
<file path=[Content_Types].xml><?xml version="1.0" encoding="utf-8"?>
<Types xmlns="http://schemas.openxmlformats.org/package/2006/content-types">
  <Default Extension="gif" ContentType="image/gif"/>
  <Default Extension="jfif" ContentType="image/jpeg"/>
  <Default Extension="jpeg" ContentType="image/jpeg"/>
  <Default Extension="jp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3.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49" r:id="rId2"/>
    <p:sldMasterId id="2147483650" r:id="rId3"/>
    <p:sldMasterId id="2147483651" r:id="rId4"/>
  </p:sldMasterIdLst>
  <p:notesMasterIdLst>
    <p:notesMasterId r:id="rId74"/>
  </p:notesMasterIdLst>
  <p:handoutMasterIdLst>
    <p:handoutMasterId r:id="rId75"/>
  </p:handoutMasterIdLst>
  <p:sldIdLst>
    <p:sldId id="257" r:id="rId5"/>
    <p:sldId id="258" r:id="rId6"/>
    <p:sldId id="412" r:id="rId7"/>
    <p:sldId id="411" r:id="rId8"/>
    <p:sldId id="259" r:id="rId9"/>
    <p:sldId id="261" r:id="rId10"/>
    <p:sldId id="268" r:id="rId11"/>
    <p:sldId id="262" r:id="rId12"/>
    <p:sldId id="266" r:id="rId13"/>
    <p:sldId id="386" r:id="rId14"/>
    <p:sldId id="390" r:id="rId15"/>
    <p:sldId id="393" r:id="rId16"/>
    <p:sldId id="394" r:id="rId17"/>
    <p:sldId id="387" r:id="rId18"/>
    <p:sldId id="396" r:id="rId19"/>
    <p:sldId id="413" r:id="rId20"/>
    <p:sldId id="423" r:id="rId21"/>
    <p:sldId id="448" r:id="rId22"/>
    <p:sldId id="449" r:id="rId23"/>
    <p:sldId id="450" r:id="rId24"/>
    <p:sldId id="406" r:id="rId25"/>
    <p:sldId id="401" r:id="rId26"/>
    <p:sldId id="400" r:id="rId27"/>
    <p:sldId id="414" r:id="rId28"/>
    <p:sldId id="270" r:id="rId29"/>
    <p:sldId id="395" r:id="rId30"/>
    <p:sldId id="409" r:id="rId31"/>
    <p:sldId id="418" r:id="rId32"/>
    <p:sldId id="281" r:id="rId33"/>
    <p:sldId id="404" r:id="rId34"/>
    <p:sldId id="282" r:id="rId35"/>
    <p:sldId id="283" r:id="rId36"/>
    <p:sldId id="416" r:id="rId37"/>
    <p:sldId id="424" r:id="rId38"/>
    <p:sldId id="460" r:id="rId39"/>
    <p:sldId id="274" r:id="rId40"/>
    <p:sldId id="298" r:id="rId41"/>
    <p:sldId id="295" r:id="rId42"/>
    <p:sldId id="296" r:id="rId43"/>
    <p:sldId id="297" r:id="rId44"/>
    <p:sldId id="407" r:id="rId45"/>
    <p:sldId id="432" r:id="rId46"/>
    <p:sldId id="433" r:id="rId47"/>
    <p:sldId id="425" r:id="rId48"/>
    <p:sldId id="459" r:id="rId49"/>
    <p:sldId id="441" r:id="rId50"/>
    <p:sldId id="443" r:id="rId51"/>
    <p:sldId id="444" r:id="rId52"/>
    <p:sldId id="445" r:id="rId53"/>
    <p:sldId id="446" r:id="rId54"/>
    <p:sldId id="447" r:id="rId55"/>
    <p:sldId id="436" r:id="rId56"/>
    <p:sldId id="452" r:id="rId57"/>
    <p:sldId id="454" r:id="rId58"/>
    <p:sldId id="455" r:id="rId59"/>
    <p:sldId id="456" r:id="rId60"/>
    <p:sldId id="466" r:id="rId61"/>
    <p:sldId id="462" r:id="rId62"/>
    <p:sldId id="463" r:id="rId63"/>
    <p:sldId id="464" r:id="rId64"/>
    <p:sldId id="465" r:id="rId65"/>
    <p:sldId id="467" r:id="rId66"/>
    <p:sldId id="468" r:id="rId67"/>
    <p:sldId id="470" r:id="rId68"/>
    <p:sldId id="469" r:id="rId69"/>
    <p:sldId id="474" r:id="rId70"/>
    <p:sldId id="429" r:id="rId71"/>
    <p:sldId id="471" r:id="rId72"/>
    <p:sldId id="431" r:id="rId73"/>
  </p:sldIdLst>
  <p:sldSz cx="9144000" cy="5143500" type="screen16x9"/>
  <p:notesSz cx="6858000" cy="9144000"/>
  <p:defaultTextStyle>
    <a:defPPr>
      <a:defRPr lang="zh-CN"/>
    </a:defPPr>
    <a:lvl1pPr algn="l" rtl="0" fontAlgn="base">
      <a:spcBef>
        <a:spcPct val="0"/>
      </a:spcBef>
      <a:spcAft>
        <a:spcPct val="0"/>
      </a:spcAft>
      <a:buFont typeface="Arial" pitchFamily="34" charset="0"/>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buFont typeface="Arial" pitchFamily="34" charset="0"/>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buFont typeface="Arial" pitchFamily="34" charset="0"/>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buFont typeface="Arial" pitchFamily="34" charset="0"/>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buFont typeface="Arial" pitchFamily="34" charset="0"/>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dmin" initials="a"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2D050"/>
    <a:srgbClr val="B7DDF0"/>
    <a:srgbClr val="C0BC00"/>
    <a:srgbClr val="CCCC00"/>
    <a:srgbClr val="CC00CC"/>
    <a:srgbClr val="2186C3"/>
    <a:srgbClr val="9EC0CC"/>
    <a:srgbClr val="124768"/>
    <a:srgbClr val="0D2C3B"/>
    <a:srgbClr val="081C2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7292A2E-F333-43FB-9621-5CBBE7FDCDCB}" styleName="淺色樣式 2 - 輔色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F2DE63D5-997A-4646-A377-4702673A728D}" styleName="淺色樣式 2 - 輔色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91EBBBCC-DAD2-459C-BE2E-F6DE35CF9A28}" styleName="深色樣式 2 - 輔色 3/輔色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250" autoAdjust="0"/>
    <p:restoredTop sz="90335" autoAdjust="0"/>
  </p:normalViewPr>
  <p:slideViewPr>
    <p:cSldViewPr>
      <p:cViewPr varScale="1">
        <p:scale>
          <a:sx n="86" d="100"/>
          <a:sy n="86" d="100"/>
        </p:scale>
        <p:origin x="702" y="78"/>
      </p:cViewPr>
      <p:guideLst>
        <p:guide orient="horz" pos="1620"/>
        <p:guide pos="2880"/>
      </p:guideLst>
    </p:cSldViewPr>
  </p:slideViewPr>
  <p:notesTextViewPr>
    <p:cViewPr>
      <p:scale>
        <a:sx n="125" d="100"/>
        <a:sy n="125" d="100"/>
      </p:scale>
      <p:origin x="0" y="0"/>
    </p:cViewPr>
  </p:notesTextViewPr>
  <p:sorterViewPr>
    <p:cViewPr>
      <p:scale>
        <a:sx n="122" d="100"/>
        <a:sy n="122"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16" Type="http://schemas.openxmlformats.org/officeDocument/2006/relationships/slide" Target="slides/slide1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notesMaster" Target="notesMasters/notesMaster1.xml"/><Relationship Id="rId79" Type="http://schemas.openxmlformats.org/officeDocument/2006/relationships/theme" Target="theme/theme1.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commentAuthors" Target="commentAuthors.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slideMaster" Target="slideMasters/slideMaster2.xml"/><Relationship Id="rId29" Type="http://schemas.openxmlformats.org/officeDocument/2006/relationships/slide" Target="slides/slide2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48965"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buFontTx/>
              <a:buNone/>
              <a:defRPr sz="1200">
                <a:latin typeface="+mn-lt"/>
                <a:ea typeface="+mn-ea"/>
              </a:defRPr>
            </a:lvl1pPr>
          </a:lstStyle>
          <a:p>
            <a:endParaRPr lang="zh-CN" altLang="en-US"/>
          </a:p>
        </p:txBody>
      </p:sp>
      <p:sp>
        <p:nvSpPr>
          <p:cNvPr id="1048966"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buFontTx/>
              <a:buNone/>
              <a:defRPr sz="1200">
                <a:latin typeface="+mn-lt"/>
                <a:ea typeface="+mn-ea"/>
              </a:defRPr>
            </a:lvl1pPr>
          </a:lstStyle>
          <a:p>
            <a:fld id="{B12794E9-F2D7-4AD9-A097-0BD1EC924DDB}" type="datetimeFigureOut">
              <a:rPr lang="zh-CN" altLang="en-US"/>
              <a:t>2021/12/24</a:t>
            </a:fld>
            <a:endParaRPr lang="zh-CN" altLang="en-US"/>
          </a:p>
        </p:txBody>
      </p:sp>
      <p:sp>
        <p:nvSpPr>
          <p:cNvPr id="1048967"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buFontTx/>
              <a:buNone/>
              <a:defRPr sz="1200">
                <a:latin typeface="+mn-lt"/>
                <a:ea typeface="+mn-ea"/>
              </a:defRPr>
            </a:lvl1pPr>
          </a:lstStyle>
          <a:p>
            <a:endParaRPr lang="zh-CN" altLang="en-US"/>
          </a:p>
        </p:txBody>
      </p:sp>
      <p:sp>
        <p:nvSpPr>
          <p:cNvPr id="1048968" name="灯片编号占位符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5739D634-6A2F-4701-BFAE-C72B64E678CB}" type="slidenum">
              <a:rPr lang="zh-CN" altLang="en-US"/>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48959"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buFontTx/>
              <a:buNone/>
              <a:defRPr sz="1200">
                <a:latin typeface="+mn-lt"/>
                <a:ea typeface="+mn-ea"/>
              </a:defRPr>
            </a:lvl1pPr>
          </a:lstStyle>
          <a:p>
            <a:endParaRPr lang="zh-CN" altLang="en-US"/>
          </a:p>
        </p:txBody>
      </p:sp>
      <p:sp>
        <p:nvSpPr>
          <p:cNvPr id="1048960"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buFontTx/>
              <a:buNone/>
              <a:defRPr sz="1200">
                <a:latin typeface="+mn-lt"/>
                <a:ea typeface="+mn-ea"/>
              </a:defRPr>
            </a:lvl1pPr>
          </a:lstStyle>
          <a:p>
            <a:fld id="{6C7F62AE-3C4B-46CE-9854-56CEC84938A5}" type="datetimeFigureOut">
              <a:rPr lang="zh-CN" altLang="en-US"/>
              <a:t>2021/12/24</a:t>
            </a:fld>
            <a:endParaRPr lang="zh-CN" altLang="en-US"/>
          </a:p>
        </p:txBody>
      </p:sp>
      <p:sp>
        <p:nvSpPr>
          <p:cNvPr id="1048961"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1048962"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1048963"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buFontTx/>
              <a:buNone/>
              <a:defRPr sz="1200">
                <a:latin typeface="+mn-lt"/>
                <a:ea typeface="+mn-ea"/>
              </a:defRPr>
            </a:lvl1pPr>
          </a:lstStyle>
          <a:p>
            <a:endParaRPr lang="zh-CN" altLang="en-US"/>
          </a:p>
        </p:txBody>
      </p:sp>
      <p:sp>
        <p:nvSpPr>
          <p:cNvPr id="1048964" name="灯片编号占位符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51032E3A-7624-4EED-AB1C-551B58DCDEA3}" type="slidenum">
              <a:rPr lang="zh-CN" altLang="en-US"/>
              <a:t>‹#›</a:t>
            </a:fld>
            <a:endParaRPr lang="zh-CN"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www.sciencedirect.com/topics/medicine-and-dentistry/tracheal-intubation" TargetMode="External"/><Relationship Id="rId2" Type="http://schemas.openxmlformats.org/officeDocument/2006/relationships/slide" Target="../slides/slide18.xml"/><Relationship Id="rId1" Type="http://schemas.openxmlformats.org/officeDocument/2006/relationships/notesMaster" Target="../notesMasters/notesMaster1.xml"/><Relationship Id="rId6" Type="http://schemas.openxmlformats.org/officeDocument/2006/relationships/hyperlink" Target="https://www.sciencedirect.com/science/article/pii/S0007091217321967#bib2" TargetMode="External"/><Relationship Id="rId5" Type="http://schemas.openxmlformats.org/officeDocument/2006/relationships/hyperlink" Target="https://www.sciencedirect.com/science/article/pii/S0007091217321967#bib1" TargetMode="External"/><Relationship Id="rId4" Type="http://schemas.openxmlformats.org/officeDocument/2006/relationships/hyperlink" Target="https://www.sciencedirect.com/topics/medicine-and-dentistry/anesthesia" TargetMode="Externa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3dmart.com.hk/products/3d-scanner"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heho.com.tw/archives/159260"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90" name="幻灯片图像占位符 1"/>
          <p:cNvSpPr>
            <a:spLocks noGrp="1" noRot="1" noChangeAspect="1" noChangeArrowheads="1" noTextEdit="1"/>
          </p:cNvSpPr>
          <p:nvPr>
            <p:ph type="sldImg" idx="4294967295"/>
          </p:nvPr>
        </p:nvSpPr>
        <p:spPr bwMode="auto">
          <a:ln>
            <a:solidFill>
              <a:srgbClr val="000000"/>
            </a:solidFill>
            <a:miter lim="800000"/>
            <a:headEnd/>
            <a:tailEnd/>
          </a:ln>
        </p:spPr>
      </p:sp>
      <p:sp>
        <p:nvSpPr>
          <p:cNvPr id="1048591" name="备注占位符 2"/>
          <p:cNvSpPr>
            <a:spLocks noGrp="1" noChangeArrowheads="1"/>
          </p:cNvSpPr>
          <p:nvPr>
            <p:ph type="body" idx="4294967295"/>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1048592" name="灯片编号占位符 3"/>
          <p:cNvSpPr>
            <a:spLocks noGrp="1" noChangeArrowheads="1"/>
          </p:cNvSpPr>
          <p:nvPr>
            <p:ph type="sldNum" sz="quarter" idx="5"/>
          </p:nvPr>
        </p:nvSpPr>
        <p:spPr bwMode="auto">
          <a:noFill/>
        </p:spPr>
        <p:txBody>
          <a:bodyPr/>
          <a:lstStyle/>
          <a:p>
            <a:fld id="{3E442419-1DD9-4D0E-A174-6B40C0ADED5E}" type="slidenum">
              <a:rPr lang="zh-CN" altLang="en-US">
                <a:solidFill>
                  <a:srgbClr val="000000"/>
                </a:solidFill>
              </a:rPr>
              <a:t>1</a:t>
            </a:fld>
            <a:endParaRPr lang="zh-CN" altLang="en-US">
              <a:solidFill>
                <a:srgbClr val="000000"/>
              </a:solidFil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1032E3A-7624-4EED-AB1C-551B58DCDEA3}" type="slidenum">
              <a:rPr lang="zh-CN" altLang="en-US" smtClean="0"/>
              <a:pPr/>
              <a:t>10</a:t>
            </a:fld>
            <a:endParaRPr lang="zh-CN" altLang="en-US"/>
          </a:p>
        </p:txBody>
      </p:sp>
    </p:spTree>
    <p:extLst>
      <p:ext uri="{BB962C8B-B14F-4D97-AF65-F5344CB8AC3E}">
        <p14:creationId xmlns:p14="http://schemas.microsoft.com/office/powerpoint/2010/main" val="9811321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59" name="幻灯片图像占位符 1"/>
          <p:cNvSpPr>
            <a:spLocks noGrp="1" noRot="1" noChangeAspect="1"/>
          </p:cNvSpPr>
          <p:nvPr>
            <p:ph type="sldImg"/>
          </p:nvPr>
        </p:nvSpPr>
        <p:spPr/>
      </p:sp>
      <p:sp>
        <p:nvSpPr>
          <p:cNvPr id="1048760" name="备注占位符 2"/>
          <p:cNvSpPr>
            <a:spLocks noGrp="1"/>
          </p:cNvSpPr>
          <p:nvPr>
            <p:ph type="body" idx="1"/>
          </p:nvPr>
        </p:nvSpPr>
        <p:spPr/>
        <p:txBody>
          <a:bodyPr/>
          <a:lstStyle/>
          <a:p>
            <a:r>
              <a:rPr lang="zh-TW" altLang="en-US" dirty="0"/>
              <a:t>更具我們所掌握的技術</a:t>
            </a:r>
            <a:endParaRPr lang="zh-CN" altLang="en-US" dirty="0"/>
          </a:p>
        </p:txBody>
      </p:sp>
      <p:sp>
        <p:nvSpPr>
          <p:cNvPr id="1048761" name="灯片编号占位符 3"/>
          <p:cNvSpPr>
            <a:spLocks noGrp="1"/>
          </p:cNvSpPr>
          <p:nvPr>
            <p:ph type="sldNum" sz="quarter" idx="10"/>
          </p:nvPr>
        </p:nvSpPr>
        <p:spPr/>
        <p:txBody>
          <a:bodyPr/>
          <a:lstStyle/>
          <a:p>
            <a:fld id="{51032E3A-7624-4EED-AB1C-551B58DCDEA3}" type="slidenum">
              <a:rPr lang="zh-CN" altLang="en-US" smtClean="0"/>
              <a:t>11</a:t>
            </a:fld>
            <a:endParaRPr lang="zh-CN" altLang="en-US"/>
          </a:p>
        </p:txBody>
      </p:sp>
    </p:spTree>
    <p:extLst>
      <p:ext uri="{BB962C8B-B14F-4D97-AF65-F5344CB8AC3E}">
        <p14:creationId xmlns:p14="http://schemas.microsoft.com/office/powerpoint/2010/main" val="37059952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1032E3A-7624-4EED-AB1C-551B58DCDEA3}" type="slidenum">
              <a:rPr lang="zh-CN" altLang="en-US" smtClean="0"/>
              <a:pPr/>
              <a:t>12</a:t>
            </a:fld>
            <a:endParaRPr lang="zh-CN" altLang="en-US"/>
          </a:p>
        </p:txBody>
      </p:sp>
    </p:spTree>
    <p:extLst>
      <p:ext uri="{BB962C8B-B14F-4D97-AF65-F5344CB8AC3E}">
        <p14:creationId xmlns:p14="http://schemas.microsoft.com/office/powerpoint/2010/main" val="40762165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59" name="幻灯片图像占位符 1"/>
          <p:cNvSpPr>
            <a:spLocks noGrp="1" noRot="1" noChangeAspect="1"/>
          </p:cNvSpPr>
          <p:nvPr>
            <p:ph type="sldImg"/>
          </p:nvPr>
        </p:nvSpPr>
        <p:spPr/>
      </p:sp>
      <p:sp>
        <p:nvSpPr>
          <p:cNvPr id="1048760"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TW" altLang="en-US" dirty="0">
                <a:latin typeface="標楷體" panose="03000509000000000000" pitchFamily="65" charset="-120"/>
                <a:ea typeface="標楷體" panose="03000509000000000000" pitchFamily="65" charset="-120"/>
              </a:rPr>
              <a:t>未來口腔</a:t>
            </a:r>
            <a:endParaRPr lang="en-US" altLang="zh-TW" dirty="0">
              <a:latin typeface="標楷體" panose="03000509000000000000" pitchFamily="65" charset="-120"/>
              <a:ea typeface="標楷體" panose="03000509000000000000" pitchFamily="65" charset="-120"/>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ltLang="zh-TW" dirty="0">
              <a:latin typeface="標楷體" panose="03000509000000000000" pitchFamily="65" charset="-120"/>
              <a:ea typeface="標楷體" panose="03000509000000000000" pitchFamily="65" charset="-12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TW" dirty="0">
                <a:latin typeface="標楷體" panose="03000509000000000000" pitchFamily="65" charset="-120"/>
                <a:ea typeface="標楷體" panose="03000509000000000000" pitchFamily="65" charset="-120"/>
              </a:rPr>
              <a:t>1.</a:t>
            </a:r>
            <a:r>
              <a:rPr lang="zh-TW" altLang="en-US" dirty="0">
                <a:latin typeface="標楷體" panose="03000509000000000000" pitchFamily="65" charset="-120"/>
                <a:ea typeface="標楷體" panose="03000509000000000000" pitchFamily="65" charset="-120"/>
              </a:rPr>
              <a:t>控制機械手臂可拿喉鏡插入</a:t>
            </a:r>
            <a:endParaRPr lang="en-US" altLang="zh-TW" dirty="0">
              <a:latin typeface="標楷體" panose="03000509000000000000" pitchFamily="65" charset="-120"/>
              <a:ea typeface="標楷體" panose="03000509000000000000" pitchFamily="65" charset="-120"/>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zh-TW" alt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TW" dirty="0">
                <a:latin typeface="標楷體" panose="03000509000000000000" pitchFamily="65" charset="-120"/>
                <a:ea typeface="標楷體" panose="03000509000000000000" pitchFamily="65" charset="-120"/>
              </a:rPr>
              <a:t>2.</a:t>
            </a:r>
            <a:r>
              <a:rPr lang="zh-TW" altLang="en-US" dirty="0">
                <a:latin typeface="標楷體" panose="03000509000000000000" pitchFamily="65" charset="-120"/>
                <a:ea typeface="標楷體" panose="03000509000000000000" pitchFamily="65" charset="-120"/>
              </a:rPr>
              <a:t>需知</a:t>
            </a:r>
            <a:r>
              <a:rPr lang="en-US" altLang="zh-TW" dirty="0">
                <a:latin typeface="標楷體" panose="03000509000000000000" pitchFamily="65" charset="-120"/>
                <a:ea typeface="標楷體" panose="03000509000000000000" pitchFamily="65" charset="-120"/>
              </a:rPr>
              <a:t>a</a:t>
            </a:r>
            <a:r>
              <a:rPr lang="zh-TW" altLang="en-US" dirty="0">
                <a:latin typeface="標楷體" panose="03000509000000000000" pitchFamily="65" charset="-120"/>
                <a:ea typeface="標楷體" panose="03000509000000000000" pitchFamily="65" charset="-120"/>
              </a:rPr>
              <a:t>如何建患者臉部模型的</a:t>
            </a:r>
            <a:r>
              <a:rPr lang="en-US" altLang="zh-TW" dirty="0">
                <a:latin typeface="標楷體" panose="03000509000000000000" pitchFamily="65" charset="-120"/>
                <a:ea typeface="標楷體" panose="03000509000000000000" pitchFamily="65" charset="-120"/>
              </a:rPr>
              <a:t>3D</a:t>
            </a:r>
            <a:r>
              <a:rPr lang="zh-TW" altLang="en-US" dirty="0">
                <a:latin typeface="標楷體" panose="03000509000000000000" pitchFamily="65" charset="-120"/>
                <a:ea typeface="標楷體" panose="03000509000000000000" pitchFamily="65" charset="-120"/>
              </a:rPr>
              <a:t>技術</a:t>
            </a:r>
            <a:endParaRPr lang="en-US" altLang="zh-TW" dirty="0">
              <a:latin typeface="標楷體" panose="03000509000000000000" pitchFamily="65" charset="-120"/>
              <a:ea typeface="標楷體" panose="03000509000000000000" pitchFamily="65" charset="-120"/>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ltLang="zh-TW" dirty="0">
              <a:latin typeface="標楷體" panose="03000509000000000000" pitchFamily="65" charset="-120"/>
              <a:ea typeface="標楷體" panose="03000509000000000000" pitchFamily="65" charset="-12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TW" dirty="0">
                <a:latin typeface="標楷體" panose="03000509000000000000" pitchFamily="65" charset="-120"/>
                <a:ea typeface="標楷體" panose="03000509000000000000" pitchFamily="65" charset="-120"/>
              </a:rPr>
              <a:t>3.</a:t>
            </a:r>
            <a:r>
              <a:rPr lang="zh-TW" altLang="en-US" dirty="0">
                <a:latin typeface="標楷體" panose="03000509000000000000" pitchFamily="65" charset="-120"/>
                <a:ea typeface="標楷體" panose="03000509000000000000" pitchFamily="65" charset="-120"/>
              </a:rPr>
              <a:t>應用</a:t>
            </a:r>
            <a:r>
              <a:rPr lang="en-US" altLang="zh-TW" dirty="0">
                <a:latin typeface="標楷體" panose="03000509000000000000" pitchFamily="65" charset="-120"/>
                <a:ea typeface="標楷體" panose="03000509000000000000" pitchFamily="65" charset="-120"/>
              </a:rPr>
              <a:t>AI</a:t>
            </a:r>
            <a:r>
              <a:rPr lang="zh-TW" altLang="en-US" dirty="0">
                <a:latin typeface="標楷體" panose="03000509000000000000" pitchFamily="65" charset="-120"/>
                <a:ea typeface="標楷體" panose="03000509000000000000" pitchFamily="65" charset="-120"/>
              </a:rPr>
              <a:t>技術做插管位置辨識</a:t>
            </a:r>
            <a:endParaRPr lang="zh-TW" alt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ltLang="zh-TW" dirty="0">
              <a:latin typeface="標楷體" panose="03000509000000000000" pitchFamily="65" charset="-120"/>
              <a:ea typeface="標楷體" panose="03000509000000000000" pitchFamily="65" charset="-120"/>
            </a:endParaRPr>
          </a:p>
          <a:p>
            <a:endParaRPr lang="zh-CN" altLang="en-US" dirty="0"/>
          </a:p>
        </p:txBody>
      </p:sp>
      <p:sp>
        <p:nvSpPr>
          <p:cNvPr id="1048761" name="灯片编号占位符 3"/>
          <p:cNvSpPr>
            <a:spLocks noGrp="1"/>
          </p:cNvSpPr>
          <p:nvPr>
            <p:ph type="sldNum" sz="quarter" idx="10"/>
          </p:nvPr>
        </p:nvSpPr>
        <p:spPr/>
        <p:txBody>
          <a:bodyPr/>
          <a:lstStyle/>
          <a:p>
            <a:fld id="{51032E3A-7624-4EED-AB1C-551B58DCDEA3}" type="slidenum">
              <a:rPr lang="zh-CN" altLang="en-US" smtClean="0"/>
              <a:t>13</a:t>
            </a:fld>
            <a:endParaRPr lang="zh-CN" altLang="en-US"/>
          </a:p>
        </p:txBody>
      </p:sp>
    </p:spTree>
    <p:extLst>
      <p:ext uri="{BB962C8B-B14F-4D97-AF65-F5344CB8AC3E}">
        <p14:creationId xmlns:p14="http://schemas.microsoft.com/office/powerpoint/2010/main" val="10189736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1032E3A-7624-4EED-AB1C-551B58DCDEA3}" type="slidenum">
              <a:rPr lang="zh-CN" altLang="en-US" smtClean="0"/>
              <a:pPr/>
              <a:t>14</a:t>
            </a:fld>
            <a:endParaRPr lang="zh-CN" altLang="en-US"/>
          </a:p>
        </p:txBody>
      </p:sp>
    </p:spTree>
    <p:extLst>
      <p:ext uri="{BB962C8B-B14F-4D97-AF65-F5344CB8AC3E}">
        <p14:creationId xmlns:p14="http://schemas.microsoft.com/office/powerpoint/2010/main" val="38197580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13" name="投影片影像版面配置區 1"/>
          <p:cNvSpPr>
            <a:spLocks noGrp="1" noRot="1" noChangeAspect="1"/>
          </p:cNvSpPr>
          <p:nvPr>
            <p:ph type="sldImg"/>
          </p:nvPr>
        </p:nvSpPr>
        <p:spPr/>
      </p:sp>
      <p:sp>
        <p:nvSpPr>
          <p:cNvPr id="1048714" name="備忘稿版面配置區 2"/>
          <p:cNvSpPr>
            <a:spLocks noGrp="1"/>
          </p:cNvSpPr>
          <p:nvPr>
            <p:ph type="body" idx="1"/>
          </p:nvPr>
        </p:nvSpPr>
        <p:spPr/>
        <p:txBody>
          <a:bodyPr/>
          <a:lstStyle/>
          <a:p>
            <a:endParaRPr lang="zh-TW" altLang="en-US" dirty="0"/>
          </a:p>
        </p:txBody>
      </p:sp>
      <p:sp>
        <p:nvSpPr>
          <p:cNvPr id="1048715" name="投影片編號版面配置區 3"/>
          <p:cNvSpPr>
            <a:spLocks noGrp="1"/>
          </p:cNvSpPr>
          <p:nvPr>
            <p:ph type="sldNum" sz="quarter" idx="5"/>
          </p:nvPr>
        </p:nvSpPr>
        <p:spPr/>
        <p:txBody>
          <a:bodyPr/>
          <a:lstStyle/>
          <a:p>
            <a:fld id="{51032E3A-7624-4EED-AB1C-551B58DCDEA3}" type="slidenum">
              <a:rPr lang="zh-CN" altLang="en-US" smtClean="0"/>
              <a:t>15</a:t>
            </a:fld>
            <a:endParaRPr lang="zh-CN" altLang="en-US"/>
          </a:p>
        </p:txBody>
      </p:sp>
    </p:spTree>
    <p:extLst>
      <p:ext uri="{BB962C8B-B14F-4D97-AF65-F5344CB8AC3E}">
        <p14:creationId xmlns:p14="http://schemas.microsoft.com/office/powerpoint/2010/main" val="41130060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機械手臂</a:t>
            </a:r>
            <a:r>
              <a:rPr lang="en-US" altLang="zh-TW" dirty="0"/>
              <a:t>3D</a:t>
            </a:r>
            <a:r>
              <a:rPr lang="zh-TW" altLang="en-US" dirty="0"/>
              <a:t>走向</a:t>
            </a:r>
            <a:endParaRPr lang="en-US" altLang="zh-TW" dirty="0"/>
          </a:p>
          <a:p>
            <a:r>
              <a:rPr lang="en-US" altLang="zh-TW" dirty="0" err="1"/>
              <a:t>LiDar</a:t>
            </a:r>
            <a:r>
              <a:rPr lang="en-US" altLang="zh-TW" dirty="0"/>
              <a:t> 3D </a:t>
            </a:r>
            <a:r>
              <a:rPr lang="zh-TW" altLang="en-US" dirty="0"/>
              <a:t>的檔案</a:t>
            </a:r>
            <a:endParaRPr lang="en-US" altLang="zh-TW" dirty="0"/>
          </a:p>
          <a:p>
            <a:r>
              <a:rPr lang="zh-TW" altLang="en-US" dirty="0"/>
              <a:t>臉部追蹤</a:t>
            </a:r>
            <a:endParaRPr lang="en-US" altLang="zh-TW" dirty="0"/>
          </a:p>
          <a:p>
            <a:endParaRPr lang="en-US" altLang="zh-TW" dirty="0"/>
          </a:p>
          <a:p>
            <a:r>
              <a:rPr lang="zh-TW" altLang="en-US" dirty="0"/>
              <a:t> 呈現 </a:t>
            </a:r>
            <a:r>
              <a:rPr lang="en-US" altLang="zh-TW" dirty="0"/>
              <a:t>3D</a:t>
            </a:r>
            <a:r>
              <a:rPr lang="zh-TW" altLang="en-US" dirty="0"/>
              <a:t> 模型的路徑 預備使用 </a:t>
            </a:r>
            <a:r>
              <a:rPr lang="en-US" altLang="zh-TW" dirty="0"/>
              <a:t>unity / </a:t>
            </a:r>
            <a:r>
              <a:rPr lang="en-US" altLang="zh-TW" dirty="0" err="1"/>
              <a:t>godot</a:t>
            </a:r>
            <a:endParaRPr lang="zh-CN" altLang="en-US" dirty="0"/>
          </a:p>
        </p:txBody>
      </p:sp>
      <p:sp>
        <p:nvSpPr>
          <p:cNvPr id="4" name="灯片编号占位符 3"/>
          <p:cNvSpPr>
            <a:spLocks noGrp="1"/>
          </p:cNvSpPr>
          <p:nvPr>
            <p:ph type="sldNum" sz="quarter" idx="10"/>
          </p:nvPr>
        </p:nvSpPr>
        <p:spPr/>
        <p:txBody>
          <a:bodyPr/>
          <a:lstStyle/>
          <a:p>
            <a:fld id="{51032E3A-7624-4EED-AB1C-551B58DCDEA3}" type="slidenum">
              <a:rPr lang="zh-CN" altLang="en-US" smtClean="0"/>
              <a:pPr/>
              <a:t>16</a:t>
            </a:fld>
            <a:endParaRPr lang="zh-CN" altLang="en-US"/>
          </a:p>
        </p:txBody>
      </p:sp>
    </p:spTree>
    <p:extLst>
      <p:ext uri="{BB962C8B-B14F-4D97-AF65-F5344CB8AC3E}">
        <p14:creationId xmlns:p14="http://schemas.microsoft.com/office/powerpoint/2010/main" val="24735226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TW" dirty="0"/>
          </a:p>
        </p:txBody>
      </p:sp>
      <p:sp>
        <p:nvSpPr>
          <p:cNvPr id="4" name="灯片编号占位符 3"/>
          <p:cNvSpPr>
            <a:spLocks noGrp="1"/>
          </p:cNvSpPr>
          <p:nvPr>
            <p:ph type="sldNum" sz="quarter" idx="10"/>
          </p:nvPr>
        </p:nvSpPr>
        <p:spPr/>
        <p:txBody>
          <a:bodyPr/>
          <a:lstStyle/>
          <a:p>
            <a:fld id="{51032E3A-7624-4EED-AB1C-551B58DCDEA3}" type="slidenum">
              <a:rPr lang="zh-CN" altLang="en-US" smtClean="0"/>
              <a:pPr/>
              <a:t>17</a:t>
            </a:fld>
            <a:endParaRPr lang="zh-CN" altLang="en-US"/>
          </a:p>
        </p:txBody>
      </p:sp>
    </p:spTree>
    <p:extLst>
      <p:ext uri="{BB962C8B-B14F-4D97-AF65-F5344CB8AC3E}">
        <p14:creationId xmlns:p14="http://schemas.microsoft.com/office/powerpoint/2010/main" val="39777833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13" name="投影片影像版面配置區 1"/>
          <p:cNvSpPr>
            <a:spLocks noGrp="1" noRot="1" noChangeAspect="1"/>
          </p:cNvSpPr>
          <p:nvPr>
            <p:ph type="sldImg"/>
          </p:nvPr>
        </p:nvSpPr>
        <p:spPr/>
      </p:sp>
      <p:sp>
        <p:nvSpPr>
          <p:cNvPr id="1048714" name="備忘稿版面配置區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TW" b="0" i="0" dirty="0">
                <a:solidFill>
                  <a:srgbClr val="3A3A3A"/>
                </a:solidFill>
                <a:effectLst/>
                <a:latin typeface="Lato"/>
              </a:rPr>
              <a:t>https://www.sciencedirect.com/science/article/pii/S0007091217321967</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ltLang="zh-TW" b="0" i="0" dirty="0">
              <a:solidFill>
                <a:srgbClr val="3A3A3A"/>
              </a:solidFill>
              <a:effectLst/>
              <a:latin typeface="Lato"/>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zh-TW" altLang="en-US" b="0" i="0" dirty="0">
                <a:solidFill>
                  <a:srgbClr val="2E2E2E"/>
                </a:solidFill>
                <a:effectLst/>
                <a:latin typeface="NexusSerif"/>
                <a:hlinkClick r:id="rId3" tooltip="從 ScienceDirect 的 AI 生成的主題頁面了解有關氣管插管的更多信息"/>
              </a:rPr>
              <a:t>氣管插管</a:t>
            </a:r>
            <a:r>
              <a:rPr lang="zh-TW" altLang="en-US" b="0" i="0" dirty="0">
                <a:solidFill>
                  <a:srgbClr val="2E2E2E"/>
                </a:solidFill>
                <a:effectLst/>
                <a:latin typeface="NexusSerif"/>
              </a:rPr>
              <a:t>是</a:t>
            </a:r>
            <a:r>
              <a:rPr lang="zh-TW" altLang="en-US" b="0" i="0" dirty="0">
                <a:solidFill>
                  <a:srgbClr val="2E2E2E"/>
                </a:solidFill>
                <a:effectLst/>
                <a:latin typeface="NexusSerif"/>
                <a:hlinkClick r:id="rId4" tooltip="從 ScienceDirect 的 AI 生成的主題頁面了解有關麻醉的更多信息"/>
              </a:rPr>
              <a:t>麻醉中</a:t>
            </a:r>
            <a:r>
              <a:rPr lang="zh-TW" altLang="en-US" b="0" i="0" dirty="0">
                <a:solidFill>
                  <a:srgbClr val="2E2E2E"/>
                </a:solidFill>
                <a:effectLst/>
                <a:latin typeface="NexusSerif"/>
              </a:rPr>
              <a:t>最常用的手術之一。雖然在手術室的完美條件下，熟練的操作者可以輕鬆地進行氣管插管，但在次優條件下（例如急診室），或者在技能較差的臨時操作者手中，氣管插管可能會更加困難。此外，在我們的患者人群中，在插管期間出現特定問題的病態肥胖患者的發生率較高。</a:t>
            </a:r>
            <a:r>
              <a:rPr lang="en-US" altLang="zh-TW" b="0" i="0" u="none" strike="noStrike" baseline="30000" dirty="0">
                <a:solidFill>
                  <a:srgbClr val="0C7DBB"/>
                </a:solidFill>
                <a:effectLst/>
                <a:latin typeface="NexusSerif"/>
                <a:hlinkClick r:id="rId5"/>
              </a:rPr>
              <a:t>1</a:t>
            </a:r>
            <a:r>
              <a:rPr lang="zh-TW" altLang="en-US" b="0" i="0" dirty="0">
                <a:solidFill>
                  <a:srgbClr val="2E2E2E"/>
                </a:solidFill>
                <a:effectLst/>
                <a:latin typeface="NexusSerif"/>
              </a:rPr>
              <a:t>與操作員相關的不同因素也可能起作用，身體差異，例如手臂長度或高度以及手臂力量，可能會影響個人技能組合。氣管插管通常在麻醉科以高成功率進行，但在急診科的成功率較低，在第一次嘗試時，插管成功率可低至 </a:t>
            </a:r>
            <a:r>
              <a:rPr lang="en-US" altLang="zh-TW" b="0" i="0" dirty="0">
                <a:solidFill>
                  <a:srgbClr val="2E2E2E"/>
                </a:solidFill>
                <a:effectLst/>
                <a:latin typeface="NexusSerif"/>
              </a:rPr>
              <a:t>70%</a:t>
            </a:r>
            <a:r>
              <a:rPr lang="zh-TW" altLang="en-US" b="0" i="0" dirty="0">
                <a:solidFill>
                  <a:srgbClr val="2E2E2E"/>
                </a:solidFill>
                <a:effectLst/>
                <a:latin typeface="NexusSerif"/>
              </a:rPr>
              <a:t>，在第二次嘗試時為 </a:t>
            </a:r>
            <a:r>
              <a:rPr lang="en-US" altLang="zh-TW" b="0" i="0" dirty="0">
                <a:solidFill>
                  <a:srgbClr val="2E2E2E"/>
                </a:solidFill>
                <a:effectLst/>
                <a:latin typeface="NexusSerif"/>
              </a:rPr>
              <a:t>89%</a:t>
            </a:r>
            <a:r>
              <a:rPr lang="zh-TW" altLang="en-US" b="0" i="0" dirty="0">
                <a:solidFill>
                  <a:srgbClr val="2E2E2E"/>
                </a:solidFill>
                <a:effectLst/>
                <a:latin typeface="NexusSerif"/>
              </a:rPr>
              <a:t>。</a:t>
            </a:r>
            <a:r>
              <a:rPr lang="en-US" altLang="zh-TW" b="0" i="0" u="none" strike="noStrike" baseline="30000" dirty="0">
                <a:solidFill>
                  <a:srgbClr val="0C7DBB"/>
                </a:solidFill>
                <a:effectLst/>
                <a:latin typeface="NexusSerif"/>
                <a:hlinkClick r:id="rId6"/>
              </a:rPr>
              <a:t>2</a:t>
            </a:r>
            <a:endParaRPr lang="en-US" altLang="zh-TW" b="0" i="0" dirty="0">
              <a:solidFill>
                <a:srgbClr val="3A3A3A"/>
              </a:solidFill>
              <a:effectLst/>
              <a:latin typeface="Lato"/>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ltLang="zh-TW" b="0" i="0" dirty="0">
              <a:solidFill>
                <a:srgbClr val="3A3A3A"/>
              </a:solidFill>
              <a:effectLst/>
              <a:latin typeface="Lato"/>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zh-TW" altLang="en-US" b="0" i="0" dirty="0">
                <a:solidFill>
                  <a:srgbClr val="505050"/>
                </a:solidFill>
                <a:effectLst/>
                <a:latin typeface="NexusSerif"/>
              </a:rPr>
              <a:t>首次使用開普勒插管系統為人類進行機器人氣管插管</a:t>
            </a:r>
            <a:endParaRPr lang="en-US" altLang="zh-TW" b="0" i="0" dirty="0">
              <a:solidFill>
                <a:srgbClr val="505050"/>
              </a:solidFill>
              <a:effectLst/>
              <a:latin typeface="NexusSerif"/>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ltLang="zh-TW" b="0" i="0" dirty="0">
              <a:solidFill>
                <a:srgbClr val="505050"/>
              </a:solidFill>
              <a:effectLst/>
              <a:latin typeface="NexusSerif"/>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ltLang="zh-TW" b="0" i="0" dirty="0">
              <a:solidFill>
                <a:srgbClr val="505050"/>
              </a:solidFill>
              <a:effectLst/>
              <a:latin typeface="NexusSerif"/>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zh-TW" altLang="en-US" b="0" i="0" dirty="0">
                <a:solidFill>
                  <a:srgbClr val="505050"/>
                </a:solidFill>
                <a:effectLst/>
                <a:latin typeface="NexusSerif"/>
              </a:rPr>
              <a:t>英國麻醉雜誌 </a:t>
            </a:r>
            <a:r>
              <a:rPr lang="en-US" altLang="zh-TW" b="0" i="0" dirty="0">
                <a:solidFill>
                  <a:srgbClr val="505050"/>
                </a:solidFill>
                <a:effectLst/>
                <a:latin typeface="NexusSerif"/>
              </a:rPr>
              <a:t>108 (6): 1011–16 (2012)</a:t>
            </a:r>
            <a:endParaRPr lang="zh-TW" altLang="en-US" b="0" i="0" dirty="0">
              <a:solidFill>
                <a:srgbClr val="505050"/>
              </a:solidFill>
              <a:effectLst/>
              <a:latin typeface="NexusSerif"/>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zh-TW" altLang="en-US" dirty="0"/>
          </a:p>
        </p:txBody>
      </p:sp>
      <p:sp>
        <p:nvSpPr>
          <p:cNvPr id="1048715" name="投影片編號版面配置區 3"/>
          <p:cNvSpPr>
            <a:spLocks noGrp="1"/>
          </p:cNvSpPr>
          <p:nvPr>
            <p:ph type="sldNum" sz="quarter" idx="5"/>
          </p:nvPr>
        </p:nvSpPr>
        <p:spPr/>
        <p:txBody>
          <a:bodyPr/>
          <a:lstStyle/>
          <a:p>
            <a:fld id="{51032E3A-7624-4EED-AB1C-551B58DCDEA3}" type="slidenum">
              <a:rPr lang="zh-CN" altLang="en-US" smtClean="0"/>
              <a:t>18</a:t>
            </a:fld>
            <a:endParaRPr lang="zh-CN" altLang="en-US"/>
          </a:p>
        </p:txBody>
      </p:sp>
    </p:spTree>
    <p:extLst>
      <p:ext uri="{BB962C8B-B14F-4D97-AF65-F5344CB8AC3E}">
        <p14:creationId xmlns:p14="http://schemas.microsoft.com/office/powerpoint/2010/main" val="11064764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13" name="投影片影像版面配置區 1"/>
          <p:cNvSpPr>
            <a:spLocks noGrp="1" noRot="1" noChangeAspect="1"/>
          </p:cNvSpPr>
          <p:nvPr>
            <p:ph type="sldImg"/>
          </p:nvPr>
        </p:nvSpPr>
        <p:spPr/>
      </p:sp>
      <p:sp>
        <p:nvSpPr>
          <p:cNvPr id="1048714" name="備忘稿版面配置區 2"/>
          <p:cNvSpPr>
            <a:spLocks noGrp="1"/>
          </p:cNvSpPr>
          <p:nvPr>
            <p:ph type="body" idx="1"/>
          </p:nvPr>
        </p:nvSpPr>
        <p:spPr/>
        <p:txBody>
          <a:bodyPr/>
          <a:lstStyle/>
          <a:p>
            <a:r>
              <a:rPr lang="en-US" altLang="zh-TW" b="0" i="0" dirty="0">
                <a:solidFill>
                  <a:srgbClr val="323232"/>
                </a:solidFill>
                <a:effectLst/>
                <a:latin typeface="NexusSerif"/>
              </a:rPr>
              <a:t>(1)</a:t>
            </a:r>
            <a:r>
              <a:rPr lang="zh-TW" altLang="en-US" b="0" i="0" dirty="0">
                <a:solidFill>
                  <a:srgbClr val="323232"/>
                </a:solidFill>
                <a:effectLst/>
                <a:latin typeface="NexusSerif"/>
              </a:rPr>
              <a:t>該系統包括：</a:t>
            </a:r>
            <a:r>
              <a:rPr lang="en-US" altLang="zh-TW" b="0" i="0" dirty="0" err="1">
                <a:solidFill>
                  <a:srgbClr val="323232"/>
                </a:solidFill>
                <a:effectLst/>
                <a:latin typeface="NexusSerif"/>
              </a:rPr>
              <a:t>ThrustMaster</a:t>
            </a:r>
            <a:r>
              <a:rPr lang="en-US" altLang="zh-TW" b="0" i="0" dirty="0">
                <a:solidFill>
                  <a:srgbClr val="323232"/>
                </a:solidFill>
                <a:effectLst/>
                <a:latin typeface="NexusSerif"/>
              </a:rPr>
              <a:t> </a:t>
            </a:r>
            <a:r>
              <a:rPr lang="en-US" altLang="zh-TW" b="0" i="0" dirty="0" err="1">
                <a:solidFill>
                  <a:srgbClr val="323232"/>
                </a:solidFill>
                <a:effectLst/>
                <a:latin typeface="NexusSerif"/>
              </a:rPr>
              <a:t>T.Flight</a:t>
            </a:r>
            <a:r>
              <a:rPr lang="en-US" altLang="zh-TW" b="0" i="0" dirty="0">
                <a:solidFill>
                  <a:srgbClr val="323232"/>
                </a:solidFill>
                <a:effectLst/>
                <a:latin typeface="NexusSerif"/>
              </a:rPr>
              <a:t> </a:t>
            </a:r>
            <a:r>
              <a:rPr lang="en-US" altLang="zh-TW" b="0" i="0" dirty="0" err="1">
                <a:solidFill>
                  <a:srgbClr val="323232"/>
                </a:solidFill>
                <a:effectLst/>
                <a:latin typeface="NexusSerif"/>
              </a:rPr>
              <a:t>Hotas</a:t>
            </a:r>
            <a:r>
              <a:rPr lang="en-US" altLang="zh-TW" b="0" i="0" dirty="0">
                <a:solidFill>
                  <a:srgbClr val="323232"/>
                </a:solidFill>
                <a:effectLst/>
                <a:latin typeface="NexusSerif"/>
              </a:rPr>
              <a:t> X </a:t>
            </a:r>
            <a:r>
              <a:rPr lang="zh-TW" altLang="en-US" b="0" i="0" dirty="0">
                <a:solidFill>
                  <a:srgbClr val="323232"/>
                </a:solidFill>
                <a:effectLst/>
                <a:latin typeface="NexusSerif"/>
              </a:rPr>
              <a:t>操縱桿（</a:t>
            </a:r>
            <a:r>
              <a:rPr lang="en-US" altLang="zh-TW" b="0" i="0" dirty="0">
                <a:solidFill>
                  <a:srgbClr val="323232"/>
                </a:solidFill>
                <a:effectLst/>
                <a:latin typeface="NexusSerif"/>
              </a:rPr>
              <a:t>Guillemot Inc.</a:t>
            </a:r>
            <a:r>
              <a:rPr lang="zh-TW" altLang="en-US" b="0" i="0" dirty="0">
                <a:solidFill>
                  <a:srgbClr val="323232"/>
                </a:solidFill>
                <a:effectLst/>
                <a:latin typeface="NexusSerif"/>
              </a:rPr>
              <a:t>）、</a:t>
            </a:r>
            <a:r>
              <a:rPr lang="en-US" altLang="zh-TW" b="0" i="0" dirty="0">
                <a:solidFill>
                  <a:srgbClr val="323232"/>
                </a:solidFill>
                <a:effectLst/>
                <a:latin typeface="NexusSerif"/>
              </a:rPr>
              <a:t>JACO </a:t>
            </a:r>
            <a:r>
              <a:rPr lang="zh-TW" altLang="en-US" b="0" i="0" dirty="0">
                <a:solidFill>
                  <a:srgbClr val="323232"/>
                </a:solidFill>
                <a:effectLst/>
                <a:latin typeface="NexusSerif"/>
              </a:rPr>
              <a:t>機械臂（</a:t>
            </a:r>
            <a:r>
              <a:rPr lang="en-US" altLang="zh-TW" b="0" i="0" dirty="0" err="1">
                <a:solidFill>
                  <a:srgbClr val="323232"/>
                </a:solidFill>
                <a:effectLst/>
                <a:latin typeface="NexusSerif"/>
              </a:rPr>
              <a:t>Kinova</a:t>
            </a:r>
            <a:r>
              <a:rPr lang="en-US" altLang="zh-TW" b="0" i="0" dirty="0">
                <a:solidFill>
                  <a:srgbClr val="323232"/>
                </a:solidFill>
                <a:effectLst/>
                <a:latin typeface="NexusSerif"/>
              </a:rPr>
              <a:t> Rehab</a:t>
            </a:r>
            <a:r>
              <a:rPr lang="zh-TW" altLang="en-US" b="0" i="0" dirty="0">
                <a:solidFill>
                  <a:srgbClr val="323232"/>
                </a:solidFill>
                <a:effectLst/>
                <a:latin typeface="NexusSerif"/>
              </a:rPr>
              <a:t>）、</a:t>
            </a:r>
            <a:r>
              <a:rPr lang="en-US" altLang="zh-TW" b="0" i="0" dirty="0">
                <a:solidFill>
                  <a:srgbClr val="323232"/>
                </a:solidFill>
                <a:effectLst/>
                <a:latin typeface="NexusSerif"/>
              </a:rPr>
              <a:t>Pentax AWS </a:t>
            </a:r>
            <a:r>
              <a:rPr lang="zh-TW" altLang="en-US" b="0" i="0" dirty="0">
                <a:solidFill>
                  <a:srgbClr val="323232"/>
                </a:solidFill>
                <a:effectLst/>
                <a:latin typeface="NexusSerif"/>
              </a:rPr>
              <a:t>視頻喉鏡（</a:t>
            </a:r>
            <a:r>
              <a:rPr lang="en-US" altLang="zh-TW" b="0" i="0" dirty="0" err="1">
                <a:solidFill>
                  <a:srgbClr val="323232"/>
                </a:solidFill>
                <a:effectLst/>
                <a:latin typeface="NexusSerif"/>
              </a:rPr>
              <a:t>Ambu</a:t>
            </a:r>
            <a:r>
              <a:rPr lang="en-US" altLang="zh-TW" b="0" i="0" dirty="0">
                <a:solidFill>
                  <a:srgbClr val="323232"/>
                </a:solidFill>
                <a:effectLst/>
                <a:latin typeface="NexusSerif"/>
              </a:rPr>
              <a:t> A/S</a:t>
            </a:r>
            <a:r>
              <a:rPr lang="zh-TW" altLang="en-US" b="0" i="0" dirty="0">
                <a:solidFill>
                  <a:srgbClr val="323232"/>
                </a:solidFill>
                <a:effectLst/>
                <a:latin typeface="NexusSerif"/>
              </a:rPr>
              <a:t>）和軟件控制系統。進行機器人插管時，需要助手來張開嘴巴。</a:t>
            </a:r>
            <a:endParaRPr lang="en-US" altLang="zh-TW" b="0" i="0" dirty="0">
              <a:solidFill>
                <a:srgbClr val="323232"/>
              </a:solidFill>
              <a:effectLst/>
              <a:latin typeface="NexusSerif"/>
            </a:endParaRPr>
          </a:p>
          <a:p>
            <a:endParaRPr lang="en-US" altLang="zh-TW" b="0" i="0" dirty="0">
              <a:solidFill>
                <a:srgbClr val="323232"/>
              </a:solidFill>
              <a:effectLst/>
              <a:latin typeface="NexusSerif"/>
            </a:endParaRPr>
          </a:p>
          <a:p>
            <a:r>
              <a:rPr lang="en-US" altLang="zh-TW" b="0" i="0" dirty="0">
                <a:solidFill>
                  <a:srgbClr val="323232"/>
                </a:solidFill>
                <a:effectLst/>
                <a:latin typeface="NexusSerif"/>
              </a:rPr>
              <a:t>(2)</a:t>
            </a:r>
            <a:r>
              <a:rPr lang="zh-TW" altLang="en-US" b="0" i="0" dirty="0">
                <a:solidFill>
                  <a:srgbClr val="323232"/>
                </a:solidFill>
                <a:effectLst/>
                <a:latin typeface="NexusSerif"/>
              </a:rPr>
              <a:t> </a:t>
            </a:r>
            <a:r>
              <a:rPr lang="en-US" altLang="zh-TW" b="0" i="0" dirty="0">
                <a:solidFill>
                  <a:srgbClr val="323232"/>
                </a:solidFill>
                <a:effectLst/>
                <a:latin typeface="NexusSerif"/>
              </a:rPr>
              <a:t>KIS“</a:t>
            </a:r>
            <a:r>
              <a:rPr lang="zh-TW" altLang="en-US" b="0" i="0" dirty="0">
                <a:solidFill>
                  <a:srgbClr val="323232"/>
                </a:solidFill>
                <a:effectLst/>
                <a:latin typeface="NexusSerif"/>
              </a:rPr>
              <a:t>駕駛艙”的屏幕截圖，安裝在便攜式筆記本電腦上。有兩個實時饋送（左：來自視頻喉鏡的實時饋送，右：來自網絡攝像頭的實時饋送）。在中間，有時間的圖形</a:t>
            </a:r>
            <a:r>
              <a:rPr lang="en-US" altLang="zh-TW" b="0" i="0" dirty="0">
                <a:solidFill>
                  <a:srgbClr val="323232"/>
                </a:solidFill>
                <a:effectLst/>
                <a:latin typeface="NexusSerif"/>
              </a:rPr>
              <a:t>/</a:t>
            </a:r>
            <a:r>
              <a:rPr lang="zh-TW" altLang="en-US" b="0" i="0" dirty="0">
                <a:solidFill>
                  <a:srgbClr val="323232"/>
                </a:solidFill>
                <a:effectLst/>
                <a:latin typeface="NexusSerif"/>
              </a:rPr>
              <a:t>數字表示，時間從 </a:t>
            </a:r>
            <a:r>
              <a:rPr lang="en-US" altLang="zh-TW" b="0" i="0" dirty="0">
                <a:solidFill>
                  <a:srgbClr val="323232"/>
                </a:solidFill>
                <a:effectLst/>
                <a:latin typeface="NexusSerif"/>
              </a:rPr>
              <a:t>0 </a:t>
            </a:r>
            <a:r>
              <a:rPr lang="zh-TW" altLang="en-US" b="0" i="0" dirty="0">
                <a:solidFill>
                  <a:srgbClr val="323232"/>
                </a:solidFill>
                <a:effectLst/>
                <a:latin typeface="NexusSerif"/>
              </a:rPr>
              <a:t>開始，顏色在 </a:t>
            </a:r>
            <a:r>
              <a:rPr lang="en-US" altLang="zh-TW" b="0" i="0" dirty="0">
                <a:solidFill>
                  <a:srgbClr val="323232"/>
                </a:solidFill>
                <a:effectLst/>
                <a:latin typeface="NexusSerif"/>
              </a:rPr>
              <a:t>2 </a:t>
            </a:r>
            <a:r>
              <a:rPr lang="zh-TW" altLang="en-US" b="0" i="0" dirty="0">
                <a:solidFill>
                  <a:srgbClr val="323232"/>
                </a:solidFill>
                <a:effectLst/>
                <a:latin typeface="NexusSerif"/>
              </a:rPr>
              <a:t>和 </a:t>
            </a:r>
            <a:r>
              <a:rPr lang="en-US" altLang="zh-TW" b="0" i="0" dirty="0">
                <a:solidFill>
                  <a:srgbClr val="323232"/>
                </a:solidFill>
                <a:effectLst/>
                <a:latin typeface="NexusSerif"/>
              </a:rPr>
              <a:t>3 </a:t>
            </a:r>
            <a:r>
              <a:rPr lang="zh-TW" altLang="en-US" b="0" i="0" dirty="0">
                <a:solidFill>
                  <a:srgbClr val="323232"/>
                </a:solidFill>
                <a:effectLst/>
                <a:latin typeface="NexusSerif"/>
              </a:rPr>
              <a:t>分鐘時發生變化，並在 </a:t>
            </a:r>
            <a:r>
              <a:rPr lang="en-US" altLang="zh-TW" b="0" i="0" dirty="0">
                <a:solidFill>
                  <a:srgbClr val="323232"/>
                </a:solidFill>
                <a:effectLst/>
                <a:latin typeface="NexusSerif"/>
              </a:rPr>
              <a:t>2 </a:t>
            </a:r>
            <a:r>
              <a:rPr lang="zh-TW" altLang="en-US" b="0" i="0" dirty="0">
                <a:solidFill>
                  <a:srgbClr val="323232"/>
                </a:solidFill>
                <a:effectLst/>
                <a:latin typeface="NexusSerif"/>
              </a:rPr>
              <a:t>和 </a:t>
            </a:r>
            <a:r>
              <a:rPr lang="en-US" altLang="zh-TW" b="0" i="0" dirty="0">
                <a:solidFill>
                  <a:srgbClr val="323232"/>
                </a:solidFill>
                <a:effectLst/>
                <a:latin typeface="NexusSerif"/>
              </a:rPr>
              <a:t>3 </a:t>
            </a:r>
            <a:r>
              <a:rPr lang="zh-TW" altLang="en-US" b="0" i="0" dirty="0">
                <a:solidFill>
                  <a:srgbClr val="323232"/>
                </a:solidFill>
                <a:effectLst/>
                <a:latin typeface="NexusSerif"/>
              </a:rPr>
              <a:t>分鐘時發出聲音警報。還有一個窗口指示選擇的手臂速度類型（低、中、高）。</a:t>
            </a:r>
            <a:endParaRPr lang="zh-TW" altLang="en-US" dirty="0"/>
          </a:p>
        </p:txBody>
      </p:sp>
      <p:sp>
        <p:nvSpPr>
          <p:cNvPr id="1048715" name="投影片編號版面配置區 3"/>
          <p:cNvSpPr>
            <a:spLocks noGrp="1"/>
          </p:cNvSpPr>
          <p:nvPr>
            <p:ph type="sldNum" sz="quarter" idx="5"/>
          </p:nvPr>
        </p:nvSpPr>
        <p:spPr/>
        <p:txBody>
          <a:bodyPr/>
          <a:lstStyle/>
          <a:p>
            <a:fld id="{51032E3A-7624-4EED-AB1C-551B58DCDEA3}" type="slidenum">
              <a:rPr lang="zh-CN" altLang="en-US" smtClean="0"/>
              <a:t>19</a:t>
            </a:fld>
            <a:endParaRPr lang="zh-CN" altLang="en-US"/>
          </a:p>
        </p:txBody>
      </p:sp>
    </p:spTree>
    <p:extLst>
      <p:ext uri="{BB962C8B-B14F-4D97-AF65-F5344CB8AC3E}">
        <p14:creationId xmlns:p14="http://schemas.microsoft.com/office/powerpoint/2010/main" val="11667794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9" name="幻灯片图像占位符 1"/>
          <p:cNvSpPr>
            <a:spLocks noGrp="1" noRot="1" noChangeAspect="1" noChangeArrowheads="1" noTextEdit="1"/>
          </p:cNvSpPr>
          <p:nvPr>
            <p:ph type="sldImg" idx="4294967295"/>
          </p:nvPr>
        </p:nvSpPr>
        <p:spPr bwMode="auto">
          <a:ln>
            <a:solidFill>
              <a:srgbClr val="000000"/>
            </a:solidFill>
            <a:miter lim="800000"/>
            <a:headEnd/>
            <a:tailEnd/>
          </a:ln>
        </p:spPr>
      </p:sp>
      <p:sp>
        <p:nvSpPr>
          <p:cNvPr id="1048610" name="备注占位符 2"/>
          <p:cNvSpPr>
            <a:spLocks noGrp="1" noChangeArrowheads="1"/>
          </p:cNvSpPr>
          <p:nvPr>
            <p:ph type="body" idx="4294967295"/>
          </p:nvPr>
        </p:nvSpPr>
        <p:spPr bwMode="auto">
          <a:noFill/>
        </p:spPr>
        <p:txBody>
          <a:bodyPr wrap="square" numCol="1" anchor="t" anchorCtr="0" compatLnSpc="1">
            <a:prstTxWarp prst="textNoShape">
              <a:avLst/>
            </a:prstTxWarp>
          </a:bodyPr>
          <a:lstStyle/>
          <a:p>
            <a:pPr eaLnBrk="1" hangingPunct="1">
              <a:spcBef>
                <a:spcPct val="0"/>
              </a:spcBef>
            </a:pPr>
            <a:endParaRPr lang="zh-CN" altLang="en-US"/>
          </a:p>
        </p:txBody>
      </p:sp>
      <p:sp>
        <p:nvSpPr>
          <p:cNvPr id="1048611" name="灯片编号占位符 3"/>
          <p:cNvSpPr>
            <a:spLocks noGrp="1" noChangeArrowheads="1"/>
          </p:cNvSpPr>
          <p:nvPr>
            <p:ph type="sldNum" sz="quarter" idx="5"/>
          </p:nvPr>
        </p:nvSpPr>
        <p:spPr bwMode="auto">
          <a:noFill/>
        </p:spPr>
        <p:txBody>
          <a:bodyPr/>
          <a:lstStyle/>
          <a:p>
            <a:fld id="{6F63A411-F52C-4999-8B00-D426FD7AD071}" type="slidenum">
              <a:rPr lang="zh-CN" altLang="en-US"/>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13" name="投影片影像版面配置區 1"/>
          <p:cNvSpPr>
            <a:spLocks noGrp="1" noRot="1" noChangeAspect="1"/>
          </p:cNvSpPr>
          <p:nvPr>
            <p:ph type="sldImg"/>
          </p:nvPr>
        </p:nvSpPr>
        <p:spPr/>
      </p:sp>
      <p:sp>
        <p:nvSpPr>
          <p:cNvPr id="1048714" name="備忘稿版面配置區 2"/>
          <p:cNvSpPr>
            <a:spLocks noGrp="1"/>
          </p:cNvSpPr>
          <p:nvPr>
            <p:ph type="body" idx="1"/>
          </p:nvPr>
        </p:nvSpPr>
        <p:spPr/>
        <p:txBody>
          <a:bodyPr/>
          <a:lstStyle/>
          <a:p>
            <a:r>
              <a:rPr lang="en-US" altLang="zh-TW" b="0" i="0" dirty="0">
                <a:solidFill>
                  <a:srgbClr val="323232"/>
                </a:solidFill>
                <a:effectLst/>
                <a:latin typeface="NexusSerif"/>
              </a:rPr>
              <a:t>( </a:t>
            </a:r>
            <a:r>
              <a:rPr lang="en-US" altLang="zh-TW" b="0" i="0" cap="small" dirty="0">
                <a:solidFill>
                  <a:srgbClr val="323232"/>
                </a:solidFill>
                <a:effectLst/>
                <a:latin typeface="NexusSerif"/>
              </a:rPr>
              <a:t>a</a:t>
            </a:r>
            <a:r>
              <a:rPr lang="zh-TW" altLang="en-US" b="0" i="0" dirty="0">
                <a:solidFill>
                  <a:srgbClr val="323232"/>
                </a:solidFill>
                <a:effectLst/>
                <a:latin typeface="NexusSerif"/>
              </a:rPr>
              <a:t> </a:t>
            </a:r>
            <a:r>
              <a:rPr lang="en-US" altLang="zh-TW" b="0" i="0" dirty="0">
                <a:solidFill>
                  <a:srgbClr val="323232"/>
                </a:solidFill>
                <a:effectLst/>
                <a:latin typeface="NexusSerif"/>
              </a:rPr>
              <a:t>) </a:t>
            </a:r>
            <a:r>
              <a:rPr lang="zh-TW" altLang="en-US" b="0" i="0" dirty="0">
                <a:solidFill>
                  <a:srgbClr val="323232"/>
                </a:solidFill>
                <a:effectLst/>
                <a:latin typeface="NexusSerif"/>
              </a:rPr>
              <a:t>視頻喉鏡的運動；</a:t>
            </a:r>
            <a:r>
              <a:rPr lang="en-US" altLang="zh-TW" b="0" i="0" dirty="0">
                <a:solidFill>
                  <a:srgbClr val="323232"/>
                </a:solidFill>
                <a:effectLst/>
                <a:latin typeface="NexusSerif"/>
              </a:rPr>
              <a:t>( </a:t>
            </a:r>
            <a:r>
              <a:rPr lang="en-US" altLang="zh-TW" b="0" i="0" cap="small" dirty="0">
                <a:solidFill>
                  <a:srgbClr val="323232"/>
                </a:solidFill>
                <a:effectLst/>
                <a:latin typeface="NexusSerif"/>
              </a:rPr>
              <a:t>b</a:t>
            </a:r>
            <a:r>
              <a:rPr lang="zh-TW" altLang="en-US" b="0" i="0" dirty="0">
                <a:solidFill>
                  <a:srgbClr val="323232"/>
                </a:solidFill>
                <a:effectLst/>
                <a:latin typeface="NexusSerif"/>
              </a:rPr>
              <a:t> </a:t>
            </a:r>
            <a:r>
              <a:rPr lang="en-US" altLang="zh-TW" b="0" i="0" dirty="0">
                <a:solidFill>
                  <a:srgbClr val="323232"/>
                </a:solidFill>
                <a:effectLst/>
                <a:latin typeface="NexusSerif"/>
              </a:rPr>
              <a:t>) </a:t>
            </a:r>
            <a:r>
              <a:rPr lang="zh-TW" altLang="en-US" b="0" i="0" dirty="0">
                <a:solidFill>
                  <a:srgbClr val="323232"/>
                </a:solidFill>
                <a:effectLst/>
                <a:latin typeface="NexusSerif"/>
              </a:rPr>
              <a:t>操縱桿的相應動作。</a:t>
            </a:r>
            <a:r>
              <a:rPr lang="en-US" altLang="zh-TW" b="0" i="0" dirty="0">
                <a:solidFill>
                  <a:srgbClr val="323232"/>
                </a:solidFill>
                <a:effectLst/>
                <a:latin typeface="NexusSerif"/>
              </a:rPr>
              <a:t>1</a:t>
            </a:r>
            <a:r>
              <a:rPr lang="zh-TW" altLang="en-US" b="0" i="0" dirty="0">
                <a:solidFill>
                  <a:srgbClr val="323232"/>
                </a:solidFill>
                <a:effectLst/>
                <a:latin typeface="NexusSerif"/>
              </a:rPr>
              <a:t>、上下；</a:t>
            </a:r>
            <a:r>
              <a:rPr lang="en-US" altLang="zh-TW" b="0" i="0" dirty="0">
                <a:solidFill>
                  <a:srgbClr val="323232"/>
                </a:solidFill>
                <a:effectLst/>
                <a:latin typeface="NexusSerif"/>
              </a:rPr>
              <a:t>2</a:t>
            </a:r>
            <a:r>
              <a:rPr lang="zh-TW" altLang="en-US" b="0" i="0" dirty="0">
                <a:solidFill>
                  <a:srgbClr val="323232"/>
                </a:solidFill>
                <a:effectLst/>
                <a:latin typeface="NexusSerif"/>
              </a:rPr>
              <a:t>、前進後退；</a:t>
            </a:r>
            <a:r>
              <a:rPr lang="en-US" altLang="zh-TW" b="0" i="0" dirty="0">
                <a:solidFill>
                  <a:srgbClr val="323232"/>
                </a:solidFill>
                <a:effectLst/>
                <a:latin typeface="NexusSerif"/>
              </a:rPr>
              <a:t>3</a:t>
            </a:r>
            <a:r>
              <a:rPr lang="zh-TW" altLang="en-US" b="0" i="0" dirty="0">
                <a:solidFill>
                  <a:srgbClr val="323232"/>
                </a:solidFill>
                <a:effectLst/>
                <a:latin typeface="NexusSerif"/>
              </a:rPr>
              <a:t>、刀片垂直旋轉；</a:t>
            </a:r>
            <a:r>
              <a:rPr lang="en-US" altLang="zh-TW" b="0" i="0" dirty="0">
                <a:solidFill>
                  <a:srgbClr val="323232"/>
                </a:solidFill>
                <a:effectLst/>
                <a:latin typeface="NexusSerif"/>
              </a:rPr>
              <a:t>4</a:t>
            </a:r>
            <a:r>
              <a:rPr lang="zh-TW" altLang="en-US" b="0" i="0" dirty="0">
                <a:solidFill>
                  <a:srgbClr val="323232"/>
                </a:solidFill>
                <a:effectLst/>
                <a:latin typeface="NexusSerif"/>
              </a:rPr>
              <a:t>、視頻喉鏡橫向移動；</a:t>
            </a:r>
            <a:r>
              <a:rPr lang="en-US" altLang="zh-TW" b="0" i="0" dirty="0">
                <a:solidFill>
                  <a:srgbClr val="323232"/>
                </a:solidFill>
                <a:effectLst/>
                <a:latin typeface="NexusSerif"/>
              </a:rPr>
              <a:t>5</a:t>
            </a:r>
            <a:r>
              <a:rPr lang="zh-TW" altLang="en-US" b="0" i="0" dirty="0">
                <a:solidFill>
                  <a:srgbClr val="323232"/>
                </a:solidFill>
                <a:effectLst/>
                <a:latin typeface="NexusSerif"/>
              </a:rPr>
              <a:t>、刀片水平旋轉；</a:t>
            </a:r>
            <a:r>
              <a:rPr lang="en-US" altLang="zh-TW" b="0" i="0" dirty="0">
                <a:solidFill>
                  <a:srgbClr val="323232"/>
                </a:solidFill>
                <a:effectLst/>
                <a:latin typeface="NexusSerif"/>
              </a:rPr>
              <a:t>6</a:t>
            </a:r>
            <a:r>
              <a:rPr lang="zh-TW" altLang="en-US" b="0" i="0" dirty="0">
                <a:solidFill>
                  <a:srgbClr val="323232"/>
                </a:solidFill>
                <a:effectLst/>
                <a:latin typeface="NexusSerif"/>
              </a:rPr>
              <a:t>、增加速度；</a:t>
            </a:r>
            <a:r>
              <a:rPr lang="en-US" altLang="zh-TW" b="0" i="0" dirty="0">
                <a:solidFill>
                  <a:srgbClr val="323232"/>
                </a:solidFill>
                <a:effectLst/>
                <a:latin typeface="NexusSerif"/>
              </a:rPr>
              <a:t>7</a:t>
            </a:r>
            <a:r>
              <a:rPr lang="zh-TW" altLang="en-US" b="0" i="0" dirty="0">
                <a:solidFill>
                  <a:srgbClr val="323232"/>
                </a:solidFill>
                <a:effectLst/>
                <a:latin typeface="NexusSerif"/>
              </a:rPr>
              <a:t>、降低速度。在操縱桿的背面</a:t>
            </a:r>
            <a:r>
              <a:rPr lang="en-US" altLang="zh-TW" b="0" i="0" dirty="0">
                <a:solidFill>
                  <a:srgbClr val="323232"/>
                </a:solidFill>
                <a:effectLst/>
                <a:latin typeface="NexusSerif"/>
              </a:rPr>
              <a:t>——</a:t>
            </a:r>
            <a:r>
              <a:rPr lang="zh-TW" altLang="en-US" b="0" i="0" dirty="0">
                <a:solidFill>
                  <a:srgbClr val="323232"/>
                </a:solidFill>
                <a:effectLst/>
                <a:latin typeface="NexusSerif"/>
              </a:rPr>
              <a:t>隱藏在照片中</a:t>
            </a:r>
            <a:r>
              <a:rPr lang="en-US" altLang="zh-TW" b="0" i="0" dirty="0">
                <a:solidFill>
                  <a:srgbClr val="323232"/>
                </a:solidFill>
                <a:effectLst/>
                <a:latin typeface="NexusSerif"/>
              </a:rPr>
              <a:t>——</a:t>
            </a:r>
            <a:r>
              <a:rPr lang="zh-TW" altLang="en-US" b="0" i="0" dirty="0">
                <a:solidFill>
                  <a:srgbClr val="323232"/>
                </a:solidFill>
                <a:effectLst/>
                <a:latin typeface="NexusSerif"/>
              </a:rPr>
              <a:t>是一個運動記錄按鈕。</a:t>
            </a:r>
            <a:endParaRPr lang="en-US" altLang="zh-TW" b="0" i="0" dirty="0">
              <a:solidFill>
                <a:srgbClr val="323232"/>
              </a:solidFill>
              <a:effectLst/>
              <a:latin typeface="NexusSerif"/>
            </a:endParaRPr>
          </a:p>
          <a:p>
            <a:endParaRPr lang="en-US" altLang="zh-TW" b="0" i="0" dirty="0">
              <a:solidFill>
                <a:srgbClr val="323232"/>
              </a:solidFill>
              <a:effectLst/>
              <a:latin typeface="NexusSerif"/>
            </a:endParaRPr>
          </a:p>
          <a:p>
            <a:r>
              <a:rPr lang="en-US" altLang="zh-TW" b="0" i="0" dirty="0">
                <a:solidFill>
                  <a:srgbClr val="2E2E2E"/>
                </a:solidFill>
                <a:effectLst/>
                <a:latin typeface="NexusSerif"/>
              </a:rPr>
              <a:t>JACO </a:t>
            </a:r>
            <a:r>
              <a:rPr lang="zh-TW" altLang="en-US" b="0" i="0" dirty="0">
                <a:solidFill>
                  <a:srgbClr val="2E2E2E"/>
                </a:solidFill>
                <a:effectLst/>
                <a:latin typeface="NexusSerif"/>
              </a:rPr>
              <a:t>機械臂（</a:t>
            </a:r>
            <a:r>
              <a:rPr lang="en-US" altLang="zh-TW" b="0" i="0" dirty="0" err="1">
                <a:solidFill>
                  <a:srgbClr val="2E2E2E"/>
                </a:solidFill>
                <a:effectLst/>
                <a:latin typeface="NexusSerif"/>
              </a:rPr>
              <a:t>Kinova</a:t>
            </a:r>
            <a:r>
              <a:rPr lang="en-US" altLang="zh-TW" b="0" i="0" dirty="0">
                <a:solidFill>
                  <a:srgbClr val="2E2E2E"/>
                </a:solidFill>
                <a:effectLst/>
                <a:latin typeface="NexusSerif"/>
              </a:rPr>
              <a:t> Rehab</a:t>
            </a:r>
            <a:r>
              <a:rPr lang="en-US" altLang="zh-TW" b="0" i="0" dirty="0">
                <a:solidFill>
                  <a:srgbClr val="323232"/>
                </a:solidFill>
                <a:effectLst/>
                <a:latin typeface="NexusSerif"/>
              </a:rPr>
              <a:t>)</a:t>
            </a:r>
            <a:endParaRPr lang="zh-TW" altLang="en-US" dirty="0"/>
          </a:p>
        </p:txBody>
      </p:sp>
      <p:sp>
        <p:nvSpPr>
          <p:cNvPr id="1048715" name="投影片編號版面配置區 3"/>
          <p:cNvSpPr>
            <a:spLocks noGrp="1"/>
          </p:cNvSpPr>
          <p:nvPr>
            <p:ph type="sldNum" sz="quarter" idx="5"/>
          </p:nvPr>
        </p:nvSpPr>
        <p:spPr/>
        <p:txBody>
          <a:bodyPr/>
          <a:lstStyle/>
          <a:p>
            <a:fld id="{51032E3A-7624-4EED-AB1C-551B58DCDEA3}" type="slidenum">
              <a:rPr lang="zh-CN" altLang="en-US" smtClean="0"/>
              <a:t>20</a:t>
            </a:fld>
            <a:endParaRPr lang="zh-CN" altLang="en-US"/>
          </a:p>
        </p:txBody>
      </p:sp>
    </p:spTree>
    <p:extLst>
      <p:ext uri="{BB962C8B-B14F-4D97-AF65-F5344CB8AC3E}">
        <p14:creationId xmlns:p14="http://schemas.microsoft.com/office/powerpoint/2010/main" val="36560814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13" name="投影片影像版面配置區 1"/>
          <p:cNvSpPr>
            <a:spLocks noGrp="1" noRot="1" noChangeAspect="1"/>
          </p:cNvSpPr>
          <p:nvPr>
            <p:ph type="sldImg"/>
          </p:nvPr>
        </p:nvSpPr>
        <p:spPr/>
      </p:sp>
      <p:sp>
        <p:nvSpPr>
          <p:cNvPr id="1048714" name="備忘稿版面配置區 2"/>
          <p:cNvSpPr>
            <a:spLocks noGrp="1"/>
          </p:cNvSpPr>
          <p:nvPr>
            <p:ph type="body" idx="1"/>
          </p:nvPr>
        </p:nvSpPr>
        <p:spPr/>
        <p:txBody>
          <a:bodyPr/>
          <a:lstStyle/>
          <a:p>
            <a:r>
              <a:rPr lang="zh-TW" altLang="en-US" b="0" i="0" dirty="0">
                <a:solidFill>
                  <a:srgbClr val="1C1D1E"/>
                </a:solidFill>
                <a:effectLst/>
                <a:latin typeface="Open Sans" panose="020B0606030504020204" pitchFamily="34" charset="0"/>
              </a:rPr>
              <a:t>已經開發出通過喉成像自動進行氣管插管的機器人內窺鏡 </a:t>
            </a:r>
            <a:r>
              <a:rPr lang="en-US" altLang="zh-TW" b="0" i="0" dirty="0">
                <a:solidFill>
                  <a:srgbClr val="1C1D1E"/>
                </a:solidFill>
                <a:effectLst/>
                <a:latin typeface="Open Sans" panose="020B0606030504020204" pitchFamily="34" charset="0"/>
              </a:rPr>
              <a:t>(REALITI)</a:t>
            </a:r>
            <a:r>
              <a:rPr lang="zh-TW" altLang="en-US" b="0" i="0" dirty="0">
                <a:solidFill>
                  <a:srgbClr val="1C1D1E"/>
                </a:solidFill>
                <a:effectLst/>
                <a:latin typeface="Open Sans" panose="020B0606030504020204" pitchFamily="34" charset="0"/>
              </a:rPr>
              <a:t>，以實現自動氣管插管。</a:t>
            </a:r>
            <a:endParaRPr lang="en-US" altLang="zh-TW" b="0" i="0" dirty="0">
              <a:solidFill>
                <a:srgbClr val="1C1D1E"/>
              </a:solidFill>
              <a:effectLst/>
              <a:latin typeface="Open Sans" panose="020B0606030504020204" pitchFamily="34" charset="0"/>
            </a:endParaRPr>
          </a:p>
          <a:p>
            <a:r>
              <a:rPr lang="zh-TW" altLang="en-US" b="0" i="0" dirty="0">
                <a:solidFill>
                  <a:srgbClr val="1C1D1E"/>
                </a:solidFill>
                <a:effectLst/>
                <a:latin typeface="Open Sans" panose="020B0606030504020204" pitchFamily="34" charset="0"/>
              </a:rPr>
              <a:t>描述了一種視頻內窺鏡管心針，可引導安裝在其軸上的氣管導管進入氣管。內窺鏡尖端的彎曲運動可以手動控制，也可以根據需要自動向聲門入口彎曲。</a:t>
            </a:r>
            <a:endParaRPr lang="en-US" altLang="zh-TW" b="0" i="0" dirty="0">
              <a:solidFill>
                <a:srgbClr val="1C1D1E"/>
              </a:solidFill>
              <a:effectLst/>
              <a:latin typeface="Open Sans" panose="020B0606030504020204" pitchFamily="34" charset="0"/>
            </a:endParaRPr>
          </a:p>
          <a:p>
            <a:pPr algn="l"/>
            <a:r>
              <a:rPr lang="zh-TW" altLang="en-US" b="0" i="0" dirty="0">
                <a:solidFill>
                  <a:srgbClr val="1C1D1E"/>
                </a:solidFill>
                <a:effectLst/>
                <a:latin typeface="Open Sans" panose="020B0606030504020204" pitchFamily="34" charset="0"/>
              </a:rPr>
              <a:t>進出氣道的軸向運動僅是手動的，獨立於末端鉸接部分的（手動或自動）轉向模式。</a:t>
            </a:r>
          </a:p>
          <a:p>
            <a:br>
              <a:rPr lang="zh-TW" altLang="en-US" dirty="0"/>
            </a:br>
            <a:endParaRPr lang="zh-TW" altLang="en-US" dirty="0"/>
          </a:p>
        </p:txBody>
      </p:sp>
      <p:sp>
        <p:nvSpPr>
          <p:cNvPr id="1048715" name="投影片編號版面配置區 3"/>
          <p:cNvSpPr>
            <a:spLocks noGrp="1"/>
          </p:cNvSpPr>
          <p:nvPr>
            <p:ph type="sldNum" sz="quarter" idx="5"/>
          </p:nvPr>
        </p:nvSpPr>
        <p:spPr/>
        <p:txBody>
          <a:bodyPr/>
          <a:lstStyle/>
          <a:p>
            <a:fld id="{51032E3A-7624-4EED-AB1C-551B58DCDEA3}" type="slidenum">
              <a:rPr lang="zh-CN" altLang="en-US" smtClean="0"/>
              <a:t>21</a:t>
            </a:fld>
            <a:endParaRPr lang="zh-CN" altLang="en-US"/>
          </a:p>
        </p:txBody>
      </p:sp>
    </p:spTree>
    <p:extLst>
      <p:ext uri="{BB962C8B-B14F-4D97-AF65-F5344CB8AC3E}">
        <p14:creationId xmlns:p14="http://schemas.microsoft.com/office/powerpoint/2010/main" val="21437125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13" name="投影片影像版面配置區 1"/>
          <p:cNvSpPr>
            <a:spLocks noGrp="1" noRot="1" noChangeAspect="1"/>
          </p:cNvSpPr>
          <p:nvPr>
            <p:ph type="sldImg"/>
          </p:nvPr>
        </p:nvSpPr>
        <p:spPr/>
      </p:sp>
      <p:sp>
        <p:nvSpPr>
          <p:cNvPr id="1048714" name="備忘稿版面配置區 2"/>
          <p:cNvSpPr>
            <a:spLocks noGrp="1"/>
          </p:cNvSpPr>
          <p:nvPr>
            <p:ph type="body" idx="1"/>
          </p:nvPr>
        </p:nvSpPr>
        <p:spPr/>
        <p:txBody>
          <a:bodyPr/>
          <a:lstStyle/>
          <a:p>
            <a:r>
              <a:rPr lang="zh-TW" altLang="en-US" dirty="0"/>
              <a:t>藍色虛線</a:t>
            </a:r>
            <a:r>
              <a:rPr lang="en-US" altLang="zh-TW" dirty="0"/>
              <a:t>(</a:t>
            </a:r>
            <a:r>
              <a:rPr lang="zh-TW" altLang="en-US" dirty="0"/>
              <a:t>小角軟骨</a:t>
            </a:r>
            <a:r>
              <a:rPr lang="en-US" altLang="zh-TW" dirty="0"/>
              <a:t>)cartilage</a:t>
            </a:r>
            <a:r>
              <a:rPr lang="zh-TW" altLang="en-US" dirty="0"/>
              <a:t>、紫色方框</a:t>
            </a:r>
            <a:r>
              <a:rPr lang="en-US" altLang="zh-TW" dirty="0"/>
              <a:t>(</a:t>
            </a:r>
            <a:r>
              <a:rPr lang="zh-TW" altLang="en-US" dirty="0"/>
              <a:t>整個喉部</a:t>
            </a:r>
            <a:r>
              <a:rPr lang="en-US" altLang="zh-TW" dirty="0"/>
              <a:t>)full larynx</a:t>
            </a:r>
            <a:r>
              <a:rPr lang="zh-TW" altLang="en-US" dirty="0"/>
              <a:t>、橘色方框</a:t>
            </a:r>
            <a:r>
              <a:rPr lang="en-US" altLang="zh-TW" dirty="0"/>
              <a:t>(</a:t>
            </a:r>
            <a:r>
              <a:rPr lang="zh-TW" altLang="en-US" dirty="0"/>
              <a:t>聲門</a:t>
            </a:r>
            <a:r>
              <a:rPr lang="en-US" altLang="zh-TW" dirty="0"/>
              <a:t>)close-up glottis</a:t>
            </a:r>
            <a:r>
              <a:rPr lang="zh-TW" altLang="en-US" dirty="0"/>
              <a:t>、黃色虛線</a:t>
            </a:r>
            <a:r>
              <a:rPr lang="en-US" altLang="zh-TW" dirty="0"/>
              <a:t>(</a:t>
            </a:r>
            <a:r>
              <a:rPr lang="zh-TW" altLang="en-US" dirty="0"/>
              <a:t>氣管</a:t>
            </a:r>
            <a:r>
              <a:rPr lang="en-US" altLang="zh-TW" dirty="0"/>
              <a:t>)trachea</a:t>
            </a:r>
          </a:p>
          <a:p>
            <a:endParaRPr lang="en-US" altLang="zh-TW" dirty="0"/>
          </a:p>
          <a:p>
            <a:r>
              <a:rPr lang="zh-TW" altLang="en-US" dirty="0"/>
              <a:t>小角軟骨（</a:t>
            </a:r>
            <a:r>
              <a:rPr lang="en-US" altLang="zh-TW" dirty="0"/>
              <a:t>corniculate cartilages</a:t>
            </a:r>
            <a:r>
              <a:rPr lang="zh-TW" altLang="en-US" dirty="0"/>
              <a:t>、</a:t>
            </a:r>
            <a:r>
              <a:rPr lang="en-US" altLang="zh-TW" dirty="0"/>
              <a:t>cartilages of Santorini (</a:t>
            </a:r>
            <a:r>
              <a:rPr lang="zh-TW" altLang="en-US" dirty="0"/>
              <a:t>聖托里尼軟骨</a:t>
            </a:r>
            <a:r>
              <a:rPr lang="en-US" altLang="zh-TW" dirty="0"/>
              <a:t>)</a:t>
            </a:r>
            <a:r>
              <a:rPr lang="zh-TW" altLang="en-US" dirty="0"/>
              <a:t>、小角狀軟骨、角質軟骨）是由彈性軟骨組成的兩個小錐形結節，其與杓狀軟骨的頂端相關聯、並於後方和內側延長。</a:t>
            </a:r>
          </a:p>
          <a:p>
            <a:endParaRPr lang="zh-TW" altLang="en-US" dirty="0"/>
          </a:p>
          <a:p>
            <a:r>
              <a:rPr lang="zh-TW" altLang="en-US" dirty="0"/>
              <a:t>小角軟骨位於黏膜狀的杓狀會厭襞後部，有時與杓狀軟骨結合在一起。</a:t>
            </a:r>
          </a:p>
        </p:txBody>
      </p:sp>
      <p:sp>
        <p:nvSpPr>
          <p:cNvPr id="1048715" name="投影片編號版面配置區 3"/>
          <p:cNvSpPr>
            <a:spLocks noGrp="1"/>
          </p:cNvSpPr>
          <p:nvPr>
            <p:ph type="sldNum" sz="quarter" idx="5"/>
          </p:nvPr>
        </p:nvSpPr>
        <p:spPr/>
        <p:txBody>
          <a:bodyPr/>
          <a:lstStyle/>
          <a:p>
            <a:fld id="{51032E3A-7624-4EED-AB1C-551B58DCDEA3}" type="slidenum">
              <a:rPr lang="zh-CN" altLang="en-US" smtClean="0"/>
              <a:t>22</a:t>
            </a:fld>
            <a:endParaRPr lang="zh-CN" altLang="en-US"/>
          </a:p>
        </p:txBody>
      </p:sp>
    </p:spTree>
    <p:extLst>
      <p:ext uri="{BB962C8B-B14F-4D97-AF65-F5344CB8AC3E}">
        <p14:creationId xmlns:p14="http://schemas.microsoft.com/office/powerpoint/2010/main" val="264159386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13" name="投影片影像版面配置區 1"/>
          <p:cNvSpPr>
            <a:spLocks noGrp="1" noRot="1" noChangeAspect="1"/>
          </p:cNvSpPr>
          <p:nvPr>
            <p:ph type="sldImg"/>
          </p:nvPr>
        </p:nvSpPr>
        <p:spPr/>
      </p:sp>
      <p:sp>
        <p:nvSpPr>
          <p:cNvPr id="1048714" name="備忘稿版面配置區 2"/>
          <p:cNvSpPr>
            <a:spLocks noGrp="1"/>
          </p:cNvSpPr>
          <p:nvPr>
            <p:ph type="body" idx="1"/>
          </p:nvPr>
        </p:nvSpPr>
        <p:spPr/>
        <p:txBody>
          <a:bodyPr/>
          <a:lstStyle/>
          <a:p>
            <a:r>
              <a:rPr lang="zh-TW" altLang="en-US" b="0" i="0" dirty="0">
                <a:solidFill>
                  <a:srgbClr val="1C1D1E"/>
                </a:solidFill>
                <a:effectLst/>
                <a:latin typeface="Open Sans" panose="020B0606030504020204" pitchFamily="34" charset="0"/>
              </a:rPr>
              <a:t>本研究的目的是評估 </a:t>
            </a:r>
            <a:r>
              <a:rPr lang="en-US" altLang="zh-TW" b="0" i="0" dirty="0">
                <a:solidFill>
                  <a:srgbClr val="1C1D1E"/>
                </a:solidFill>
                <a:effectLst/>
                <a:latin typeface="Open Sans" panose="020B0606030504020204" pitchFamily="34" charset="0"/>
              </a:rPr>
              <a:t>REALITI </a:t>
            </a:r>
            <a:r>
              <a:rPr lang="zh-TW" altLang="en-US" b="0" i="0" dirty="0">
                <a:solidFill>
                  <a:srgbClr val="1C1D1E"/>
                </a:solidFill>
                <a:effectLst/>
                <a:latin typeface="Open Sans" panose="020B0606030504020204" pitchFamily="34" charset="0"/>
              </a:rPr>
              <a:t>裝置插入氣道模型氣管的成功率和易用性。該研究旨在使用 </a:t>
            </a:r>
            <a:r>
              <a:rPr lang="en-US" altLang="zh-TW" b="0" i="0" dirty="0">
                <a:solidFill>
                  <a:srgbClr val="1C1D1E"/>
                </a:solidFill>
                <a:effectLst/>
                <a:latin typeface="Open Sans" panose="020B0606030504020204" pitchFamily="34" charset="0"/>
              </a:rPr>
              <a:t>REALITI </a:t>
            </a:r>
            <a:r>
              <a:rPr lang="zh-TW" altLang="en-US" b="0" i="0" dirty="0">
                <a:solidFill>
                  <a:srgbClr val="1C1D1E"/>
                </a:solidFill>
                <a:effectLst/>
                <a:latin typeface="Open Sans" panose="020B0606030504020204" pitchFamily="34" charset="0"/>
              </a:rPr>
              <a:t>系統區分有經驗（</a:t>
            </a:r>
            <a:r>
              <a:rPr lang="en-US" altLang="zh-TW" b="0" i="0" dirty="0">
                <a:solidFill>
                  <a:srgbClr val="1C1D1E"/>
                </a:solidFill>
                <a:effectLst/>
                <a:latin typeface="Open Sans" panose="020B0606030504020204" pitchFamily="34" charset="0"/>
              </a:rPr>
              <a:t>A </a:t>
            </a:r>
            <a:r>
              <a:rPr lang="zh-TW" altLang="en-US" b="0" i="0" dirty="0">
                <a:solidFill>
                  <a:srgbClr val="1C1D1E"/>
                </a:solidFill>
                <a:effectLst/>
                <a:latin typeface="Open Sans" panose="020B0606030504020204" pitchFamily="34" charset="0"/>
              </a:rPr>
              <a:t>組）和無經驗參與者在手動和自動模式下的表現。我們沒有要求參與者通過將氣管插管滑入氣道來執行完整的氣管插管，因為這不是評估 </a:t>
            </a:r>
            <a:r>
              <a:rPr lang="en-US" altLang="zh-TW" b="0" i="0" dirty="0">
                <a:solidFill>
                  <a:srgbClr val="1C1D1E"/>
                </a:solidFill>
                <a:effectLst/>
                <a:latin typeface="Open Sans" panose="020B0606030504020204" pitchFamily="34" charset="0"/>
              </a:rPr>
              <a:t>REALITI </a:t>
            </a:r>
            <a:r>
              <a:rPr lang="zh-TW" altLang="en-US" b="0" i="0" dirty="0">
                <a:solidFill>
                  <a:srgbClr val="1C1D1E"/>
                </a:solidFill>
                <a:effectLst/>
                <a:latin typeface="Open Sans" panose="020B0606030504020204" pitchFamily="34" charset="0"/>
              </a:rPr>
              <a:t>設備性能所必需的。</a:t>
            </a:r>
            <a:endParaRPr lang="zh-TW" altLang="en-US" dirty="0"/>
          </a:p>
        </p:txBody>
      </p:sp>
      <p:sp>
        <p:nvSpPr>
          <p:cNvPr id="1048715" name="投影片編號版面配置區 3"/>
          <p:cNvSpPr>
            <a:spLocks noGrp="1"/>
          </p:cNvSpPr>
          <p:nvPr>
            <p:ph type="sldNum" sz="quarter" idx="5"/>
          </p:nvPr>
        </p:nvSpPr>
        <p:spPr/>
        <p:txBody>
          <a:bodyPr/>
          <a:lstStyle/>
          <a:p>
            <a:fld id="{51032E3A-7624-4EED-AB1C-551B58DCDEA3}" type="slidenum">
              <a:rPr lang="zh-CN" altLang="en-US" smtClean="0"/>
              <a:t>23</a:t>
            </a:fld>
            <a:endParaRPr lang="zh-CN" altLang="en-US"/>
          </a:p>
        </p:txBody>
      </p:sp>
    </p:spTree>
    <p:extLst>
      <p:ext uri="{BB962C8B-B14F-4D97-AF65-F5344CB8AC3E}">
        <p14:creationId xmlns:p14="http://schemas.microsoft.com/office/powerpoint/2010/main" val="227383857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1032E3A-7624-4EED-AB1C-551B58DCDEA3}" type="slidenum">
              <a:rPr lang="zh-CN" altLang="en-US" smtClean="0"/>
              <a:pPr/>
              <a:t>24</a:t>
            </a:fld>
            <a:endParaRPr lang="zh-CN" altLang="en-US"/>
          </a:p>
        </p:txBody>
      </p:sp>
    </p:spTree>
    <p:extLst>
      <p:ext uri="{BB962C8B-B14F-4D97-AF65-F5344CB8AC3E}">
        <p14:creationId xmlns:p14="http://schemas.microsoft.com/office/powerpoint/2010/main" val="17025404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接下我要說系統架構的概觀</a:t>
            </a:r>
            <a:endParaRPr lang="en-US" altLang="zh-TW" dirty="0"/>
          </a:p>
          <a:p>
            <a:endParaRPr lang="en-US" altLang="zh-TW" dirty="0"/>
          </a:p>
          <a:p>
            <a:endParaRPr lang="en-US" altLang="zh-TW" dirty="0"/>
          </a:p>
          <a:p>
            <a:endParaRPr lang="en-US" altLang="zh-TW" dirty="0"/>
          </a:p>
          <a:p>
            <a:r>
              <a:rPr lang="zh-TW" altLang="en-US" dirty="0"/>
              <a:t>我們會建立人臉影像資料，利用這些影像來建立</a:t>
            </a:r>
            <a:r>
              <a:rPr lang="en-US" altLang="zh-TW" dirty="0"/>
              <a:t>YOLO</a:t>
            </a:r>
            <a:r>
              <a:rPr lang="zh-TW" altLang="en-US" dirty="0"/>
              <a:t>模型，再用這個模型去偵測辨識人臉的位置，尤其是嘴巴</a:t>
            </a:r>
            <a:endParaRPr lang="en-US" altLang="zh-TW" dirty="0"/>
          </a:p>
          <a:p>
            <a:endParaRPr lang="en-US" altLang="zh-TW" dirty="0"/>
          </a:p>
          <a:p>
            <a:r>
              <a:rPr lang="zh-TW" altLang="en-US" dirty="0"/>
              <a:t>機械手被關注點的座標，嘴巴的</a:t>
            </a:r>
            <a:r>
              <a:rPr lang="en-US" altLang="zh-TW" dirty="0"/>
              <a:t>3D</a:t>
            </a:r>
            <a:r>
              <a:rPr lang="zh-TW" altLang="en-US" dirty="0"/>
              <a:t>座標，以此來算出機械手臂可行經的路徑</a:t>
            </a:r>
            <a:endParaRPr lang="en-US" altLang="zh-TW" dirty="0"/>
          </a:p>
          <a:p>
            <a:endParaRPr lang="en-US" altLang="zh-TW" dirty="0"/>
          </a:p>
          <a:p>
            <a:endParaRPr lang="en-US" altLang="zh-TW" dirty="0"/>
          </a:p>
          <a:p>
            <a:r>
              <a:rPr lang="zh-TW" altLang="en-US" dirty="0"/>
              <a:t>利用</a:t>
            </a:r>
            <a:r>
              <a:rPr lang="en-US" altLang="zh-TW" dirty="0"/>
              <a:t>ROS</a:t>
            </a:r>
            <a:r>
              <a:rPr lang="zh-TW" altLang="en-US" dirty="0"/>
              <a:t>系統驅動機械手臂，可以做插管的動作</a:t>
            </a:r>
            <a:endParaRPr lang="en-US" altLang="zh-TW" dirty="0"/>
          </a:p>
          <a:p>
            <a:endParaRPr lang="en-US" altLang="zh-TW" dirty="0"/>
          </a:p>
          <a:p>
            <a:r>
              <a:rPr lang="zh-TW" altLang="en-US" dirty="0"/>
              <a:t>現在根據剛剛所說的架構，線來來詳述各個佈建與流程</a:t>
            </a:r>
          </a:p>
        </p:txBody>
      </p:sp>
      <p:sp>
        <p:nvSpPr>
          <p:cNvPr id="4" name="投影片編號版面配置區 3"/>
          <p:cNvSpPr>
            <a:spLocks noGrp="1"/>
          </p:cNvSpPr>
          <p:nvPr>
            <p:ph type="sldNum" sz="quarter" idx="5"/>
          </p:nvPr>
        </p:nvSpPr>
        <p:spPr/>
        <p:txBody>
          <a:bodyPr/>
          <a:lstStyle/>
          <a:p>
            <a:fld id="{51032E3A-7624-4EED-AB1C-551B58DCDEA3}" type="slidenum">
              <a:rPr lang="zh-CN" altLang="en-US" smtClean="0"/>
              <a:t>25</a:t>
            </a:fld>
            <a:endParaRPr lang="zh-CN" altLang="en-US"/>
          </a:p>
        </p:txBody>
      </p:sp>
    </p:spTree>
    <p:extLst>
      <p:ext uri="{BB962C8B-B14F-4D97-AF65-F5344CB8AC3E}">
        <p14:creationId xmlns:p14="http://schemas.microsoft.com/office/powerpoint/2010/main" val="426834239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13" name="投影片影像版面配置區 1"/>
          <p:cNvSpPr>
            <a:spLocks noGrp="1" noRot="1" noChangeAspect="1"/>
          </p:cNvSpPr>
          <p:nvPr>
            <p:ph type="sldImg"/>
          </p:nvPr>
        </p:nvSpPr>
        <p:spPr/>
      </p:sp>
      <p:sp>
        <p:nvSpPr>
          <p:cNvPr id="1048714" name="備忘稿版面配置區 2"/>
          <p:cNvSpPr>
            <a:spLocks noGrp="1"/>
          </p:cNvSpPr>
          <p:nvPr>
            <p:ph type="body" idx="1"/>
          </p:nvPr>
        </p:nvSpPr>
        <p:spPr/>
        <p:txBody>
          <a:bodyPr/>
          <a:lstStyle/>
          <a:p>
            <a:endParaRPr lang="en-US" altLang="zh-TW" sz="1200" dirty="0">
              <a:solidFill>
                <a:srgbClr val="000000"/>
              </a:solidFill>
              <a:effectLst/>
              <a:latin typeface="Calibri" panose="020F0502020204030204" pitchFamily="34" charset="0"/>
              <a:ea typeface="新細明體" panose="02020500000000000000" pitchFamily="18" charset="-120"/>
              <a:cs typeface="Times New Roman" panose="02020603050405020304" pitchFamily="18" charset="0"/>
            </a:endParaRPr>
          </a:p>
          <a:p>
            <a:r>
              <a:rPr lang="zh-TW" altLang="en-US" sz="1800" b="0" i="0" dirty="0">
                <a:solidFill>
                  <a:srgbClr val="000000"/>
                </a:solidFill>
                <a:effectLst/>
                <a:latin typeface="Arial" panose="020B0604020202020204" pitchFamily="34" charset="0"/>
              </a:rPr>
              <a:t>「時差測距」或稱為「飛時測距」，主要使用雷射光探測目標物，再透過雷射光的往返時間換算出物件的表面成像。由於每發雷射訊號只能測量一個端點，因此通常配有旋轉鏡，以便能</a:t>
            </a:r>
            <a:r>
              <a:rPr lang="en-US" altLang="zh-TW" sz="1800" b="0" i="0" dirty="0">
                <a:solidFill>
                  <a:srgbClr val="000000"/>
                </a:solidFill>
                <a:effectLst/>
                <a:latin typeface="Arial" panose="020B0604020202020204" pitchFamily="34" charset="0"/>
              </a:rPr>
              <a:t>360</a:t>
            </a:r>
            <a:r>
              <a:rPr lang="zh-TW" altLang="en-US" sz="1800" b="0" i="0" dirty="0">
                <a:solidFill>
                  <a:srgbClr val="000000"/>
                </a:solidFill>
                <a:effectLst/>
                <a:latin typeface="Arial" panose="020B0604020202020204" pitchFamily="34" charset="0"/>
              </a:rPr>
              <a:t>度掃描物體。</a:t>
            </a:r>
            <a:endParaRPr lang="en-US" altLang="zh-TW" sz="1800" b="0" i="0" dirty="0">
              <a:solidFill>
                <a:srgbClr val="000000"/>
              </a:solidFill>
              <a:effectLst/>
              <a:latin typeface="Arial" panose="020B0604020202020204" pitchFamily="34" charset="0"/>
            </a:endParaRPr>
          </a:p>
          <a:p>
            <a:r>
              <a:rPr lang="zh-TW" altLang="en-US" sz="1800" b="0" i="0" dirty="0">
                <a:solidFill>
                  <a:srgbClr val="000000"/>
                </a:solidFill>
                <a:effectLst/>
                <a:latin typeface="Arial" panose="020B0604020202020204" pitchFamily="34" charset="0"/>
              </a:rPr>
              <a:t>特點與限制：「時差測距」每秒約可量測</a:t>
            </a:r>
            <a:r>
              <a:rPr lang="en-US" altLang="zh-TW" sz="1800" b="0" i="0" dirty="0">
                <a:solidFill>
                  <a:srgbClr val="000000"/>
                </a:solidFill>
                <a:effectLst/>
                <a:latin typeface="Arial" panose="020B0604020202020204" pitchFamily="34" charset="0"/>
              </a:rPr>
              <a:t>10,000</a:t>
            </a:r>
            <a:r>
              <a:rPr lang="zh-TW" altLang="en-US" sz="1800" b="0" i="0" dirty="0">
                <a:solidFill>
                  <a:srgbClr val="000000"/>
                </a:solidFill>
                <a:effectLst/>
                <a:latin typeface="Arial" panose="020B0604020202020204" pitchFamily="34" charset="0"/>
              </a:rPr>
              <a:t>到</a:t>
            </a:r>
            <a:r>
              <a:rPr lang="en-US" altLang="zh-TW" sz="1800" b="0" i="0" dirty="0">
                <a:solidFill>
                  <a:srgbClr val="000000"/>
                </a:solidFill>
                <a:effectLst/>
                <a:latin typeface="Arial" panose="020B0604020202020204" pitchFamily="34" charset="0"/>
              </a:rPr>
              <a:t>100,000</a:t>
            </a:r>
            <a:r>
              <a:rPr lang="zh-TW" altLang="en-US" sz="1800" b="0" i="0" dirty="0">
                <a:solidFill>
                  <a:srgbClr val="000000"/>
                </a:solidFill>
                <a:effectLst/>
                <a:latin typeface="Arial" panose="020B0604020202020204" pitchFamily="34" charset="0"/>
              </a:rPr>
              <a:t>個目標點，主要用於大型工業物體和場域、精度較高，但相對其他</a:t>
            </a:r>
            <a:r>
              <a:rPr lang="en-US" altLang="zh-TW" sz="1800" b="0" i="0" u="none" strike="noStrike" dirty="0">
                <a:solidFill>
                  <a:srgbClr val="428BCA"/>
                </a:solidFill>
                <a:effectLst/>
                <a:latin typeface="Arial" panose="020B0604020202020204" pitchFamily="34" charset="0"/>
                <a:hlinkClick r:id="rId3"/>
              </a:rPr>
              <a:t>3D</a:t>
            </a:r>
            <a:r>
              <a:rPr lang="zh-TW" altLang="en-US" sz="1800" b="0" i="0" u="none" strike="noStrike" dirty="0">
                <a:solidFill>
                  <a:srgbClr val="428BCA"/>
                </a:solidFill>
                <a:effectLst/>
                <a:latin typeface="Arial" panose="020B0604020202020204" pitchFamily="34" charset="0"/>
                <a:hlinkClick r:id="rId3"/>
              </a:rPr>
              <a:t>掃描</a:t>
            </a:r>
            <a:r>
              <a:rPr lang="zh-TW" altLang="en-US" sz="1800" b="0" i="0" dirty="0">
                <a:solidFill>
                  <a:srgbClr val="000000"/>
                </a:solidFill>
                <a:effectLst/>
                <a:latin typeface="Arial" panose="020B0604020202020204" pitchFamily="34" charset="0"/>
              </a:rPr>
              <a:t>技術的速度也較緩慢。</a:t>
            </a:r>
            <a:endParaRPr lang="en-US" altLang="zh-TW" sz="1800" b="0" i="0" dirty="0">
              <a:solidFill>
                <a:srgbClr val="000000"/>
              </a:solidFill>
              <a:effectLst/>
              <a:latin typeface="Arial" panose="020B0604020202020204" pitchFamily="34" charset="0"/>
            </a:endParaRPr>
          </a:p>
          <a:p>
            <a:endParaRPr lang="en-US" altLang="zh-TW" sz="1200" dirty="0">
              <a:solidFill>
                <a:srgbClr val="000000"/>
              </a:solidFill>
              <a:effectLst/>
              <a:latin typeface="Calibri" panose="020F0502020204030204" pitchFamily="34" charset="0"/>
              <a:ea typeface="新細明體" panose="02020500000000000000" pitchFamily="18" charset="-120"/>
              <a:cs typeface="Times New Roman" panose="02020603050405020304" pitchFamily="18"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zh-TW" altLang="en-US" sz="1800" b="0" i="0" dirty="0">
                <a:solidFill>
                  <a:srgbClr val="202124"/>
                </a:solidFill>
                <a:effectLst/>
                <a:latin typeface="arial" panose="020B0604020202020204" pitchFamily="34" charset="0"/>
              </a:rPr>
              <a:t>飛時測距 </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TOF</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技術是</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2018</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年才被應用到手機攝像頭的</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3D</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成像技術，其通過向目標發射連續的特定波長的紅外光線脈衝，再由特定傳感器接收待測物體傳回的光信號，計算光線往返的飛行時間或相位差，從而獲取目標物體的深度信息。雖然</a:t>
            </a:r>
            <a:r>
              <a:rPr lang="en-US" altLang="zh-TW" sz="1200" kern="100" dirty="0" err="1">
                <a:effectLst/>
                <a:latin typeface="Calibri" panose="020F0502020204030204" pitchFamily="34" charset="0"/>
                <a:ea typeface="新細明體" panose="02020500000000000000" pitchFamily="18" charset="-120"/>
                <a:cs typeface="Times New Roman" panose="02020603050405020304" pitchFamily="18" charset="0"/>
              </a:rPr>
              <a:t>ToF</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存在一些技術缺點，比如</a:t>
            </a:r>
            <a:r>
              <a:rPr lang="en-US"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3D</a:t>
            </a:r>
            <a:r>
              <a:rPr lang="zh-TW" altLang="zh-TW" sz="1200" kern="100" dirty="0">
                <a:effectLst/>
                <a:latin typeface="Calibri" panose="020F0502020204030204" pitchFamily="34" charset="0"/>
                <a:ea typeface="新細明體" panose="02020500000000000000" pitchFamily="18" charset="-120"/>
                <a:cs typeface="Times New Roman" panose="02020603050405020304" pitchFamily="18" charset="0"/>
              </a:rPr>
              <a:t>成像精度和深度圖分辨率相對較低，功耗較高等，但相比結構光以雙目技術，其適配範圍更廣，從近距離覆蓋到了更遠的遠距離，並且它也可以提取到很準確的深度信息。</a:t>
            </a:r>
            <a:endPar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endParaRPr>
          </a:p>
          <a:p>
            <a:endPar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endParaRPr>
          </a:p>
          <a:p>
            <a:endPar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endParaRPr>
          </a:p>
          <a:p>
            <a:r>
              <a:rPr lang="zh-TW" altLang="en-US" sz="2800" b="0" i="0" dirty="0">
                <a:solidFill>
                  <a:srgbClr val="000000"/>
                </a:solidFill>
                <a:effectLst/>
                <a:latin typeface="Arial" panose="020B0604020202020204" pitchFamily="34" charset="0"/>
              </a:rPr>
              <a:t>將線性圖案（或稱「光柵」）投影到待測物上，並透過光柵邊緣的形變演算物體的表面造型，而光源通常為</a:t>
            </a:r>
            <a:r>
              <a:rPr lang="en-US" altLang="zh-TW" sz="2800" b="0" i="0" dirty="0">
                <a:solidFill>
                  <a:srgbClr val="000000"/>
                </a:solidFill>
                <a:effectLst/>
                <a:latin typeface="Arial" panose="020B0604020202020204" pitchFamily="34" charset="0"/>
              </a:rPr>
              <a:t>LED</a:t>
            </a:r>
            <a:r>
              <a:rPr lang="zh-TW" altLang="en-US" sz="2800" b="0" i="0" dirty="0">
                <a:solidFill>
                  <a:srgbClr val="000000"/>
                </a:solidFill>
                <a:effectLst/>
                <a:latin typeface="Arial" panose="020B0604020202020204" pitchFamily="34" charset="0"/>
              </a:rPr>
              <a:t>白光或藍光，因此廣泛用於人體或面部成像。有些</a:t>
            </a:r>
            <a:r>
              <a:rPr lang="en-US" altLang="zh-TW" sz="2800" b="0" i="0" u="none" strike="noStrike" dirty="0">
                <a:solidFill>
                  <a:srgbClr val="428BCA"/>
                </a:solidFill>
                <a:effectLst/>
                <a:latin typeface="Arial" panose="020B0604020202020204" pitchFamily="34" charset="0"/>
                <a:hlinkClick r:id="rId3"/>
              </a:rPr>
              <a:t>3D</a:t>
            </a:r>
            <a:r>
              <a:rPr lang="zh-TW" altLang="en-US" sz="2800" b="0" i="0" u="none" strike="noStrike" dirty="0">
                <a:solidFill>
                  <a:srgbClr val="428BCA"/>
                </a:solidFill>
                <a:effectLst/>
                <a:latin typeface="Arial" panose="020B0604020202020204" pitchFamily="34" charset="0"/>
                <a:hlinkClick r:id="rId3"/>
              </a:rPr>
              <a:t>掃描器</a:t>
            </a:r>
            <a:r>
              <a:rPr lang="zh-TW" altLang="en-US" sz="2800" b="0" i="0" dirty="0">
                <a:solidFill>
                  <a:srgbClr val="000000"/>
                </a:solidFill>
                <a:effectLst/>
                <a:latin typeface="Arial" panose="020B0604020202020204" pitchFamily="34" charset="0"/>
              </a:rPr>
              <a:t>還能讀取彩色效果，這種全彩掃描輔助工具常稱為「紋理相機」；由於能一次測量多點或大片區域，常分為固定式</a:t>
            </a:r>
            <a:r>
              <a:rPr lang="en-US" altLang="zh-TW" sz="2800" b="0" i="0" dirty="0">
                <a:solidFill>
                  <a:srgbClr val="000000"/>
                </a:solidFill>
                <a:effectLst/>
                <a:latin typeface="Arial" panose="020B0604020202020204" pitchFamily="34" charset="0"/>
              </a:rPr>
              <a:t>360</a:t>
            </a:r>
            <a:r>
              <a:rPr lang="zh-TW" altLang="en-US" sz="2800" b="0" i="0" dirty="0">
                <a:solidFill>
                  <a:srgbClr val="000000"/>
                </a:solidFill>
                <a:effectLst/>
                <a:latin typeface="Arial" panose="020B0604020202020204" pitchFamily="34" charset="0"/>
              </a:rPr>
              <a:t>度掃描或手持式快速掃描兩種方法。</a:t>
            </a:r>
            <a:endParaRPr lang="en-US" altLang="zh-TW" sz="1800" b="0" i="0" dirty="0">
              <a:solidFill>
                <a:srgbClr val="000000"/>
              </a:solidFill>
              <a:effectLst/>
              <a:latin typeface="Calibri" panose="020F0502020204030204" pitchFamily="34" charset="0"/>
              <a:ea typeface="新細明體" panose="02020500000000000000" pitchFamily="18" charset="-120"/>
              <a:cs typeface="Times New Roman" panose="02020603050405020304" pitchFamily="18" charset="0"/>
            </a:endParaRPr>
          </a:p>
          <a:p>
            <a:r>
              <a:rPr lang="zh-TW" altLang="en-US" sz="2800" b="0" i="0" dirty="0">
                <a:solidFill>
                  <a:srgbClr val="000000"/>
                </a:solidFill>
                <a:effectLst/>
                <a:latin typeface="Arial" panose="020B0604020202020204" pitchFamily="34" charset="0"/>
              </a:rPr>
              <a:t>特點與限制：結構光</a:t>
            </a:r>
            <a:r>
              <a:rPr lang="en-US" altLang="zh-TW" sz="2800" b="0" i="0" u="none" strike="noStrike" dirty="0">
                <a:solidFill>
                  <a:srgbClr val="428BCA"/>
                </a:solidFill>
                <a:effectLst/>
                <a:latin typeface="Arial" panose="020B0604020202020204" pitchFamily="34" charset="0"/>
                <a:hlinkClick r:id="rId3"/>
              </a:rPr>
              <a:t>3D</a:t>
            </a:r>
            <a:r>
              <a:rPr lang="zh-TW" altLang="en-US" sz="2800" b="0" i="0" u="none" strike="noStrike" dirty="0">
                <a:solidFill>
                  <a:srgbClr val="428BCA"/>
                </a:solidFill>
                <a:effectLst/>
                <a:latin typeface="Arial" panose="020B0604020202020204" pitchFamily="34" charset="0"/>
                <a:hlinkClick r:id="rId3"/>
              </a:rPr>
              <a:t>掃描</a:t>
            </a:r>
            <a:r>
              <a:rPr lang="zh-TW" altLang="en-US" sz="2800" b="0" i="0" dirty="0">
                <a:solidFill>
                  <a:srgbClr val="000000"/>
                </a:solidFill>
                <a:effectLst/>
                <a:latin typeface="Arial" panose="020B0604020202020204" pitchFamily="34" charset="0"/>
              </a:rPr>
              <a:t>能在速度及成像品質間取得平衡，手持式掃描也相對簡單，是較普遍的應用技術；然而這項技術對環境光的影響較為敏感，因此更適合用於室內，戶外環境中則建議在沒有大陽光的陰天進行掃描。</a:t>
            </a:r>
            <a:endParaRPr lang="en-US" altLang="zh-TW" sz="2800" b="0" i="0" dirty="0">
              <a:solidFill>
                <a:srgbClr val="000000"/>
              </a:solidFill>
              <a:effectLst/>
              <a:latin typeface="Arial" panose="020B0604020202020204" pitchFamily="34" charset="0"/>
            </a:endParaRPr>
          </a:p>
          <a:p>
            <a:endPar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endParaRPr>
          </a:p>
          <a:p>
            <a:r>
              <a:rPr lang="zh-TW" altLang="zh-TW" sz="1800" dirty="0">
                <a:solidFill>
                  <a:srgbClr val="000000"/>
                </a:solidFill>
                <a:effectLst/>
                <a:ea typeface="Calibri" panose="020F0502020204030204" pitchFamily="34" charset="0"/>
              </a:rPr>
              <a:t>結構光三維視覺是基於光學三角測量原理。光學投射器將一定模式的結構光透射於物體表面，在表面上形成由被測物體表面形狀所調製的光條三維圖像。該三維圖像由處於另一位置的攝像機探測，從而獲得光條二維畸變圖像</a:t>
            </a:r>
            <a:endParaRPr lang="en-US" altLang="zh-TW" sz="1800" dirty="0">
              <a:solidFill>
                <a:srgbClr val="000000"/>
              </a:solidFill>
              <a:effectLst/>
              <a:ea typeface="Calibri" panose="020F0502020204030204" pitchFamily="34" charset="0"/>
            </a:endParaRPr>
          </a:p>
          <a:p>
            <a:endParaRPr lang="en-US" altLang="zh-TW" sz="1800" dirty="0">
              <a:solidFill>
                <a:srgbClr val="000000"/>
              </a:solidFill>
              <a:effectLst/>
              <a:ea typeface="Calibri" panose="020F050202020403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zh-TW" altLang="en-US" sz="1800" b="0" i="0" dirty="0">
                <a:solidFill>
                  <a:srgbClr val="000000"/>
                </a:solidFill>
                <a:effectLst/>
                <a:latin typeface="Arial" panose="020B0604020202020204" pitchFamily="34" charset="0"/>
              </a:rPr>
              <a:t>「激光三角測距法」顧名思義是指物體上的雷射光點、感測器與雷射器構成一個三角形，利用雷射光發射到待測物體上，並透過感測器紀錄雷射光點的反射時間及偏離角度，並以此運算出物體的造型。</a:t>
            </a:r>
            <a:endParaRPr lang="en-US" altLang="zh-TW" sz="1800" b="0" i="0" dirty="0">
              <a:solidFill>
                <a:srgbClr val="000000"/>
              </a:solidFill>
              <a:effectLst/>
              <a:latin typeface="Arial" panose="020B0604020202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zh-TW" altLang="en-US" sz="1800" b="0" i="0" dirty="0">
                <a:solidFill>
                  <a:srgbClr val="000000"/>
                </a:solidFill>
                <a:effectLst/>
                <a:latin typeface="Arial" panose="020B0604020202020204" pitchFamily="34" charset="0"/>
              </a:rPr>
              <a:t>特點與限制：「三角測距法」是具有較高分辨率和準確性的</a:t>
            </a:r>
            <a:r>
              <a:rPr lang="en-US" altLang="zh-TW" sz="1800" b="0" i="0" u="none" strike="noStrike" dirty="0">
                <a:solidFill>
                  <a:srgbClr val="428BCA"/>
                </a:solidFill>
                <a:effectLst/>
                <a:latin typeface="Arial" panose="020B0604020202020204" pitchFamily="34" charset="0"/>
                <a:hlinkClick r:id="rId3"/>
              </a:rPr>
              <a:t>3D</a:t>
            </a:r>
            <a:r>
              <a:rPr lang="zh-TW" altLang="en-US" sz="1800" b="0" i="0" u="none" strike="noStrike" dirty="0">
                <a:solidFill>
                  <a:srgbClr val="428BCA"/>
                </a:solidFill>
                <a:effectLst/>
                <a:latin typeface="Arial" panose="020B0604020202020204" pitchFamily="34" charset="0"/>
                <a:hlinkClick r:id="rId3"/>
              </a:rPr>
              <a:t>掃描</a:t>
            </a:r>
            <a:r>
              <a:rPr lang="zh-TW" altLang="en-US" sz="1800" b="0" i="0" dirty="0">
                <a:solidFill>
                  <a:srgbClr val="000000"/>
                </a:solidFill>
                <a:effectLst/>
                <a:latin typeface="Arial" panose="020B0604020202020204" pitchFamily="34" charset="0"/>
              </a:rPr>
              <a:t>技術，然而它對掃描物體的表面特性相對敏感，不適用於表面高反光或透明的物體</a:t>
            </a:r>
            <a:endPar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ltLang="zh-TW" sz="1800" b="0" i="0" dirty="0">
              <a:solidFill>
                <a:srgbClr val="000000"/>
              </a:solidFill>
              <a:effectLst/>
              <a:latin typeface="Arial" panose="020B0604020202020204" pitchFamily="34" charset="0"/>
            </a:endParaRPr>
          </a:p>
          <a:p>
            <a:endParaRPr lang="en-US" altLang="zh-TW" sz="1800" dirty="0">
              <a:solidFill>
                <a:srgbClr val="000000"/>
              </a:solidFill>
              <a:effectLst/>
              <a:ea typeface="Calibri" panose="020F050202020403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zh-TW" altLang="zh-TW" sz="1800" kern="1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激光雷達最基本的工作原理與普通雷達相似，均是通過發射系統發送一個信號，由接收系統收集並處理與目標作用產生的返回信號，來獲得對象表面的三維信息。</a:t>
            </a:r>
            <a:r>
              <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激光三角測距法主要是通過一束激光以一定的入射角度照射被測目標，激光在目標表面發生反射和散射，在另一角度利用透鏡對反射激光匯聚成像，再以測量數據直接獲取目標該點三維坐標，實現地表信息提取和三維場景重建的對地觀測技術。光斑成像在</a:t>
            </a:r>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CCD</a:t>
            </a:r>
            <a:r>
              <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a:t>
            </a:r>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Charge-coupled Device</a:t>
            </a:r>
            <a:r>
              <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感光耦合組件）位置傳感器上。當被測物體沿激光方向發生移動時，位置傳感器上的光斑將產生移動，其位移大小對應被測物體的移動距離，因此可通過算法設計，由光斑位移距離計算出被測物體與基線的距離值。由於入射光和反射光構成一個三角形，對光斑位移的計算運用了</a:t>
            </a:r>
            <a:r>
              <a:rPr lang="zh-TW" altLang="zh-TW" sz="1800" b="1" kern="100" cap="small" spc="25" dirty="0">
                <a:solidFill>
                  <a:srgbClr val="4472C4"/>
                </a:solidFill>
                <a:effectLst/>
                <a:latin typeface="Calibri" panose="020F0502020204030204" pitchFamily="34" charset="0"/>
                <a:ea typeface="新細明體" panose="02020500000000000000" pitchFamily="18" charset="-120"/>
                <a:cs typeface="Times New Roman" panose="02020603050405020304" pitchFamily="18" charset="0"/>
              </a:rPr>
              <a:t>幾何三角定理</a:t>
            </a:r>
            <a:r>
              <a:rPr lang="zh-TW" altLang="zh-TW" sz="1800" i="1" kern="100" dirty="0">
                <a:solidFill>
                  <a:srgbClr val="4472C4"/>
                </a:solidFill>
                <a:effectLst/>
                <a:latin typeface="Calibri" panose="020F0502020204030204" pitchFamily="34" charset="0"/>
                <a:ea typeface="新細明體" panose="02020500000000000000" pitchFamily="18" charset="-120"/>
                <a:cs typeface="Times New Roman" panose="02020603050405020304" pitchFamily="18" charset="0"/>
              </a:rPr>
              <a:t>，</a:t>
            </a:r>
            <a:r>
              <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故該測量法被稱為激光三角測距法。</a:t>
            </a:r>
          </a:p>
          <a:p>
            <a:endPar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dirty="0"/>
              <a:t>https://3dmart.com.hk/tutorials/3d-scanner-knownledge/</a:t>
            </a:r>
            <a:endParaRPr lang="zh-TW" altLang="en-US" dirty="0"/>
          </a:p>
        </p:txBody>
      </p:sp>
      <p:sp>
        <p:nvSpPr>
          <p:cNvPr id="1048715" name="投影片編號版面配置區 3"/>
          <p:cNvSpPr>
            <a:spLocks noGrp="1"/>
          </p:cNvSpPr>
          <p:nvPr>
            <p:ph type="sldNum" sz="quarter" idx="5"/>
          </p:nvPr>
        </p:nvSpPr>
        <p:spPr/>
        <p:txBody>
          <a:bodyPr/>
          <a:lstStyle/>
          <a:p>
            <a:fld id="{51032E3A-7624-4EED-AB1C-551B58DCDEA3}" type="slidenum">
              <a:rPr lang="zh-CN" altLang="en-US" smtClean="0"/>
              <a:t>26</a:t>
            </a:fld>
            <a:endParaRPr lang="zh-CN" altLang="en-US"/>
          </a:p>
        </p:txBody>
      </p:sp>
    </p:spTree>
    <p:extLst>
      <p:ext uri="{BB962C8B-B14F-4D97-AF65-F5344CB8AC3E}">
        <p14:creationId xmlns:p14="http://schemas.microsoft.com/office/powerpoint/2010/main" val="14381968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13" name="投影片影像版面配置區 1"/>
          <p:cNvSpPr>
            <a:spLocks noGrp="1" noRot="1" noChangeAspect="1"/>
          </p:cNvSpPr>
          <p:nvPr>
            <p:ph type="sldImg"/>
          </p:nvPr>
        </p:nvSpPr>
        <p:spPr/>
      </p:sp>
      <p:sp>
        <p:nvSpPr>
          <p:cNvPr id="1048714" name="備忘稿版面配置區 2"/>
          <p:cNvSpPr>
            <a:spLocks noGrp="1"/>
          </p:cNvSpPr>
          <p:nvPr>
            <p:ph type="body" idx="1"/>
          </p:nvPr>
        </p:nvSpPr>
        <p:spPr/>
        <p:txBody>
          <a:bodyPr/>
          <a:lstStyle/>
          <a:p>
            <a:pPr rtl="0"/>
            <a:r>
              <a:rPr lang="zh-TW" altLang="en-US" dirty="0">
                <a:solidFill>
                  <a:srgbClr val="000000"/>
                </a:solidFill>
                <a:effectLst/>
              </a:rPr>
              <a:t>同時定位和映射</a:t>
            </a:r>
          </a:p>
          <a:p>
            <a:pPr>
              <a:defRPr/>
            </a:pPr>
            <a:endParaRPr lang="en-US" altLang="zh-TW" sz="1200" dirty="0">
              <a:latin typeface="標楷體" panose="03000509000000000000" pitchFamily="65" charset="-120"/>
              <a:ea typeface="標楷體" panose="03000509000000000000" pitchFamily="65" charset="-120"/>
            </a:endParaRPr>
          </a:p>
          <a:p>
            <a:pPr>
              <a:defRPr/>
            </a:pPr>
            <a:r>
              <a:rPr lang="zh-TW" altLang="en-US" sz="1200" dirty="0">
                <a:latin typeface="標楷體" panose="03000509000000000000" pitchFamily="65" charset="-120"/>
                <a:ea typeface="標楷體" panose="03000509000000000000" pitchFamily="65" charset="-120"/>
              </a:rPr>
              <a:t>它指的是：機器人從未知環境的未知地點出發，在運動過程中通過重複觀測到的環境特徵定位自身位置和姿態，再根據自身位置持續構建並更新周圍環境的增量式地圖，從而達到同時定位和地圖構建的目的</a:t>
            </a:r>
            <a:endParaRPr lang="en-US" altLang="zh-CN" sz="1100" dirty="0">
              <a:solidFill>
                <a:srgbClr val="58595B"/>
              </a:solidFill>
              <a:latin typeface="標楷體" panose="03000509000000000000" pitchFamily="65" charset="-120"/>
              <a:ea typeface="標楷體" panose="03000509000000000000" pitchFamily="65" charset="-120"/>
            </a:endParaRPr>
          </a:p>
          <a:p>
            <a:endParaRPr lang="zh-TW" altLang="en-US" dirty="0"/>
          </a:p>
        </p:txBody>
      </p:sp>
      <p:sp>
        <p:nvSpPr>
          <p:cNvPr id="1048715" name="投影片編號版面配置區 3"/>
          <p:cNvSpPr>
            <a:spLocks noGrp="1"/>
          </p:cNvSpPr>
          <p:nvPr>
            <p:ph type="sldNum" sz="quarter" idx="5"/>
          </p:nvPr>
        </p:nvSpPr>
        <p:spPr/>
        <p:txBody>
          <a:bodyPr/>
          <a:lstStyle/>
          <a:p>
            <a:fld id="{51032E3A-7624-4EED-AB1C-551B58DCDEA3}" type="slidenum">
              <a:rPr lang="zh-CN" altLang="en-US" smtClean="0"/>
              <a:t>27</a:t>
            </a:fld>
            <a:endParaRPr lang="zh-CN" altLang="en-US"/>
          </a:p>
        </p:txBody>
      </p:sp>
    </p:spTree>
    <p:extLst>
      <p:ext uri="{BB962C8B-B14F-4D97-AF65-F5344CB8AC3E}">
        <p14:creationId xmlns:p14="http://schemas.microsoft.com/office/powerpoint/2010/main" val="377881659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13" name="投影片影像版面配置區 1"/>
          <p:cNvSpPr>
            <a:spLocks noGrp="1" noRot="1" noChangeAspect="1"/>
          </p:cNvSpPr>
          <p:nvPr>
            <p:ph type="sldImg"/>
          </p:nvPr>
        </p:nvSpPr>
        <p:spPr/>
      </p:sp>
      <p:sp>
        <p:nvSpPr>
          <p:cNvPr id="1048714" name="備忘稿版面配置區 2"/>
          <p:cNvSpPr>
            <a:spLocks noGrp="1"/>
          </p:cNvSpPr>
          <p:nvPr>
            <p:ph type="body" idx="1"/>
          </p:nvPr>
        </p:nvSpPr>
        <p:spPr/>
        <p:txBody>
          <a:bodyPr/>
          <a:lstStyle/>
          <a:p>
            <a:pPr algn="l"/>
            <a:r>
              <a:rPr lang="zh-TW" altLang="en-US" b="1" i="0" dirty="0">
                <a:solidFill>
                  <a:srgbClr val="333333"/>
                </a:solidFill>
                <a:effectLst/>
                <a:latin typeface="Source Han Sans CN"/>
              </a:rPr>
              <a:t>機器人定位導航領域：</a:t>
            </a:r>
            <a:r>
              <a:rPr lang="zh-TW" altLang="en-US" b="0" i="0" dirty="0">
                <a:solidFill>
                  <a:srgbClr val="333333"/>
                </a:solidFill>
                <a:effectLst/>
                <a:latin typeface="Source Han Sans CN"/>
              </a:rPr>
              <a:t>地圖建模。</a:t>
            </a:r>
            <a:r>
              <a:rPr lang="en-US" altLang="zh-TW" b="1" i="0" u="none" strike="noStrike" dirty="0">
                <a:solidFill>
                  <a:srgbClr val="264DAF"/>
                </a:solidFill>
                <a:effectLst/>
                <a:latin typeface="Source Han Sans CN"/>
              </a:rPr>
              <a:t>SLAM</a:t>
            </a:r>
            <a:r>
              <a:rPr lang="zh-TW" altLang="en-US" b="1" i="0" dirty="0">
                <a:solidFill>
                  <a:srgbClr val="333333"/>
                </a:solidFill>
                <a:effectLst/>
                <a:latin typeface="Source Han Sans CN"/>
              </a:rPr>
              <a:t>可以輔助機器人執行路徑規劃、自主探索、導航等任務</a:t>
            </a:r>
            <a:r>
              <a:rPr lang="zh-TW" altLang="en-US" b="0" i="0" dirty="0">
                <a:solidFill>
                  <a:srgbClr val="333333"/>
                </a:solidFill>
                <a:effectLst/>
                <a:latin typeface="Source Han Sans CN"/>
              </a:rPr>
              <a:t>。可以通過用</a:t>
            </a:r>
            <a:r>
              <a:rPr lang="en-US" altLang="zh-TW" b="0" i="0" dirty="0">
                <a:solidFill>
                  <a:srgbClr val="333333"/>
                </a:solidFill>
                <a:effectLst/>
                <a:latin typeface="Source Han Sans CN"/>
              </a:rPr>
              <a:t>SLAM</a:t>
            </a:r>
            <a:r>
              <a:rPr lang="zh-TW" altLang="en-US" b="0" i="0" dirty="0">
                <a:solidFill>
                  <a:srgbClr val="333333"/>
                </a:solidFill>
                <a:effectLst/>
                <a:latin typeface="Source Han Sans CN"/>
              </a:rPr>
              <a:t>算法結合激光雷達或者攝像頭的方法，讓掃地機高效繪製室內地圖，智能分析和規劃掃地環境。</a:t>
            </a:r>
          </a:p>
          <a:p>
            <a:pPr algn="l"/>
            <a:r>
              <a:rPr lang="zh-TW" altLang="en-US" b="0" i="0" dirty="0">
                <a:solidFill>
                  <a:srgbClr val="333333"/>
                </a:solidFill>
                <a:effectLst/>
                <a:latin typeface="Source Han Sans CN"/>
              </a:rPr>
              <a:t> </a:t>
            </a:r>
          </a:p>
          <a:p>
            <a:pPr algn="l"/>
            <a:r>
              <a:rPr lang="en-US" altLang="zh-TW" b="1" i="0" dirty="0">
                <a:solidFill>
                  <a:srgbClr val="333333"/>
                </a:solidFill>
                <a:effectLst/>
                <a:latin typeface="Source Han Sans CN"/>
              </a:rPr>
              <a:t>VR/AR</a:t>
            </a:r>
            <a:r>
              <a:rPr lang="zh-TW" altLang="en-US" b="1" i="0" dirty="0">
                <a:solidFill>
                  <a:srgbClr val="333333"/>
                </a:solidFill>
                <a:effectLst/>
                <a:latin typeface="Source Han Sans CN"/>
              </a:rPr>
              <a:t>方面：</a:t>
            </a:r>
            <a:r>
              <a:rPr lang="zh-TW" altLang="en-US" b="0" i="0" dirty="0">
                <a:solidFill>
                  <a:srgbClr val="333333"/>
                </a:solidFill>
                <a:effectLst/>
                <a:latin typeface="Source Han Sans CN"/>
              </a:rPr>
              <a:t>輔助增強視覺效果。</a:t>
            </a:r>
            <a:r>
              <a:rPr lang="en-US" altLang="zh-TW" b="0" i="0" dirty="0">
                <a:solidFill>
                  <a:srgbClr val="333333"/>
                </a:solidFill>
                <a:effectLst/>
                <a:latin typeface="Source Han Sans CN"/>
              </a:rPr>
              <a:t>SLAM</a:t>
            </a:r>
            <a:r>
              <a:rPr lang="zh-TW" altLang="en-US" b="0" i="0" dirty="0">
                <a:solidFill>
                  <a:srgbClr val="333333"/>
                </a:solidFill>
                <a:effectLst/>
                <a:latin typeface="Source Han Sans CN"/>
              </a:rPr>
              <a:t>技術能夠構建視覺效果更為真實的地圖，從而針對當前視角渲染虛擬物體的疊加效果，使之更真實沒有違和感。</a:t>
            </a:r>
            <a:r>
              <a:rPr lang="en-US" altLang="zh-TW" b="0" i="0" dirty="0">
                <a:solidFill>
                  <a:srgbClr val="333333"/>
                </a:solidFill>
                <a:effectLst/>
                <a:latin typeface="Source Han Sans CN"/>
              </a:rPr>
              <a:t>VR/AR</a:t>
            </a:r>
            <a:r>
              <a:rPr lang="zh-TW" altLang="en-US" b="0" i="0" dirty="0">
                <a:solidFill>
                  <a:srgbClr val="333333"/>
                </a:solidFill>
                <a:effectLst/>
                <a:latin typeface="Source Han Sans CN"/>
              </a:rPr>
              <a:t>代表性產品中微軟</a:t>
            </a:r>
            <a:r>
              <a:rPr lang="en-US" altLang="zh-TW" b="0" i="0" dirty="0" err="1">
                <a:solidFill>
                  <a:srgbClr val="333333"/>
                </a:solidFill>
                <a:effectLst/>
                <a:latin typeface="Source Han Sans CN"/>
              </a:rPr>
              <a:t>Hololens</a:t>
            </a:r>
            <a:r>
              <a:rPr lang="zh-TW" altLang="en-US" b="0" i="0" dirty="0">
                <a:solidFill>
                  <a:srgbClr val="333333"/>
                </a:solidFill>
                <a:effectLst/>
                <a:latin typeface="Source Han Sans CN"/>
              </a:rPr>
              <a:t>、谷歌</a:t>
            </a:r>
            <a:r>
              <a:rPr lang="en-US" altLang="zh-TW" b="0" i="0" dirty="0" err="1">
                <a:solidFill>
                  <a:srgbClr val="333333"/>
                </a:solidFill>
                <a:effectLst/>
                <a:latin typeface="Source Han Sans CN"/>
              </a:rPr>
              <a:t>ProjectTango</a:t>
            </a:r>
            <a:r>
              <a:rPr lang="zh-TW" altLang="en-US" b="0" i="0" dirty="0">
                <a:solidFill>
                  <a:srgbClr val="333333"/>
                </a:solidFill>
                <a:effectLst/>
                <a:latin typeface="Source Han Sans CN"/>
              </a:rPr>
              <a:t>以及</a:t>
            </a:r>
            <a:r>
              <a:rPr lang="en-US" altLang="zh-TW" b="0" i="0" dirty="0" err="1">
                <a:solidFill>
                  <a:srgbClr val="333333"/>
                </a:solidFill>
                <a:effectLst/>
                <a:latin typeface="Source Han Sans CN"/>
              </a:rPr>
              <a:t>MagicLeap</a:t>
            </a:r>
            <a:r>
              <a:rPr lang="zh-TW" altLang="en-US" b="0" i="0" dirty="0">
                <a:solidFill>
                  <a:srgbClr val="333333"/>
                </a:solidFill>
                <a:effectLst/>
                <a:latin typeface="Source Han Sans CN"/>
              </a:rPr>
              <a:t>都應用了</a:t>
            </a:r>
            <a:r>
              <a:rPr lang="en-US" altLang="zh-TW" b="0" i="0" dirty="0">
                <a:solidFill>
                  <a:srgbClr val="333333"/>
                </a:solidFill>
                <a:effectLst/>
                <a:latin typeface="Source Han Sans CN"/>
              </a:rPr>
              <a:t>SLAM</a:t>
            </a:r>
            <a:r>
              <a:rPr lang="zh-TW" altLang="en-US" b="0" i="0" dirty="0">
                <a:solidFill>
                  <a:srgbClr val="333333"/>
                </a:solidFill>
                <a:effectLst/>
                <a:latin typeface="Source Han Sans CN"/>
              </a:rPr>
              <a:t>作為視覺增強手段。</a:t>
            </a:r>
          </a:p>
          <a:p>
            <a:endParaRPr lang="zh-TW" altLang="en-US" dirty="0"/>
          </a:p>
        </p:txBody>
      </p:sp>
      <p:sp>
        <p:nvSpPr>
          <p:cNvPr id="1048715" name="投影片編號版面配置區 3"/>
          <p:cNvSpPr>
            <a:spLocks noGrp="1"/>
          </p:cNvSpPr>
          <p:nvPr>
            <p:ph type="sldNum" sz="quarter" idx="5"/>
          </p:nvPr>
        </p:nvSpPr>
        <p:spPr/>
        <p:txBody>
          <a:bodyPr/>
          <a:lstStyle/>
          <a:p>
            <a:fld id="{51032E3A-7624-4EED-AB1C-551B58DCDEA3}" type="slidenum">
              <a:rPr lang="zh-CN" altLang="en-US" smtClean="0"/>
              <a:t>28</a:t>
            </a:fld>
            <a:endParaRPr lang="zh-CN" altLang="en-US"/>
          </a:p>
        </p:txBody>
      </p:sp>
    </p:spTree>
    <p:extLst>
      <p:ext uri="{BB962C8B-B14F-4D97-AF65-F5344CB8AC3E}">
        <p14:creationId xmlns:p14="http://schemas.microsoft.com/office/powerpoint/2010/main" val="282850320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資料庫管理影像資料，系統中的資料或參數</a:t>
            </a:r>
          </a:p>
        </p:txBody>
      </p:sp>
      <p:sp>
        <p:nvSpPr>
          <p:cNvPr id="4" name="投影片編號版面配置區 3"/>
          <p:cNvSpPr>
            <a:spLocks noGrp="1"/>
          </p:cNvSpPr>
          <p:nvPr>
            <p:ph type="sldNum" sz="quarter" idx="5"/>
          </p:nvPr>
        </p:nvSpPr>
        <p:spPr/>
        <p:txBody>
          <a:bodyPr/>
          <a:lstStyle/>
          <a:p>
            <a:fld id="{51032E3A-7624-4EED-AB1C-551B58DCDEA3}" type="slidenum">
              <a:rPr lang="zh-CN" altLang="en-US" smtClean="0"/>
              <a:t>29</a:t>
            </a:fld>
            <a:endParaRPr lang="zh-CN" altLang="en-US"/>
          </a:p>
        </p:txBody>
      </p:sp>
    </p:spTree>
    <p:extLst>
      <p:ext uri="{BB962C8B-B14F-4D97-AF65-F5344CB8AC3E}">
        <p14:creationId xmlns:p14="http://schemas.microsoft.com/office/powerpoint/2010/main" val="39253850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1032E3A-7624-4EED-AB1C-551B58DCDEA3}" type="slidenum">
              <a:rPr lang="zh-CN" altLang="en-US" smtClean="0"/>
              <a:pPr/>
              <a:t>3</a:t>
            </a:fld>
            <a:endParaRPr lang="zh-CN" altLang="en-US"/>
          </a:p>
        </p:txBody>
      </p:sp>
    </p:spTree>
    <p:extLst>
      <p:ext uri="{BB962C8B-B14F-4D97-AF65-F5344CB8AC3E}">
        <p14:creationId xmlns:p14="http://schemas.microsoft.com/office/powerpoint/2010/main" val="27543459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31" name="幻灯片图像占位符 1"/>
          <p:cNvSpPr>
            <a:spLocks noGrp="1" noRot="1" noChangeAspect="1"/>
          </p:cNvSpPr>
          <p:nvPr>
            <p:ph type="sldImg"/>
          </p:nvPr>
        </p:nvSpPr>
        <p:spPr/>
      </p:sp>
      <p:sp>
        <p:nvSpPr>
          <p:cNvPr id="1048632"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TW" altLang="en-US" b="0" i="0" dirty="0">
                <a:solidFill>
                  <a:srgbClr val="505050"/>
                </a:solidFill>
                <a:effectLst/>
                <a:latin typeface="Helvetica" panose="020B0604020202020204" pitchFamily="34" charset="0"/>
              </a:rPr>
              <a:t>１．以上為 </a:t>
            </a:r>
            <a:r>
              <a:rPr lang="en-US" altLang="zh-TW" b="0" i="0" dirty="0" err="1">
                <a:solidFill>
                  <a:srgbClr val="505050"/>
                </a:solidFill>
                <a:effectLst/>
                <a:latin typeface="Helvetica" panose="020B0604020202020204" pitchFamily="34" charset="0"/>
              </a:rPr>
              <a:t>CSPNet</a:t>
            </a:r>
            <a:r>
              <a:rPr lang="zh-TW" altLang="en-US" b="0" i="0" dirty="0">
                <a:solidFill>
                  <a:srgbClr val="505050"/>
                </a:solidFill>
                <a:effectLst/>
                <a:latin typeface="Helvetica" panose="020B0604020202020204" pitchFamily="34" charset="0"/>
              </a:rPr>
              <a:t>的簡化結構，重點在於資訊的分流與多了過渡層</a:t>
            </a:r>
            <a:r>
              <a:rPr lang="en-US" altLang="zh-TW" b="0" i="0" dirty="0">
                <a:solidFill>
                  <a:srgbClr val="505050"/>
                </a:solidFill>
                <a:effectLst/>
                <a:latin typeface="Helvetica" panose="020B0604020202020204" pitchFamily="34" charset="0"/>
              </a:rPr>
              <a:t>(</a:t>
            </a:r>
            <a:r>
              <a:rPr lang="en-US" altLang="zh-TW" b="0" i="0" dirty="0" err="1">
                <a:solidFill>
                  <a:srgbClr val="505050"/>
                </a:solidFill>
                <a:effectLst/>
                <a:latin typeface="Helvetica" panose="020B0604020202020204" pitchFamily="34" charset="0"/>
              </a:rPr>
              <a:t>Transtion</a:t>
            </a:r>
            <a:r>
              <a:rPr lang="en-US" altLang="zh-TW" b="0" i="0" dirty="0">
                <a:solidFill>
                  <a:srgbClr val="505050"/>
                </a:solidFill>
                <a:effectLst/>
                <a:latin typeface="Helvetica" panose="020B0604020202020204" pitchFamily="34" charset="0"/>
              </a:rPr>
              <a:t>)</a:t>
            </a:r>
            <a:r>
              <a:rPr lang="zh-TW" altLang="en-US" b="0" i="0" dirty="0">
                <a:solidFill>
                  <a:srgbClr val="505050"/>
                </a:solidFill>
                <a:effectLst/>
                <a:latin typeface="Helvetica" panose="020B0604020202020204" pitchFamily="34" charset="0"/>
              </a:rPr>
              <a:t>，讓反饋的學習資訊在分流後產生差異，提高每一網路層參數的利用率，目標是讓機器學到更多樣的東西，提高判斷的精確度。另一方面，因為資料分流的關係，有部分直接往後傳，不經過分析計算，使整個計算量變少，運算速度也因此加快。（</a:t>
            </a:r>
            <a:r>
              <a:rPr lang="zh-TW" altLang="en-US" b="0" i="0" dirty="0">
                <a:solidFill>
                  <a:srgbClr val="292929"/>
                </a:solidFill>
                <a:effectLst/>
                <a:latin typeface="charter"/>
              </a:rPr>
              <a:t>先將</a:t>
            </a:r>
            <a:r>
              <a:rPr lang="en-US" altLang="zh-TW" b="0" i="0" dirty="0">
                <a:solidFill>
                  <a:srgbClr val="292929"/>
                </a:solidFill>
                <a:effectLst/>
                <a:latin typeface="charter"/>
              </a:rPr>
              <a:t>Base layer </a:t>
            </a:r>
            <a:r>
              <a:rPr lang="zh-TW" altLang="en-US" b="0" i="0" dirty="0">
                <a:solidFill>
                  <a:srgbClr val="292929"/>
                </a:solidFill>
                <a:effectLst/>
                <a:latin typeface="charter"/>
              </a:rPr>
              <a:t>的 </a:t>
            </a:r>
            <a:r>
              <a:rPr lang="en-US" altLang="zh-TW" b="0" i="0" dirty="0">
                <a:solidFill>
                  <a:srgbClr val="292929"/>
                </a:solidFill>
                <a:effectLst/>
                <a:latin typeface="charter"/>
              </a:rPr>
              <a:t>feature map </a:t>
            </a:r>
            <a:r>
              <a:rPr lang="zh-TW" altLang="en-US" b="0" i="0" dirty="0">
                <a:solidFill>
                  <a:srgbClr val="292929"/>
                </a:solidFill>
                <a:effectLst/>
                <a:latin typeface="charter"/>
              </a:rPr>
              <a:t>劃分為</a:t>
            </a:r>
            <a:r>
              <a:rPr lang="en-US" altLang="zh-TW" b="0" i="0" dirty="0">
                <a:solidFill>
                  <a:srgbClr val="292929"/>
                </a:solidFill>
                <a:effectLst/>
                <a:latin typeface="charter"/>
              </a:rPr>
              <a:t>2</a:t>
            </a:r>
            <a:r>
              <a:rPr lang="zh-TW" altLang="en-US" b="0" i="0" dirty="0">
                <a:solidFill>
                  <a:srgbClr val="292929"/>
                </a:solidFill>
                <a:effectLst/>
                <a:latin typeface="charter"/>
              </a:rPr>
              <a:t>個部分，然後再經過</a:t>
            </a:r>
            <a:r>
              <a:rPr lang="en-US" altLang="zh-TW" b="0" i="0" dirty="0">
                <a:solidFill>
                  <a:srgbClr val="292929"/>
                </a:solidFill>
                <a:effectLst/>
                <a:latin typeface="charter"/>
              </a:rPr>
              <a:t>transition -&gt; concatenation -&gt; transition </a:t>
            </a:r>
            <a:r>
              <a:rPr lang="zh-TW" altLang="en-US" b="0" i="0" dirty="0">
                <a:solidFill>
                  <a:srgbClr val="292929"/>
                </a:solidFill>
                <a:effectLst/>
                <a:latin typeface="charter"/>
              </a:rPr>
              <a:t>將</a:t>
            </a:r>
            <a:r>
              <a:rPr lang="en-US" altLang="zh-TW" b="0" i="0" dirty="0">
                <a:solidFill>
                  <a:srgbClr val="292929"/>
                </a:solidFill>
                <a:effectLst/>
                <a:latin typeface="charter"/>
              </a:rPr>
              <a:t>2</a:t>
            </a:r>
            <a:r>
              <a:rPr lang="zh-TW" altLang="en-US" b="0" i="0" dirty="0">
                <a:solidFill>
                  <a:srgbClr val="292929"/>
                </a:solidFill>
                <a:effectLst/>
                <a:latin typeface="charter"/>
              </a:rPr>
              <a:t>個部分融合起來。</a:t>
            </a:r>
            <a:r>
              <a:rPr lang="zh-TW" altLang="en-US" b="0" i="0" dirty="0">
                <a:solidFill>
                  <a:srgbClr val="505050"/>
                </a:solidFill>
                <a:effectLst/>
                <a:latin typeface="Helvetica" panose="020B0604020202020204" pitchFamily="34" charset="0"/>
              </a:rPr>
              <a:t>）</a:t>
            </a:r>
            <a:endParaRPr lang="en-US" altLang="zh-TW" b="0" i="0" dirty="0">
              <a:solidFill>
                <a:srgbClr val="505050"/>
              </a:solidFill>
              <a:effectLst/>
              <a:latin typeface="Helvetica" panose="020B0604020202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ltLang="zh-CN" b="0" i="0" dirty="0">
              <a:solidFill>
                <a:srgbClr val="505050"/>
              </a:solidFill>
              <a:effectLst/>
              <a:latin typeface="Helvetica" panose="020B0604020202020204" pitchFamily="34" charset="0"/>
            </a:endParaRPr>
          </a:p>
          <a:p>
            <a:pPr algn="l"/>
            <a:r>
              <a:rPr lang="zh-TW" altLang="en-US" b="0" i="0" dirty="0">
                <a:solidFill>
                  <a:srgbClr val="505050"/>
                </a:solidFill>
                <a:effectLst/>
                <a:latin typeface="Helvetica" panose="020B0604020202020204" pitchFamily="34" charset="0"/>
              </a:rPr>
              <a:t>２．</a:t>
            </a:r>
            <a:r>
              <a:rPr lang="zh-TW" altLang="en-US" b="0" i="0" dirty="0">
                <a:solidFill>
                  <a:srgbClr val="333333"/>
                </a:solidFill>
                <a:effectLst/>
                <a:latin typeface="Microsoft YaHei" panose="020B0503020204020204" pitchFamily="34" charset="-122"/>
                <a:ea typeface="Microsoft YaHei" panose="020B0503020204020204" pitchFamily="34" charset="-122"/>
              </a:rPr>
              <a:t> </a:t>
            </a:r>
            <a:r>
              <a:rPr lang="en-US" altLang="zh-TW" b="0" i="0" dirty="0">
                <a:solidFill>
                  <a:srgbClr val="292929"/>
                </a:solidFill>
                <a:effectLst/>
                <a:latin typeface="charter"/>
              </a:rPr>
              <a:t>Mosaic data augmentation</a:t>
            </a:r>
            <a:r>
              <a:rPr lang="zh-TW" altLang="en-US" b="0" i="0" dirty="0">
                <a:solidFill>
                  <a:srgbClr val="333333"/>
                </a:solidFill>
                <a:effectLst/>
                <a:latin typeface="Microsoft YaHei" panose="020B0503020204020204" pitchFamily="34" charset="-122"/>
                <a:ea typeface="Microsoft YaHei" panose="020B0503020204020204" pitchFamily="34" charset="-122"/>
              </a:rPr>
              <a:t>原理：</a:t>
            </a:r>
            <a:r>
              <a:rPr lang="zh-TW" altLang="en-US" b="0" i="0" dirty="0">
                <a:solidFill>
                  <a:srgbClr val="292929"/>
                </a:solidFill>
                <a:effectLst/>
                <a:latin typeface="charter"/>
              </a:rPr>
              <a:t>作者新創的數據增強方法，採用隨機縮放、裁剪的方式混合拼接</a:t>
            </a:r>
            <a:r>
              <a:rPr lang="en-US" altLang="zh-TW" b="0" i="0" dirty="0">
                <a:solidFill>
                  <a:srgbClr val="292929"/>
                </a:solidFill>
                <a:effectLst/>
                <a:latin typeface="charter"/>
              </a:rPr>
              <a:t>4</a:t>
            </a:r>
            <a:r>
              <a:rPr lang="zh-TW" altLang="en-US" b="0" i="0" dirty="0">
                <a:solidFill>
                  <a:srgbClr val="292929"/>
                </a:solidFill>
                <a:effectLst/>
                <a:latin typeface="charter"/>
              </a:rPr>
              <a:t>種圖片進行訓練，可以豐富檢測數據集，並且因為隨機縮放增加了很多小目標，讓模型穩健性更好。此外，作者考慮到可能需要只使用單</a:t>
            </a:r>
            <a:r>
              <a:rPr lang="en-US" altLang="zh-TW" b="0" i="0" dirty="0">
                <a:solidFill>
                  <a:srgbClr val="292929"/>
                </a:solidFill>
                <a:effectLst/>
                <a:latin typeface="charter"/>
              </a:rPr>
              <a:t>GPU</a:t>
            </a:r>
            <a:r>
              <a:rPr lang="zh-TW" altLang="en-US" b="0" i="0" dirty="0">
                <a:solidFill>
                  <a:srgbClr val="292929"/>
                </a:solidFill>
                <a:effectLst/>
                <a:latin typeface="charter"/>
              </a:rPr>
              <a:t>的計算也能達到好的效果，因此使用 </a:t>
            </a:r>
            <a:r>
              <a:rPr lang="en-US" altLang="zh-TW" b="0" i="0" dirty="0">
                <a:solidFill>
                  <a:srgbClr val="292929"/>
                </a:solidFill>
                <a:effectLst/>
                <a:latin typeface="charter"/>
              </a:rPr>
              <a:t>Mosaic </a:t>
            </a:r>
            <a:r>
              <a:rPr lang="zh-TW" altLang="en-US" b="0" i="0" dirty="0">
                <a:solidFill>
                  <a:srgbClr val="292929"/>
                </a:solidFill>
                <a:effectLst/>
                <a:latin typeface="charter"/>
              </a:rPr>
              <a:t>訓練時，可以直接計算</a:t>
            </a:r>
            <a:r>
              <a:rPr lang="en-US" altLang="zh-TW" b="0" i="0" dirty="0">
                <a:solidFill>
                  <a:srgbClr val="292929"/>
                </a:solidFill>
                <a:effectLst/>
                <a:latin typeface="charter"/>
              </a:rPr>
              <a:t>4</a:t>
            </a:r>
            <a:r>
              <a:rPr lang="zh-TW" altLang="en-US" b="0" i="0" dirty="0">
                <a:solidFill>
                  <a:srgbClr val="292929"/>
                </a:solidFill>
                <a:effectLst/>
                <a:latin typeface="charter"/>
              </a:rPr>
              <a:t>張圖片的數據，使 </a:t>
            </a:r>
            <a:r>
              <a:rPr lang="en-US" altLang="zh-TW" b="0" i="0" dirty="0">
                <a:solidFill>
                  <a:srgbClr val="292929"/>
                </a:solidFill>
                <a:effectLst/>
                <a:latin typeface="charter"/>
              </a:rPr>
              <a:t>Mini-batch </a:t>
            </a:r>
            <a:r>
              <a:rPr lang="zh-TW" altLang="en-US" b="0" i="0" dirty="0">
                <a:solidFill>
                  <a:srgbClr val="292929"/>
                </a:solidFill>
                <a:effectLst/>
                <a:latin typeface="charter"/>
              </a:rPr>
              <a:t>的大小不需要很大。</a:t>
            </a:r>
            <a:endParaRPr lang="en-US" altLang="zh-TW" b="0" i="0" dirty="0">
              <a:solidFill>
                <a:srgbClr val="505050"/>
              </a:solidFill>
              <a:effectLst/>
              <a:latin typeface="Helvetica" panose="020B0604020202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ltLang="zh-CN" b="0" i="0" dirty="0">
              <a:solidFill>
                <a:srgbClr val="505050"/>
              </a:solidFill>
              <a:effectLst/>
              <a:latin typeface="Helvetica" panose="020B0604020202020204" pitchFamily="34" charset="0"/>
            </a:endParaRPr>
          </a:p>
          <a:p>
            <a:pPr algn="l">
              <a:buFont typeface="Arial" panose="020B0604020202020204" pitchFamily="34" charset="0"/>
              <a:buChar char="•"/>
            </a:pPr>
            <a:r>
              <a:rPr lang="zh-TW" altLang="en-US" b="0" i="0" dirty="0">
                <a:solidFill>
                  <a:srgbClr val="505050"/>
                </a:solidFill>
                <a:effectLst/>
                <a:latin typeface="Helvetica" panose="020B0604020202020204" pitchFamily="34" charset="0"/>
              </a:rPr>
              <a:t>３．</a:t>
            </a:r>
            <a:r>
              <a:rPr lang="en-US" altLang="zh-TW" b="0" i="0" dirty="0" err="1">
                <a:solidFill>
                  <a:srgbClr val="292929"/>
                </a:solidFill>
                <a:effectLst/>
                <a:latin typeface="charter"/>
              </a:rPr>
              <a:t>CmBN</a:t>
            </a:r>
            <a:r>
              <a:rPr lang="en-US" altLang="zh-TW" b="0" i="0" dirty="0">
                <a:solidFill>
                  <a:srgbClr val="292929"/>
                </a:solidFill>
                <a:effectLst/>
                <a:latin typeface="charter"/>
              </a:rPr>
              <a:t> (Cross mini-Batch Normalization)</a:t>
            </a:r>
          </a:p>
          <a:p>
            <a:pPr algn="l"/>
            <a:r>
              <a:rPr lang="zh-TW" altLang="en-US" b="0" i="0" dirty="0">
                <a:solidFill>
                  <a:srgbClr val="292929"/>
                </a:solidFill>
                <a:effectLst/>
                <a:latin typeface="charter"/>
              </a:rPr>
              <a:t>下圖表示三種不同的 </a:t>
            </a:r>
            <a:r>
              <a:rPr lang="en-US" altLang="zh-TW" b="0" i="0" dirty="0">
                <a:solidFill>
                  <a:srgbClr val="292929"/>
                </a:solidFill>
                <a:effectLst/>
                <a:latin typeface="charter"/>
              </a:rPr>
              <a:t>Batch Normalization (BN) </a:t>
            </a:r>
            <a:r>
              <a:rPr lang="zh-TW" altLang="en-US" b="0" i="0" dirty="0">
                <a:solidFill>
                  <a:srgbClr val="292929"/>
                </a:solidFill>
                <a:effectLst/>
                <a:latin typeface="charter"/>
              </a:rPr>
              <a:t>的方式</a:t>
            </a:r>
          </a:p>
          <a:p>
            <a:pPr algn="l"/>
            <a:r>
              <a:rPr lang="en-US" altLang="zh-TW" b="0" i="0" dirty="0">
                <a:solidFill>
                  <a:srgbClr val="292929"/>
                </a:solidFill>
                <a:effectLst/>
                <a:latin typeface="charter"/>
              </a:rPr>
              <a:t>BN </a:t>
            </a:r>
            <a:r>
              <a:rPr lang="zh-TW" altLang="en-US" b="0" i="0" dirty="0">
                <a:solidFill>
                  <a:srgbClr val="292929"/>
                </a:solidFill>
                <a:effectLst/>
                <a:latin typeface="charter"/>
              </a:rPr>
              <a:t>是對當前 </a:t>
            </a:r>
            <a:r>
              <a:rPr lang="en-US" altLang="zh-TW" b="0" i="0" dirty="0">
                <a:solidFill>
                  <a:srgbClr val="292929"/>
                </a:solidFill>
                <a:effectLst/>
                <a:latin typeface="charter"/>
              </a:rPr>
              <a:t>mini-batch </a:t>
            </a:r>
            <a:r>
              <a:rPr lang="zh-TW" altLang="en-US" b="0" i="0" dirty="0">
                <a:solidFill>
                  <a:srgbClr val="292929"/>
                </a:solidFill>
                <a:effectLst/>
                <a:latin typeface="charter"/>
              </a:rPr>
              <a:t>進行歸一化，但往往 </a:t>
            </a:r>
            <a:r>
              <a:rPr lang="en-US" altLang="zh-TW" b="0" i="0" dirty="0">
                <a:solidFill>
                  <a:srgbClr val="292929"/>
                </a:solidFill>
                <a:effectLst/>
                <a:latin typeface="charter"/>
              </a:rPr>
              <a:t>batch size </a:t>
            </a:r>
            <a:r>
              <a:rPr lang="zh-TW" altLang="en-US" b="0" i="0" dirty="0">
                <a:solidFill>
                  <a:srgbClr val="292929"/>
                </a:solidFill>
                <a:effectLst/>
                <a:latin typeface="charter"/>
              </a:rPr>
              <a:t>都很小，可能會發生抽樣不均勻而導致歸一化會有問題，因此有許多對於小 </a:t>
            </a:r>
            <a:r>
              <a:rPr lang="en-US" altLang="zh-TW" b="0" i="0" dirty="0">
                <a:solidFill>
                  <a:srgbClr val="292929"/>
                </a:solidFill>
                <a:effectLst/>
                <a:latin typeface="charter"/>
              </a:rPr>
              <a:t>batch size </a:t>
            </a:r>
            <a:r>
              <a:rPr lang="zh-TW" altLang="en-US" b="0" i="0" dirty="0">
                <a:solidFill>
                  <a:srgbClr val="292929"/>
                </a:solidFill>
                <a:effectLst/>
                <a:latin typeface="charter"/>
              </a:rPr>
              <a:t>的 </a:t>
            </a:r>
            <a:r>
              <a:rPr lang="en-US" altLang="zh-TW" b="0" i="0" dirty="0">
                <a:solidFill>
                  <a:srgbClr val="292929"/>
                </a:solidFill>
                <a:effectLst/>
                <a:latin typeface="charter"/>
              </a:rPr>
              <a:t>Batch Normalization </a:t>
            </a:r>
            <a:r>
              <a:rPr lang="zh-TW" altLang="en-US" b="0" i="0" dirty="0">
                <a:solidFill>
                  <a:srgbClr val="292929"/>
                </a:solidFill>
                <a:effectLst/>
                <a:latin typeface="charter"/>
              </a:rPr>
              <a:t>方法</a:t>
            </a:r>
          </a:p>
          <a:p>
            <a:pPr algn="l"/>
            <a:r>
              <a:rPr lang="en-US" altLang="zh-TW" b="0" i="0" dirty="0">
                <a:solidFill>
                  <a:srgbClr val="292929"/>
                </a:solidFill>
                <a:effectLst/>
                <a:latin typeface="charter"/>
              </a:rPr>
              <a:t>CBN </a:t>
            </a:r>
            <a:r>
              <a:rPr lang="zh-TW" altLang="en-US" b="0" i="0" dirty="0">
                <a:solidFill>
                  <a:srgbClr val="292929"/>
                </a:solidFill>
                <a:effectLst/>
                <a:latin typeface="charter"/>
              </a:rPr>
              <a:t>的想法就是將之前的 </a:t>
            </a:r>
            <a:r>
              <a:rPr lang="en-US" altLang="zh-TW" b="0" i="0" dirty="0">
                <a:solidFill>
                  <a:srgbClr val="292929"/>
                </a:solidFill>
                <a:effectLst/>
                <a:latin typeface="charter"/>
              </a:rPr>
              <a:t>mini-batch </a:t>
            </a:r>
            <a:r>
              <a:rPr lang="zh-TW" altLang="en-US" b="0" i="0" dirty="0">
                <a:solidFill>
                  <a:srgbClr val="292929"/>
                </a:solidFill>
                <a:effectLst/>
                <a:latin typeface="charter"/>
              </a:rPr>
              <a:t>一起計算，但不保留太多個 </a:t>
            </a:r>
            <a:r>
              <a:rPr lang="en-US" altLang="zh-TW" b="0" i="0" dirty="0">
                <a:solidFill>
                  <a:srgbClr val="292929"/>
                </a:solidFill>
                <a:effectLst/>
                <a:latin typeface="charter"/>
              </a:rPr>
              <a:t>mini-batch</a:t>
            </a:r>
            <a:r>
              <a:rPr lang="zh-TW" altLang="en-US" b="0" i="0" dirty="0">
                <a:solidFill>
                  <a:srgbClr val="292929"/>
                </a:solidFill>
                <a:effectLst/>
                <a:latin typeface="charter"/>
              </a:rPr>
              <a:t>，做法是對當前及當前 </a:t>
            </a:r>
            <a:r>
              <a:rPr lang="en-US" altLang="zh-TW" b="0" i="0" dirty="0">
                <a:solidFill>
                  <a:srgbClr val="292929"/>
                </a:solidFill>
                <a:effectLst/>
                <a:latin typeface="charter"/>
              </a:rPr>
              <a:t>3 </a:t>
            </a:r>
            <a:r>
              <a:rPr lang="zh-TW" altLang="en-US" b="0" i="0" dirty="0">
                <a:solidFill>
                  <a:srgbClr val="292929"/>
                </a:solidFill>
                <a:effectLst/>
                <a:latin typeface="charter"/>
              </a:rPr>
              <a:t>個 </a:t>
            </a:r>
            <a:r>
              <a:rPr lang="en-US" altLang="zh-TW" b="0" i="0" dirty="0">
                <a:solidFill>
                  <a:srgbClr val="292929"/>
                </a:solidFill>
                <a:effectLst/>
                <a:latin typeface="charter"/>
              </a:rPr>
              <a:t>mini-batch </a:t>
            </a:r>
            <a:r>
              <a:rPr lang="zh-TW" altLang="en-US" b="0" i="0" dirty="0">
                <a:solidFill>
                  <a:srgbClr val="292929"/>
                </a:solidFill>
                <a:effectLst/>
                <a:latin typeface="charter"/>
              </a:rPr>
              <a:t>的結果進行歸一化</a:t>
            </a:r>
          </a:p>
          <a:p>
            <a:pPr algn="l"/>
            <a:r>
              <a:rPr lang="zh-TW" altLang="en-US" b="0" i="0" dirty="0">
                <a:solidFill>
                  <a:srgbClr val="292929"/>
                </a:solidFill>
                <a:effectLst/>
                <a:latin typeface="charter"/>
              </a:rPr>
              <a:t>而 </a:t>
            </a:r>
            <a:r>
              <a:rPr lang="en-US" altLang="zh-TW" b="0" i="0" dirty="0">
                <a:solidFill>
                  <a:srgbClr val="292929"/>
                </a:solidFill>
                <a:effectLst/>
                <a:latin typeface="charter"/>
              </a:rPr>
              <a:t>YOLOv4 </a:t>
            </a:r>
            <a:r>
              <a:rPr lang="zh-TW" altLang="en-US" b="0" i="0" dirty="0">
                <a:solidFill>
                  <a:srgbClr val="292929"/>
                </a:solidFill>
                <a:effectLst/>
                <a:latin typeface="charter"/>
              </a:rPr>
              <a:t>新創的 </a:t>
            </a:r>
            <a:r>
              <a:rPr lang="en-US" altLang="zh-TW" b="0" i="0" dirty="0" err="1">
                <a:solidFill>
                  <a:srgbClr val="292929"/>
                </a:solidFill>
                <a:effectLst/>
                <a:latin typeface="charter"/>
              </a:rPr>
              <a:t>CmBN</a:t>
            </a:r>
            <a:r>
              <a:rPr lang="en-US" altLang="zh-TW" b="0" i="0" dirty="0">
                <a:solidFill>
                  <a:srgbClr val="292929"/>
                </a:solidFill>
                <a:effectLst/>
                <a:latin typeface="charter"/>
              </a:rPr>
              <a:t> </a:t>
            </a:r>
            <a:r>
              <a:rPr lang="zh-TW" altLang="en-US" b="0" i="0" dirty="0">
                <a:solidFill>
                  <a:srgbClr val="292929"/>
                </a:solidFill>
                <a:effectLst/>
                <a:latin typeface="charter"/>
              </a:rPr>
              <a:t>是基於 </a:t>
            </a:r>
            <a:r>
              <a:rPr lang="en-US" altLang="zh-TW" b="0" i="0" dirty="0">
                <a:solidFill>
                  <a:srgbClr val="292929"/>
                </a:solidFill>
                <a:effectLst/>
                <a:latin typeface="charter"/>
              </a:rPr>
              <a:t>CBN </a:t>
            </a:r>
            <a:r>
              <a:rPr lang="zh-TW" altLang="en-US" b="0" i="0" dirty="0">
                <a:solidFill>
                  <a:srgbClr val="292929"/>
                </a:solidFill>
                <a:effectLst/>
                <a:latin typeface="charter"/>
              </a:rPr>
              <a:t>去做修改，在</a:t>
            </a:r>
            <a:r>
              <a:rPr lang="en-US" altLang="zh-TW" b="0" i="0" dirty="0">
                <a:solidFill>
                  <a:srgbClr val="292929"/>
                </a:solidFill>
                <a:effectLst/>
                <a:latin typeface="charter"/>
              </a:rPr>
              <a:t>mini-batch</a:t>
            </a:r>
            <a:r>
              <a:rPr lang="zh-TW" altLang="en-US" b="0" i="0" dirty="0">
                <a:solidFill>
                  <a:srgbClr val="292929"/>
                </a:solidFill>
                <a:effectLst/>
                <a:latin typeface="charter"/>
              </a:rPr>
              <a:t>之間不做更新計算，而是在一個 </a:t>
            </a:r>
            <a:r>
              <a:rPr lang="en-US" altLang="zh-TW" b="0" i="0" dirty="0">
                <a:solidFill>
                  <a:srgbClr val="292929"/>
                </a:solidFill>
                <a:effectLst/>
                <a:latin typeface="charter"/>
              </a:rPr>
              <a:t>batch </a:t>
            </a:r>
            <a:r>
              <a:rPr lang="zh-TW" altLang="en-US" b="0" i="0" dirty="0">
                <a:solidFill>
                  <a:srgbClr val="292929"/>
                </a:solidFill>
                <a:effectLst/>
                <a:latin typeface="charter"/>
              </a:rPr>
              <a:t>做完後才去更新網路參數</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zh-CN" altLang="en-US" dirty="0"/>
          </a:p>
        </p:txBody>
      </p:sp>
      <p:sp>
        <p:nvSpPr>
          <p:cNvPr id="1048633" name="灯片编号占位符 3"/>
          <p:cNvSpPr>
            <a:spLocks noGrp="1"/>
          </p:cNvSpPr>
          <p:nvPr>
            <p:ph type="sldNum" sz="quarter" idx="10"/>
          </p:nvPr>
        </p:nvSpPr>
        <p:spPr/>
        <p:txBody>
          <a:bodyPr/>
          <a:lstStyle/>
          <a:p>
            <a:fld id="{51032E3A-7624-4EED-AB1C-551B58DCDEA3}" type="slidenum">
              <a:rPr lang="zh-CN" altLang="en-US" smtClean="0"/>
              <a:t>30</a:t>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13" name="投影片影像版面配置區 1"/>
          <p:cNvSpPr>
            <a:spLocks noGrp="1" noRot="1" noChangeAspect="1"/>
          </p:cNvSpPr>
          <p:nvPr>
            <p:ph type="sldImg"/>
          </p:nvPr>
        </p:nvSpPr>
        <p:spPr/>
      </p:sp>
      <p:sp>
        <p:nvSpPr>
          <p:cNvPr id="1048714" name="備忘稿版面配置區 2"/>
          <p:cNvSpPr>
            <a:spLocks noGrp="1"/>
          </p:cNvSpPr>
          <p:nvPr>
            <p:ph type="body" idx="1"/>
          </p:nvPr>
        </p:nvSpPr>
        <p:spPr/>
        <p:txBody>
          <a:bodyPr/>
          <a:lstStyle/>
          <a:p>
            <a:r>
              <a:rPr lang="zh-TW" altLang="en-US" dirty="0"/>
              <a:t> 圖上標記 </a:t>
            </a:r>
            <a:r>
              <a:rPr lang="en-US" altLang="zh-TW" dirty="0"/>
              <a:t>A: </a:t>
            </a:r>
            <a:r>
              <a:rPr lang="zh-TW" altLang="en-US" dirty="0"/>
              <a:t>目前機械手臂</a:t>
            </a:r>
            <a:r>
              <a:rPr lang="en-US" altLang="zh-TW" dirty="0"/>
              <a:t>/</a:t>
            </a:r>
            <a:r>
              <a:rPr lang="zh-TW" altLang="en-US" dirty="0"/>
              <a:t>喉鏡尖端位置  </a:t>
            </a:r>
            <a:r>
              <a:rPr lang="en-US" altLang="zh-TW" dirty="0"/>
              <a:t>B: </a:t>
            </a:r>
            <a:r>
              <a:rPr lang="zh-TW" altLang="en-US" dirty="0"/>
              <a:t>嘴巴中心位置  </a:t>
            </a:r>
            <a:r>
              <a:rPr lang="en-US" altLang="zh-TW" dirty="0"/>
              <a:t>C: </a:t>
            </a:r>
            <a:r>
              <a:rPr lang="zh-TW" altLang="en-US" dirty="0"/>
              <a:t>口腔上方約</a:t>
            </a:r>
            <a:r>
              <a:rPr lang="en-US" altLang="zh-TW" dirty="0"/>
              <a:t>30</a:t>
            </a:r>
            <a:r>
              <a:rPr lang="zh-TW" altLang="en-US" dirty="0"/>
              <a:t>公分位置</a:t>
            </a:r>
          </a:p>
        </p:txBody>
      </p:sp>
      <p:sp>
        <p:nvSpPr>
          <p:cNvPr id="1048715" name="投影片編號版面配置區 3"/>
          <p:cNvSpPr>
            <a:spLocks noGrp="1"/>
          </p:cNvSpPr>
          <p:nvPr>
            <p:ph type="sldNum" sz="quarter" idx="5"/>
          </p:nvPr>
        </p:nvSpPr>
        <p:spPr/>
        <p:txBody>
          <a:bodyPr/>
          <a:lstStyle/>
          <a:p>
            <a:fld id="{51032E3A-7624-4EED-AB1C-551B58DCDEA3}" type="slidenum">
              <a:rPr lang="zh-CN" altLang="en-US" smtClean="0"/>
              <a:t>31</a:t>
            </a:fld>
            <a:endParaRPr lang="zh-CN" altLang="en-US"/>
          </a:p>
        </p:txBody>
      </p:sp>
    </p:spTree>
    <p:extLst>
      <p:ext uri="{BB962C8B-B14F-4D97-AF65-F5344CB8AC3E}">
        <p14:creationId xmlns:p14="http://schemas.microsoft.com/office/powerpoint/2010/main" val="107192549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13" name="投影片影像版面配置區 1"/>
          <p:cNvSpPr>
            <a:spLocks noGrp="1" noRot="1" noChangeAspect="1"/>
          </p:cNvSpPr>
          <p:nvPr>
            <p:ph type="sldImg"/>
          </p:nvPr>
        </p:nvSpPr>
        <p:spPr/>
      </p:sp>
      <p:sp>
        <p:nvSpPr>
          <p:cNvPr id="1048714" name="備忘稿版面配置區 2"/>
          <p:cNvSpPr>
            <a:spLocks noGrp="1"/>
          </p:cNvSpPr>
          <p:nvPr>
            <p:ph type="body" idx="1"/>
          </p:nvPr>
        </p:nvSpPr>
        <p:spPr/>
        <p:txBody>
          <a:bodyPr/>
          <a:lstStyle/>
          <a:p>
            <a:r>
              <a:rPr lang="zh-TW" altLang="en-US" sz="1800" kern="0" dirty="0">
                <a:solidFill>
                  <a:srgbClr val="303233"/>
                </a:solidFill>
                <a:effectLst/>
                <a:latin typeface="Helvetica" panose="020B0604020202020204" pitchFamily="34" charset="0"/>
                <a:ea typeface="新細明體" panose="02020500000000000000" pitchFamily="18" charset="-120"/>
                <a:cs typeface="Helvetica" panose="020B0604020202020204" pitchFamily="34" charset="0"/>
              </a:rPr>
              <a:t>將寫好的演算法放到</a:t>
            </a:r>
            <a:r>
              <a:rPr lang="en-US" altLang="zh-TW" sz="1800" kern="0" dirty="0" err="1">
                <a:solidFill>
                  <a:srgbClr val="303233"/>
                </a:solidFill>
                <a:effectLst/>
                <a:latin typeface="Helvetica" panose="020B0604020202020204" pitchFamily="34" charset="0"/>
                <a:ea typeface="新細明體" panose="02020500000000000000" pitchFamily="18" charset="-120"/>
                <a:cs typeface="Helvetica" panose="020B0604020202020204" pitchFamily="34" charset="0"/>
              </a:rPr>
              <a:t>ros</a:t>
            </a:r>
            <a:r>
              <a:rPr lang="zh-TW" altLang="en-US" sz="1800" kern="0" dirty="0">
                <a:solidFill>
                  <a:srgbClr val="303233"/>
                </a:solidFill>
                <a:effectLst/>
                <a:latin typeface="Helvetica" panose="020B0604020202020204" pitchFamily="34" charset="0"/>
                <a:ea typeface="新細明體" panose="02020500000000000000" pitchFamily="18" charset="-120"/>
                <a:cs typeface="Helvetica" panose="020B0604020202020204" pitchFamily="34" charset="0"/>
              </a:rPr>
              <a:t>系統中來實作</a:t>
            </a:r>
            <a:endParaRPr lang="en-US" altLang="zh-TW" sz="1800" kern="0" dirty="0">
              <a:solidFill>
                <a:srgbClr val="303233"/>
              </a:solidFill>
              <a:effectLst/>
              <a:latin typeface="Helvetica" panose="020B0604020202020204" pitchFamily="34" charset="0"/>
              <a:ea typeface="新細明體" panose="02020500000000000000" pitchFamily="18" charset="-120"/>
              <a:cs typeface="Helvetica" panose="020B0604020202020204" pitchFamily="34" charset="0"/>
            </a:endParaRPr>
          </a:p>
          <a:p>
            <a:r>
              <a:rPr lang="zh-TW" altLang="zh-TW" sz="1800" kern="0" dirty="0">
                <a:solidFill>
                  <a:srgbClr val="303233"/>
                </a:solidFill>
                <a:effectLst/>
                <a:latin typeface="Helvetica" panose="020B0604020202020204" pitchFamily="34" charset="0"/>
                <a:ea typeface="新細明體" panose="02020500000000000000" pitchFamily="18" charset="-120"/>
                <a:cs typeface="Helvetica" panose="020B0604020202020204" pitchFamily="34" charset="0"/>
              </a:rPr>
              <a:t>是專為機器人軟體開發所設計出來的一套電腦作業系統架構，安裝在</a:t>
            </a:r>
            <a:r>
              <a:rPr lang="en-US" altLang="zh-TW" sz="1800" kern="0" dirty="0">
                <a:solidFill>
                  <a:srgbClr val="303233"/>
                </a:solidFill>
                <a:effectLst/>
                <a:latin typeface="Helvetica" panose="020B0604020202020204" pitchFamily="34" charset="0"/>
                <a:ea typeface="新細明體" panose="02020500000000000000" pitchFamily="18" charset="-120"/>
              </a:rPr>
              <a:t>Linux</a:t>
            </a:r>
            <a:r>
              <a:rPr lang="zh-TW" altLang="zh-TW" sz="1800" kern="0" dirty="0">
                <a:solidFill>
                  <a:srgbClr val="303233"/>
                </a:solidFill>
                <a:effectLst/>
                <a:latin typeface="Helvetica" panose="020B0604020202020204" pitchFamily="34" charset="0"/>
                <a:ea typeface="新細明體" panose="02020500000000000000" pitchFamily="18" charset="-120"/>
                <a:cs typeface="Helvetica" panose="020B0604020202020204" pitchFamily="34" charset="0"/>
              </a:rPr>
              <a:t>的環境上使用。它是一個開源的元級作業系統，提供類似於作業系統的服務，包括硬體抽象描述、底層驅動程序管理、共用功能的執行、程序間消息傳遞、程序發行包管理，它也提供一些工具和庫用於獲取、建立、編寫和執行多機融合的程序。</a:t>
            </a:r>
            <a:endParaRPr lang="zh-TW" altLang="en-US" dirty="0"/>
          </a:p>
        </p:txBody>
      </p:sp>
      <p:sp>
        <p:nvSpPr>
          <p:cNvPr id="1048715" name="投影片編號版面配置區 3"/>
          <p:cNvSpPr>
            <a:spLocks noGrp="1"/>
          </p:cNvSpPr>
          <p:nvPr>
            <p:ph type="sldNum" sz="quarter" idx="5"/>
          </p:nvPr>
        </p:nvSpPr>
        <p:spPr/>
        <p:txBody>
          <a:bodyPr/>
          <a:lstStyle/>
          <a:p>
            <a:fld id="{51032E3A-7624-4EED-AB1C-551B58DCDEA3}" type="slidenum">
              <a:rPr lang="zh-CN" altLang="en-US" smtClean="0"/>
              <a:t>32</a:t>
            </a:fld>
            <a:endParaRPr lang="zh-CN" altLang="en-US"/>
          </a:p>
        </p:txBody>
      </p:sp>
    </p:spTree>
    <p:extLst>
      <p:ext uri="{BB962C8B-B14F-4D97-AF65-F5344CB8AC3E}">
        <p14:creationId xmlns:p14="http://schemas.microsoft.com/office/powerpoint/2010/main" val="37176820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1032E3A-7624-4EED-AB1C-551B58DCDEA3}" type="slidenum">
              <a:rPr lang="zh-CN" altLang="en-US" smtClean="0"/>
              <a:pPr/>
              <a:t>33</a:t>
            </a:fld>
            <a:endParaRPr lang="zh-CN" altLang="en-US"/>
          </a:p>
        </p:txBody>
      </p:sp>
    </p:spTree>
    <p:extLst>
      <p:ext uri="{BB962C8B-B14F-4D97-AF65-F5344CB8AC3E}">
        <p14:creationId xmlns:p14="http://schemas.microsoft.com/office/powerpoint/2010/main" val="312118134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13" name="投影片影像版面配置區 1"/>
          <p:cNvSpPr>
            <a:spLocks noGrp="1" noRot="1" noChangeAspect="1"/>
          </p:cNvSpPr>
          <p:nvPr>
            <p:ph type="sldImg"/>
          </p:nvPr>
        </p:nvSpPr>
        <p:spPr/>
      </p:sp>
      <p:sp>
        <p:nvSpPr>
          <p:cNvPr id="1048714" name="備忘稿版面配置區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TW" altLang="en-US" b="1" i="0" dirty="0">
                <a:solidFill>
                  <a:srgbClr val="FFFFFF"/>
                </a:solidFill>
                <a:effectLst/>
                <a:latin typeface="Raleway"/>
              </a:rPr>
              <a:t> </a:t>
            </a:r>
            <a:r>
              <a:rPr lang="en-US" altLang="zh-TW" b="1" i="0" dirty="0">
                <a:solidFill>
                  <a:srgbClr val="FFFFFF"/>
                </a:solidFill>
                <a:effectLst/>
                <a:latin typeface="Raleway"/>
              </a:rPr>
              <a:t>IDE </a:t>
            </a:r>
            <a:r>
              <a:rPr lang="zh-TW" altLang="en-US" b="1" i="0" dirty="0">
                <a:solidFill>
                  <a:srgbClr val="FFFFFF"/>
                </a:solidFill>
                <a:effectLst/>
                <a:latin typeface="Raleway"/>
              </a:rPr>
              <a:t>整合開發環境</a:t>
            </a:r>
          </a:p>
          <a:p>
            <a:endParaRPr lang="zh-TW" altLang="en-US" dirty="0"/>
          </a:p>
        </p:txBody>
      </p:sp>
      <p:sp>
        <p:nvSpPr>
          <p:cNvPr id="1048715" name="投影片編號版面配置區 3"/>
          <p:cNvSpPr>
            <a:spLocks noGrp="1"/>
          </p:cNvSpPr>
          <p:nvPr>
            <p:ph type="sldNum" sz="quarter" idx="5"/>
          </p:nvPr>
        </p:nvSpPr>
        <p:spPr/>
        <p:txBody>
          <a:bodyPr/>
          <a:lstStyle/>
          <a:p>
            <a:fld id="{51032E3A-7624-4EED-AB1C-551B58DCDEA3}" type="slidenum">
              <a:rPr lang="zh-CN" altLang="en-US" smtClean="0"/>
              <a:t>34</a:t>
            </a:fld>
            <a:endParaRPr lang="zh-CN" altLang="en-US"/>
          </a:p>
        </p:txBody>
      </p:sp>
    </p:spTree>
    <p:extLst>
      <p:ext uri="{BB962C8B-B14F-4D97-AF65-F5344CB8AC3E}">
        <p14:creationId xmlns:p14="http://schemas.microsoft.com/office/powerpoint/2010/main" val="243554932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13" name="投影片影像版面配置區 1"/>
          <p:cNvSpPr>
            <a:spLocks noGrp="1" noRot="1" noChangeAspect="1"/>
          </p:cNvSpPr>
          <p:nvPr>
            <p:ph type="sldImg"/>
          </p:nvPr>
        </p:nvSpPr>
        <p:spPr/>
      </p:sp>
      <p:sp>
        <p:nvSpPr>
          <p:cNvPr id="1048714" name="備忘稿版面配置區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TW" b="1" i="0" dirty="0">
                <a:solidFill>
                  <a:srgbClr val="FFFFFF"/>
                </a:solidFill>
                <a:effectLst/>
                <a:latin typeface="Raleway"/>
              </a:rPr>
              <a:t>13</a:t>
            </a:r>
            <a:r>
              <a:rPr lang="zh-TW" altLang="en-US" b="1" i="0" dirty="0">
                <a:solidFill>
                  <a:srgbClr val="FFFFFF"/>
                </a:solidFill>
                <a:effectLst/>
                <a:latin typeface="Raleway"/>
              </a:rPr>
              <a:t>個角度、</a:t>
            </a:r>
            <a:r>
              <a:rPr lang="en-US" altLang="zh-TW" b="1" i="0" dirty="0">
                <a:solidFill>
                  <a:srgbClr val="FFFFFF"/>
                </a:solidFill>
                <a:effectLst/>
                <a:latin typeface="Raleway"/>
              </a:rPr>
              <a:t>6</a:t>
            </a:r>
            <a:r>
              <a:rPr lang="zh-TW" altLang="en-US" b="1" i="0" dirty="0">
                <a:solidFill>
                  <a:srgbClr val="FFFFFF"/>
                </a:solidFill>
                <a:effectLst/>
                <a:latin typeface="Raleway"/>
              </a:rPr>
              <a:t>個距離</a:t>
            </a:r>
            <a:endParaRPr lang="en-US" altLang="zh-TW" b="1" i="0" dirty="0">
              <a:solidFill>
                <a:srgbClr val="FFFFFF"/>
              </a:solidFill>
              <a:effectLst/>
              <a:latin typeface="Raleway"/>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ltLang="zh-TW" b="1" i="0" dirty="0">
              <a:solidFill>
                <a:srgbClr val="FFFFFF"/>
              </a:solidFill>
              <a:effectLst/>
              <a:latin typeface="Raleway"/>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zh-TW" altLang="zh-TW" sz="1800" kern="0" dirty="0">
                <a:solidFill>
                  <a:srgbClr val="000000"/>
                </a:solidFill>
                <a:effectLst/>
                <a:ea typeface="標楷體" panose="03000509000000000000" pitchFamily="65" charset="-120"/>
                <a:cs typeface="Arial" panose="020B0604020202020204" pitchFamily="34" charset="0"/>
              </a:rPr>
              <a:t>那就是說已經收集了</a:t>
            </a:r>
            <a:r>
              <a:rPr lang="en-US" altLang="zh-TW" sz="1800" kern="0" dirty="0">
                <a:solidFill>
                  <a:srgbClr val="000000"/>
                </a:solidFill>
                <a:effectLst/>
                <a:ea typeface="標楷體" panose="03000509000000000000" pitchFamily="65" charset="-120"/>
                <a:cs typeface="Arial" panose="020B0604020202020204" pitchFamily="34" charset="0"/>
              </a:rPr>
              <a:t>328</a:t>
            </a:r>
            <a:r>
              <a:rPr lang="zh-TW" altLang="en-US" sz="1800" kern="0" dirty="0">
                <a:solidFill>
                  <a:srgbClr val="000000"/>
                </a:solidFill>
                <a:effectLst/>
                <a:ea typeface="標楷體" panose="03000509000000000000" pitchFamily="65" charset="-120"/>
                <a:cs typeface="Arial" panose="020B0604020202020204" pitchFamily="34" charset="0"/>
              </a:rPr>
              <a:t>張</a:t>
            </a:r>
            <a:r>
              <a:rPr lang="zh-TW" altLang="zh-TW" sz="1800" kern="0" dirty="0">
                <a:solidFill>
                  <a:srgbClr val="000000"/>
                </a:solidFill>
                <a:effectLst/>
                <a:ea typeface="標楷體" panose="03000509000000000000" pitchFamily="65" charset="-120"/>
                <a:cs typeface="Arial" panose="020B0604020202020204" pitchFamily="34" charset="0"/>
              </a:rPr>
              <a:t>的樣本</a:t>
            </a:r>
            <a:r>
              <a:rPr lang="zh-TW" altLang="en-US" sz="1800" kern="0" dirty="0">
                <a:solidFill>
                  <a:srgbClr val="000000"/>
                </a:solidFill>
                <a:effectLst/>
                <a:ea typeface="標楷體" panose="03000509000000000000" pitchFamily="65" charset="-120"/>
                <a:cs typeface="Arial" panose="020B0604020202020204" pitchFamily="34" charset="0"/>
              </a:rPr>
              <a:t>，</a:t>
            </a:r>
            <a:endParaRPr lang="en-US" altLang="zh-TW" sz="1800" kern="0" dirty="0">
              <a:solidFill>
                <a:srgbClr val="000000"/>
              </a:solidFill>
              <a:effectLst/>
              <a:ea typeface="標楷體" panose="03000509000000000000" pitchFamily="65" charset="-120"/>
              <a:cs typeface="Arial" panose="020B0604020202020204" pitchFamily="34" charset="0"/>
            </a:endParaRPr>
          </a:p>
          <a:p>
            <a:pPr>
              <a:spcBef>
                <a:spcPts val="1200"/>
              </a:spcBef>
              <a:spcAft>
                <a:spcPts val="1200"/>
              </a:spcAft>
            </a:pPr>
            <a:r>
              <a:rPr lang="zh-TW" altLang="zh-TW" sz="1800" kern="0" dirty="0">
                <a:solidFill>
                  <a:srgbClr val="000000"/>
                </a:solidFill>
                <a:effectLst/>
                <a:latin typeface="Calibri" panose="020F0502020204030204" pitchFamily="34" charset="0"/>
                <a:ea typeface="標楷體" panose="03000509000000000000" pitchFamily="65" charset="-120"/>
                <a:cs typeface="Arial" panose="020B0604020202020204" pitchFamily="34" charset="0"/>
              </a:rPr>
              <a:t>你們的問題是什麼</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a:spcBef>
                <a:spcPts val="1200"/>
              </a:spcBef>
              <a:spcAft>
                <a:spcPts val="1200"/>
              </a:spcAft>
            </a:pPr>
            <a:r>
              <a:rPr lang="zh-TW" altLang="zh-TW" sz="1800" kern="0" dirty="0">
                <a:solidFill>
                  <a:srgbClr val="000000"/>
                </a:solidFill>
                <a:effectLst/>
                <a:latin typeface="Calibri" panose="020F0502020204030204" pitchFamily="34" charset="0"/>
                <a:ea typeface="標楷體" panose="03000509000000000000" pitchFamily="65" charset="-120"/>
                <a:cs typeface="Arial" panose="020B0604020202020204" pitchFamily="34" charset="0"/>
              </a:rPr>
              <a:t>就是我蒐集了包含人臉的照片各個角度</a:t>
            </a:r>
            <a:r>
              <a:rPr lang="zh-TW" altLang="en-US" sz="1800" kern="0" dirty="0">
                <a:solidFill>
                  <a:srgbClr val="000000"/>
                </a:solidFill>
                <a:effectLst/>
                <a:latin typeface="Calibri" panose="020F0502020204030204" pitchFamily="34" charset="0"/>
                <a:ea typeface="標楷體" panose="03000509000000000000" pitchFamily="65" charset="-120"/>
                <a:cs typeface="Arial" panose="020B0604020202020204" pitchFamily="34" charset="0"/>
              </a:rPr>
              <a:t>和各個距離及不同拍攝工具所拍出來的照片</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zh-TW" altLang="en-US" dirty="0"/>
          </a:p>
        </p:txBody>
      </p:sp>
      <p:sp>
        <p:nvSpPr>
          <p:cNvPr id="1048715" name="投影片編號版面配置區 3"/>
          <p:cNvSpPr>
            <a:spLocks noGrp="1"/>
          </p:cNvSpPr>
          <p:nvPr>
            <p:ph type="sldNum" sz="quarter" idx="5"/>
          </p:nvPr>
        </p:nvSpPr>
        <p:spPr/>
        <p:txBody>
          <a:bodyPr/>
          <a:lstStyle/>
          <a:p>
            <a:fld id="{51032E3A-7624-4EED-AB1C-551B58DCDEA3}" type="slidenum">
              <a:rPr lang="zh-CN" altLang="en-US" smtClean="0"/>
              <a:t>35</a:t>
            </a:fld>
            <a:endParaRPr lang="zh-CN" altLang="en-US"/>
          </a:p>
        </p:txBody>
      </p:sp>
    </p:spTree>
    <p:extLst>
      <p:ext uri="{BB962C8B-B14F-4D97-AF65-F5344CB8AC3E}">
        <p14:creationId xmlns:p14="http://schemas.microsoft.com/office/powerpoint/2010/main" val="19183037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dirty="0" err="1">
                <a:latin typeface="Segoe Print" panose="02000600000000000000" pitchFamily="2" charset="0"/>
                <a:ea typeface="標楷體" panose="03000509000000000000" pitchFamily="65" charset="-120"/>
              </a:rPr>
              <a:t>IoU</a:t>
            </a:r>
            <a:r>
              <a:rPr lang="zh-TW" altLang="en-US" sz="1200" dirty="0">
                <a:latin typeface="Segoe Print" panose="02000600000000000000" pitchFamily="2" charset="0"/>
                <a:ea typeface="標楷體" panose="03000509000000000000" pitchFamily="65" charset="-120"/>
              </a:rPr>
              <a:t>是一個簡單的測量標準，只要是在輸出中得出一個預測範圍的任務都可以用</a:t>
            </a:r>
            <a:r>
              <a:rPr lang="en-US" altLang="zh-TW" sz="1200" dirty="0" err="1">
                <a:latin typeface="Segoe Print" panose="02000600000000000000" pitchFamily="2" charset="0"/>
                <a:ea typeface="標楷體" panose="03000509000000000000" pitchFamily="65" charset="-120"/>
              </a:rPr>
              <a:t>IoU</a:t>
            </a:r>
            <a:r>
              <a:rPr lang="zh-TW" altLang="en-US" sz="1200" dirty="0">
                <a:latin typeface="Segoe Print" panose="02000600000000000000" pitchFamily="2" charset="0"/>
                <a:ea typeface="標楷體" panose="03000509000000000000" pitchFamily="65" charset="-120"/>
              </a:rPr>
              <a:t>來進行測量。</a:t>
            </a:r>
          </a:p>
          <a:p>
            <a:pPr rtl="0"/>
            <a:r>
              <a:rPr lang="zh-TW" altLang="en-US" b="0" i="0" dirty="0">
                <a:solidFill>
                  <a:srgbClr val="4D4D4D"/>
                </a:solidFill>
                <a:effectLst/>
                <a:latin typeface="-apple-system"/>
              </a:rPr>
              <a:t>  </a:t>
            </a:r>
            <a:endParaRPr lang="en-US" altLang="zh-TW" b="0" i="0" dirty="0">
              <a:solidFill>
                <a:srgbClr val="4D4D4D"/>
              </a:solidFill>
              <a:effectLst/>
              <a:latin typeface="-apple-system"/>
            </a:endParaRPr>
          </a:p>
          <a:p>
            <a:pPr rtl="0"/>
            <a:endParaRPr lang="en-US" altLang="zh-TW" b="0" i="0" dirty="0">
              <a:solidFill>
                <a:srgbClr val="4D4D4D"/>
              </a:solidFill>
              <a:effectLst/>
              <a:latin typeface="-apple-system"/>
            </a:endParaRPr>
          </a:p>
          <a:p>
            <a:pPr rtl="0"/>
            <a:endParaRPr lang="en-US" altLang="zh-TW" b="0" i="0" dirty="0">
              <a:solidFill>
                <a:srgbClr val="4D4D4D"/>
              </a:solidFill>
              <a:effectLst/>
              <a:latin typeface="-apple-system"/>
            </a:endParaRPr>
          </a:p>
          <a:p>
            <a:pPr rtl="0"/>
            <a:r>
              <a:rPr lang="zh-TW" altLang="en-US" b="0" i="0" dirty="0">
                <a:solidFill>
                  <a:srgbClr val="4D4D4D"/>
                </a:solidFill>
                <a:effectLst/>
                <a:latin typeface="-apple-system"/>
              </a:rPr>
              <a:t>下圖展示了</a:t>
            </a:r>
            <a:r>
              <a:rPr lang="en-US" altLang="zh-TW" b="0" i="0" dirty="0">
                <a:solidFill>
                  <a:srgbClr val="4D4D4D"/>
                </a:solidFill>
                <a:effectLst/>
                <a:latin typeface="-apple-system"/>
              </a:rPr>
              <a:t>ground-truth</a:t>
            </a:r>
            <a:r>
              <a:rPr lang="zh-TW" altLang="en-US" b="0" i="0" dirty="0">
                <a:solidFill>
                  <a:srgbClr val="4D4D4D"/>
                </a:solidFill>
                <a:effectLst/>
                <a:latin typeface="-apple-system"/>
              </a:rPr>
              <a:t>和</a:t>
            </a:r>
            <a:r>
              <a:rPr lang="en-US" altLang="zh-TW" b="0" i="0" dirty="0">
                <a:solidFill>
                  <a:srgbClr val="4D4D4D"/>
                </a:solidFill>
                <a:effectLst/>
                <a:latin typeface="-apple-system"/>
              </a:rPr>
              <a:t>predicted</a:t>
            </a:r>
            <a:r>
              <a:rPr lang="zh-TW" altLang="en-US" b="0" i="0" dirty="0">
                <a:solidFill>
                  <a:srgbClr val="4D4D4D"/>
                </a:solidFill>
                <a:effectLst/>
                <a:latin typeface="-apple-system"/>
              </a:rPr>
              <a:t>的結果，綠色標線是人為標記的正確結果，黃色標線是算法預測出來的結果，</a:t>
            </a:r>
            <a:r>
              <a:rPr lang="en-US" altLang="zh-TW" b="0" i="0" dirty="0" err="1">
                <a:solidFill>
                  <a:srgbClr val="4D4D4D"/>
                </a:solidFill>
                <a:effectLst/>
                <a:latin typeface="-apple-system"/>
              </a:rPr>
              <a:t>IoU</a:t>
            </a:r>
            <a:r>
              <a:rPr lang="zh-TW" altLang="en-US" b="0" i="0" dirty="0">
                <a:solidFill>
                  <a:srgbClr val="4D4D4D"/>
                </a:solidFill>
                <a:effectLst/>
                <a:latin typeface="-apple-system"/>
              </a:rPr>
              <a:t>要做的就是在這兩個結果中測量算法的準確度。</a:t>
            </a:r>
            <a:endParaRPr lang="zh-CN" altLang="en-US" dirty="0"/>
          </a:p>
        </p:txBody>
      </p:sp>
      <p:sp>
        <p:nvSpPr>
          <p:cNvPr id="4" name="灯片编号占位符 3"/>
          <p:cNvSpPr>
            <a:spLocks noGrp="1"/>
          </p:cNvSpPr>
          <p:nvPr>
            <p:ph type="sldNum" sz="quarter" idx="10"/>
          </p:nvPr>
        </p:nvSpPr>
        <p:spPr/>
        <p:txBody>
          <a:bodyPr/>
          <a:lstStyle/>
          <a:p>
            <a:fld id="{BA52CA35-3062-407C-A83C-49F792045B16}" type="slidenum">
              <a:rPr lang="zh-CN" altLang="en-US" smtClean="0"/>
              <a:t>36</a:t>
            </a:fld>
            <a:endParaRPr lang="zh-CN" altLang="en-US"/>
          </a:p>
        </p:txBody>
      </p:sp>
    </p:spTree>
    <p:extLst>
      <p:ext uri="{BB962C8B-B14F-4D97-AF65-F5344CB8AC3E}">
        <p14:creationId xmlns:p14="http://schemas.microsoft.com/office/powerpoint/2010/main" val="175737584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rtl="0"/>
            <a:endParaRPr lang="zh-CN" altLang="en-US" dirty="0"/>
          </a:p>
        </p:txBody>
      </p:sp>
      <p:sp>
        <p:nvSpPr>
          <p:cNvPr id="4" name="灯片编号占位符 3"/>
          <p:cNvSpPr>
            <a:spLocks noGrp="1"/>
          </p:cNvSpPr>
          <p:nvPr>
            <p:ph type="sldNum" sz="quarter" idx="10"/>
          </p:nvPr>
        </p:nvSpPr>
        <p:spPr/>
        <p:txBody>
          <a:bodyPr/>
          <a:lstStyle/>
          <a:p>
            <a:fld id="{BA52CA35-3062-407C-A83C-49F792045B16}" type="slidenum">
              <a:rPr lang="zh-CN" altLang="en-US" smtClean="0"/>
              <a:t>37</a:t>
            </a:fld>
            <a:endParaRPr lang="zh-CN" altLang="en-US"/>
          </a:p>
        </p:txBody>
      </p:sp>
    </p:spTree>
    <p:extLst>
      <p:ext uri="{BB962C8B-B14F-4D97-AF65-F5344CB8AC3E}">
        <p14:creationId xmlns:p14="http://schemas.microsoft.com/office/powerpoint/2010/main" val="286028514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rtl="0"/>
            <a:endParaRPr lang="en-US" altLang="zh-TW" b="0" i="0" dirty="0">
              <a:solidFill>
                <a:srgbClr val="3A3A3A"/>
              </a:solidFill>
              <a:effectLst/>
              <a:latin typeface="Lato"/>
            </a:endParaRPr>
          </a:p>
        </p:txBody>
      </p:sp>
      <p:sp>
        <p:nvSpPr>
          <p:cNvPr id="4" name="灯片编号占位符 3"/>
          <p:cNvSpPr>
            <a:spLocks noGrp="1"/>
          </p:cNvSpPr>
          <p:nvPr>
            <p:ph type="sldNum" sz="quarter" idx="10"/>
          </p:nvPr>
        </p:nvSpPr>
        <p:spPr/>
        <p:txBody>
          <a:bodyPr/>
          <a:lstStyle/>
          <a:p>
            <a:fld id="{BA52CA35-3062-407C-A83C-49F792045B16}" type="slidenum">
              <a:rPr lang="zh-CN" altLang="en-US" smtClean="0"/>
              <a:t>38</a:t>
            </a:fld>
            <a:endParaRPr lang="zh-CN" altLang="en-US"/>
          </a:p>
        </p:txBody>
      </p:sp>
    </p:spTree>
    <p:extLst>
      <p:ext uri="{BB962C8B-B14F-4D97-AF65-F5344CB8AC3E}">
        <p14:creationId xmlns:p14="http://schemas.microsoft.com/office/powerpoint/2010/main" val="24515913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rtl="0"/>
            <a:endParaRPr lang="en-US" altLang="zh-TW" b="0" i="0" dirty="0">
              <a:solidFill>
                <a:srgbClr val="3A3A3A"/>
              </a:solidFill>
              <a:effectLst/>
              <a:latin typeface="Lato"/>
            </a:endParaRPr>
          </a:p>
        </p:txBody>
      </p:sp>
      <p:sp>
        <p:nvSpPr>
          <p:cNvPr id="4" name="灯片编号占位符 3"/>
          <p:cNvSpPr>
            <a:spLocks noGrp="1"/>
          </p:cNvSpPr>
          <p:nvPr>
            <p:ph type="sldNum" sz="quarter" idx="10"/>
          </p:nvPr>
        </p:nvSpPr>
        <p:spPr/>
        <p:txBody>
          <a:bodyPr/>
          <a:lstStyle/>
          <a:p>
            <a:fld id="{BA52CA35-3062-407C-A83C-49F792045B16}" type="slidenum">
              <a:rPr lang="zh-CN" altLang="en-US" smtClean="0"/>
              <a:t>39</a:t>
            </a:fld>
            <a:endParaRPr lang="zh-CN" altLang="en-US"/>
          </a:p>
        </p:txBody>
      </p:sp>
    </p:spTree>
    <p:extLst>
      <p:ext uri="{BB962C8B-B14F-4D97-AF65-F5344CB8AC3E}">
        <p14:creationId xmlns:p14="http://schemas.microsoft.com/office/powerpoint/2010/main" val="18522983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1032E3A-7624-4EED-AB1C-551B58DCDEA3}" type="slidenum">
              <a:rPr lang="zh-CN" altLang="en-US" smtClean="0"/>
              <a:pPr/>
              <a:t>4</a:t>
            </a:fld>
            <a:endParaRPr lang="zh-CN" altLang="en-US"/>
          </a:p>
        </p:txBody>
      </p:sp>
    </p:spTree>
    <p:extLst>
      <p:ext uri="{BB962C8B-B14F-4D97-AF65-F5344CB8AC3E}">
        <p14:creationId xmlns:p14="http://schemas.microsoft.com/office/powerpoint/2010/main" val="157189680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rtl="0"/>
            <a:r>
              <a:rPr lang="zh-TW" altLang="en-US" b="0" i="0" dirty="0">
                <a:solidFill>
                  <a:srgbClr val="3A3A3A"/>
                </a:solidFill>
                <a:effectLst/>
                <a:latin typeface="Lato"/>
              </a:rPr>
              <a:t>精確率（</a:t>
            </a:r>
            <a:r>
              <a:rPr lang="en-US" altLang="zh-TW" b="0" i="0" dirty="0">
                <a:solidFill>
                  <a:srgbClr val="3A3A3A"/>
                </a:solidFill>
                <a:effectLst/>
                <a:latin typeface="Lato"/>
              </a:rPr>
              <a:t>Precision</a:t>
            </a:r>
            <a:r>
              <a:rPr lang="zh-TW" altLang="en-US" b="0" i="0" dirty="0">
                <a:solidFill>
                  <a:srgbClr val="3A3A3A"/>
                </a:solidFill>
                <a:effectLst/>
                <a:latin typeface="Lato"/>
              </a:rPr>
              <a:t>）</a:t>
            </a:r>
            <a:r>
              <a:rPr lang="en-US" altLang="zh-TW" b="0" i="0" dirty="0">
                <a:solidFill>
                  <a:srgbClr val="3A3A3A"/>
                </a:solidFill>
                <a:effectLst/>
                <a:latin typeface="Lato"/>
              </a:rPr>
              <a:t>= </a:t>
            </a:r>
            <a:r>
              <a:rPr lang="en-US" altLang="zh-TW" b="0" i="0" dirty="0" err="1">
                <a:solidFill>
                  <a:srgbClr val="3A3A3A"/>
                </a:solidFill>
                <a:effectLst/>
                <a:latin typeface="Lato"/>
              </a:rPr>
              <a:t>tp</a:t>
            </a:r>
            <a:r>
              <a:rPr lang="en-US" altLang="zh-TW" b="0" i="0" dirty="0">
                <a:solidFill>
                  <a:srgbClr val="3A3A3A"/>
                </a:solidFill>
                <a:effectLst/>
                <a:latin typeface="Lato"/>
              </a:rPr>
              <a:t>/(</a:t>
            </a:r>
            <a:r>
              <a:rPr lang="en-US" altLang="zh-TW" b="0" i="0" dirty="0" err="1">
                <a:solidFill>
                  <a:srgbClr val="3A3A3A"/>
                </a:solidFill>
                <a:effectLst/>
                <a:latin typeface="Lato"/>
              </a:rPr>
              <a:t>tp+fp</a:t>
            </a:r>
            <a:r>
              <a:rPr lang="en-US" altLang="zh-TW" b="0" i="0" dirty="0">
                <a:solidFill>
                  <a:srgbClr val="3A3A3A"/>
                </a:solidFill>
                <a:effectLst/>
                <a:latin typeface="Lato"/>
              </a:rPr>
              <a:t>)</a:t>
            </a:r>
            <a:r>
              <a:rPr lang="zh-TW" altLang="en-US" b="0" i="0" dirty="0">
                <a:solidFill>
                  <a:srgbClr val="3A3A3A"/>
                </a:solidFill>
                <a:effectLst/>
                <a:latin typeface="Lato"/>
              </a:rPr>
              <a:t>，即陽性的樣本中有幾個是預測正確的。</a:t>
            </a:r>
            <a:br>
              <a:rPr lang="zh-TW" altLang="en-US" dirty="0"/>
            </a:br>
            <a:r>
              <a:rPr lang="zh-TW" altLang="en-US" sz="1200" dirty="0">
                <a:latin typeface="標楷體" panose="03000509000000000000" pitchFamily="65" charset="-120"/>
                <a:ea typeface="標楷體" panose="03000509000000000000" pitchFamily="65" charset="-120"/>
              </a:rPr>
              <a:t>回復</a:t>
            </a:r>
            <a:r>
              <a:rPr lang="zh-TW" altLang="en-US" b="0" i="0" dirty="0">
                <a:solidFill>
                  <a:srgbClr val="3A3A3A"/>
                </a:solidFill>
                <a:effectLst/>
                <a:latin typeface="Lato"/>
              </a:rPr>
              <a:t>率（</a:t>
            </a:r>
            <a:r>
              <a:rPr lang="en-US" altLang="zh-TW" b="0" i="0" dirty="0">
                <a:solidFill>
                  <a:srgbClr val="3A3A3A"/>
                </a:solidFill>
                <a:effectLst/>
                <a:latin typeface="Lato"/>
              </a:rPr>
              <a:t>Recall</a:t>
            </a:r>
            <a:r>
              <a:rPr lang="zh-TW" altLang="en-US" b="0" i="0" dirty="0">
                <a:solidFill>
                  <a:srgbClr val="3A3A3A"/>
                </a:solidFill>
                <a:effectLst/>
                <a:latin typeface="Lato"/>
              </a:rPr>
              <a:t>）</a:t>
            </a:r>
            <a:r>
              <a:rPr lang="en-US" altLang="zh-TW" b="0" i="0" dirty="0">
                <a:solidFill>
                  <a:srgbClr val="3A3A3A"/>
                </a:solidFill>
                <a:effectLst/>
                <a:latin typeface="Lato"/>
              </a:rPr>
              <a:t>= </a:t>
            </a:r>
            <a:r>
              <a:rPr lang="en-US" altLang="zh-TW" b="0" i="0" dirty="0" err="1">
                <a:solidFill>
                  <a:srgbClr val="3A3A3A"/>
                </a:solidFill>
                <a:effectLst/>
                <a:latin typeface="Lato"/>
              </a:rPr>
              <a:t>tp</a:t>
            </a:r>
            <a:r>
              <a:rPr lang="en-US" altLang="zh-TW" b="0" i="0" dirty="0">
                <a:solidFill>
                  <a:srgbClr val="3A3A3A"/>
                </a:solidFill>
                <a:effectLst/>
                <a:latin typeface="Lato"/>
              </a:rPr>
              <a:t>/(</a:t>
            </a:r>
            <a:r>
              <a:rPr lang="en-US" altLang="zh-TW" b="0" i="0" dirty="0" err="1">
                <a:solidFill>
                  <a:srgbClr val="3A3A3A"/>
                </a:solidFill>
                <a:effectLst/>
                <a:latin typeface="Lato"/>
              </a:rPr>
              <a:t>tp+fn</a:t>
            </a:r>
            <a:r>
              <a:rPr lang="en-US" altLang="zh-TW" b="0" i="0" dirty="0">
                <a:solidFill>
                  <a:srgbClr val="3A3A3A"/>
                </a:solidFill>
                <a:effectLst/>
                <a:latin typeface="Lato"/>
              </a:rPr>
              <a:t>)</a:t>
            </a:r>
            <a:r>
              <a:rPr lang="zh-TW" altLang="en-US" b="0" i="0" dirty="0">
                <a:solidFill>
                  <a:srgbClr val="3A3A3A"/>
                </a:solidFill>
                <a:effectLst/>
                <a:latin typeface="Lato"/>
              </a:rPr>
              <a:t>，即事實為真的樣本中有幾個是預測正確的。</a:t>
            </a:r>
            <a:endParaRPr lang="en-US" altLang="zh-TW" b="0" i="0" dirty="0">
              <a:solidFill>
                <a:srgbClr val="3A3A3A"/>
              </a:solidFill>
              <a:effectLst/>
              <a:latin typeface="Lato"/>
            </a:endParaRPr>
          </a:p>
        </p:txBody>
      </p:sp>
      <p:sp>
        <p:nvSpPr>
          <p:cNvPr id="4" name="灯片编号占位符 3"/>
          <p:cNvSpPr>
            <a:spLocks noGrp="1"/>
          </p:cNvSpPr>
          <p:nvPr>
            <p:ph type="sldNum" sz="quarter" idx="10"/>
          </p:nvPr>
        </p:nvSpPr>
        <p:spPr/>
        <p:txBody>
          <a:bodyPr/>
          <a:lstStyle/>
          <a:p>
            <a:fld id="{BA52CA35-3062-407C-A83C-49F792045B16}" type="slidenum">
              <a:rPr lang="zh-CN" altLang="en-US" smtClean="0"/>
              <a:t>40</a:t>
            </a:fld>
            <a:endParaRPr lang="zh-CN" altLang="en-US"/>
          </a:p>
        </p:txBody>
      </p:sp>
    </p:spTree>
    <p:extLst>
      <p:ext uri="{BB962C8B-B14F-4D97-AF65-F5344CB8AC3E}">
        <p14:creationId xmlns:p14="http://schemas.microsoft.com/office/powerpoint/2010/main" val="144011056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13" name="投影片影像版面配置區 1"/>
          <p:cNvSpPr>
            <a:spLocks noGrp="1" noRot="1" noChangeAspect="1"/>
          </p:cNvSpPr>
          <p:nvPr>
            <p:ph type="sldImg"/>
          </p:nvPr>
        </p:nvSpPr>
        <p:spPr/>
      </p:sp>
      <p:sp>
        <p:nvSpPr>
          <p:cNvPr id="1048714" name="備忘稿版面配置區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TW" sz="1200" dirty="0">
                <a:solidFill>
                  <a:schemeClr val="tx2">
                    <a:lumMod val="75000"/>
                  </a:schemeClr>
                </a:solidFill>
                <a:latin typeface="標楷體" panose="03000509000000000000" pitchFamily="65" charset="-120"/>
                <a:ea typeface="標楷體" panose="03000509000000000000" pitchFamily="65" charset="-120"/>
              </a:rPr>
              <a:t>Precision</a:t>
            </a:r>
            <a:r>
              <a:rPr lang="zh-TW" altLang="en-US" sz="1200" dirty="0">
                <a:solidFill>
                  <a:schemeClr val="tx2">
                    <a:lumMod val="75000"/>
                  </a:schemeClr>
                </a:solidFill>
                <a:latin typeface="標楷體" panose="03000509000000000000" pitchFamily="65" charset="-120"/>
                <a:ea typeface="標楷體" panose="03000509000000000000" pitchFamily="65" charset="-120"/>
              </a:rPr>
              <a:t>（準確率）：所有被判斷為陽性的樣本中，真正是陽性的機率＝</a:t>
            </a:r>
            <a:r>
              <a:rPr lang="en-US" altLang="zh-TW" sz="1200" dirty="0">
                <a:solidFill>
                  <a:schemeClr val="tx2">
                    <a:lumMod val="75000"/>
                  </a:schemeClr>
                </a:solidFill>
                <a:latin typeface="標楷體" panose="03000509000000000000" pitchFamily="65" charset="-120"/>
                <a:ea typeface="標楷體" panose="03000509000000000000" pitchFamily="65" charset="-120"/>
              </a:rPr>
              <a:t>TP / ( TP + FP )</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TW" sz="1200" dirty="0">
                <a:solidFill>
                  <a:schemeClr val="tx2">
                    <a:lumMod val="75000"/>
                  </a:schemeClr>
                </a:solidFill>
                <a:latin typeface="標楷體" panose="03000509000000000000" pitchFamily="65" charset="-120"/>
                <a:ea typeface="標楷體" panose="03000509000000000000" pitchFamily="65" charset="-120"/>
              </a:rPr>
              <a:t>Recall</a:t>
            </a:r>
            <a:r>
              <a:rPr lang="zh-TW" altLang="en-US" sz="1200" dirty="0">
                <a:solidFill>
                  <a:schemeClr val="tx2">
                    <a:lumMod val="75000"/>
                  </a:schemeClr>
                </a:solidFill>
                <a:latin typeface="標楷體" panose="03000509000000000000" pitchFamily="65" charset="-120"/>
                <a:ea typeface="標楷體" panose="03000509000000000000" pitchFamily="65" charset="-120"/>
              </a:rPr>
              <a:t>（招回率）：所有應該被判斷成陽性的樣本中，真正被找出來的機率＝</a:t>
            </a:r>
            <a:r>
              <a:rPr lang="en-US" altLang="zh-TW" sz="1200" dirty="0">
                <a:solidFill>
                  <a:schemeClr val="tx2">
                    <a:lumMod val="75000"/>
                  </a:schemeClr>
                </a:solidFill>
                <a:latin typeface="標楷體" panose="03000509000000000000" pitchFamily="65" charset="-120"/>
                <a:ea typeface="標楷體" panose="03000509000000000000" pitchFamily="65" charset="-120"/>
              </a:rPr>
              <a:t>TP / ( TP + FN )</a:t>
            </a:r>
          </a:p>
          <a:p>
            <a:pPr marL="0" marR="0" lvl="0" indent="0" algn="l" defTabSz="914400" rtl="0" eaLnBrk="0" fontAlgn="base" latinLnBrk="0" hangingPunct="0">
              <a:lnSpc>
                <a:spcPct val="100000"/>
              </a:lnSpc>
              <a:spcBef>
                <a:spcPct val="30000"/>
              </a:spcBef>
              <a:spcAft>
                <a:spcPct val="0"/>
              </a:spcAft>
              <a:buClrTx/>
              <a:buSzTx/>
              <a:buFontTx/>
              <a:buNone/>
              <a:tabLst/>
              <a:defRPr/>
            </a:pPr>
            <a:r>
              <a:rPr lang="zh-TW" altLang="en-US" sz="1200" dirty="0">
                <a:latin typeface="標楷體" panose="03000509000000000000" pitchFamily="65" charset="-120"/>
                <a:ea typeface="標楷體" panose="03000509000000000000" pitchFamily="65" charset="-120"/>
              </a:rPr>
              <a:t>用 </a:t>
            </a:r>
            <a:r>
              <a:rPr lang="en-US" altLang="zh-TW" sz="1200" dirty="0">
                <a:latin typeface="標楷體" panose="03000509000000000000" pitchFamily="65" charset="-120"/>
                <a:ea typeface="標楷體" panose="03000509000000000000" pitchFamily="65" charset="-120"/>
              </a:rPr>
              <a:t>Scikit-Learn </a:t>
            </a:r>
            <a:r>
              <a:rPr lang="zh-TW" altLang="en-US" sz="1200" dirty="0">
                <a:latin typeface="標楷體" panose="03000509000000000000" pitchFamily="65" charset="-120"/>
                <a:ea typeface="標楷體" panose="03000509000000000000" pitchFamily="65" charset="-120"/>
              </a:rPr>
              <a:t>的 </a:t>
            </a:r>
            <a:r>
              <a:rPr lang="en-US" altLang="zh-TW" sz="1200" dirty="0" err="1">
                <a:latin typeface="標楷體" panose="03000509000000000000" pitchFamily="65" charset="-120"/>
                <a:ea typeface="標楷體" panose="03000509000000000000" pitchFamily="65" charset="-120"/>
              </a:rPr>
              <a:t>confusion_matrix</a:t>
            </a:r>
            <a:r>
              <a:rPr lang="en-US" altLang="zh-TW" sz="1200" dirty="0">
                <a:latin typeface="標楷體" panose="03000509000000000000" pitchFamily="65" charset="-120"/>
                <a:ea typeface="標楷體" panose="03000509000000000000" pitchFamily="65" charset="-120"/>
              </a:rPr>
              <a:t> </a:t>
            </a:r>
            <a:r>
              <a:rPr lang="zh-TW" altLang="en-US" sz="1200" dirty="0">
                <a:latin typeface="標楷體" panose="03000509000000000000" pitchFamily="65" charset="-120"/>
                <a:ea typeface="標楷體" panose="03000509000000000000" pitchFamily="65" charset="-120"/>
              </a:rPr>
              <a:t>函式就可以直接得到 </a:t>
            </a:r>
            <a:r>
              <a:rPr lang="en-US" altLang="zh-TW" sz="1200" dirty="0" err="1">
                <a:latin typeface="標楷體" panose="03000509000000000000" pitchFamily="65" charset="-120"/>
                <a:ea typeface="標楷體" panose="03000509000000000000" pitchFamily="65" charset="-120"/>
              </a:rPr>
              <a:t>tn</a:t>
            </a:r>
            <a:r>
              <a:rPr lang="en-US" altLang="zh-TW" sz="1200" dirty="0">
                <a:latin typeface="標楷體" panose="03000509000000000000" pitchFamily="65" charset="-120"/>
                <a:ea typeface="標楷體" panose="03000509000000000000" pitchFamily="65" charset="-120"/>
              </a:rPr>
              <a:t>, </a:t>
            </a:r>
            <a:r>
              <a:rPr lang="en-US" altLang="zh-TW" sz="1200" dirty="0" err="1">
                <a:latin typeface="標楷體" panose="03000509000000000000" pitchFamily="65" charset="-120"/>
                <a:ea typeface="標楷體" panose="03000509000000000000" pitchFamily="65" charset="-120"/>
              </a:rPr>
              <a:t>fp</a:t>
            </a:r>
            <a:r>
              <a:rPr lang="en-US" altLang="zh-TW" sz="1200" dirty="0">
                <a:latin typeface="標楷體" panose="03000509000000000000" pitchFamily="65" charset="-120"/>
                <a:ea typeface="標楷體" panose="03000509000000000000" pitchFamily="65" charset="-120"/>
              </a:rPr>
              <a:t>, </a:t>
            </a:r>
            <a:r>
              <a:rPr lang="en-US" altLang="zh-TW" sz="1200" dirty="0" err="1">
                <a:latin typeface="標楷體" panose="03000509000000000000" pitchFamily="65" charset="-120"/>
                <a:ea typeface="標楷體" panose="03000509000000000000" pitchFamily="65" charset="-120"/>
              </a:rPr>
              <a:t>fn</a:t>
            </a:r>
            <a:r>
              <a:rPr lang="en-US" altLang="zh-TW" sz="1200" dirty="0">
                <a:latin typeface="標楷體" panose="03000509000000000000" pitchFamily="65" charset="-120"/>
                <a:ea typeface="標楷體" panose="03000509000000000000" pitchFamily="65" charset="-120"/>
              </a:rPr>
              <a:t>, </a:t>
            </a:r>
            <a:r>
              <a:rPr lang="en-US" altLang="zh-TW" sz="1200" dirty="0" err="1">
                <a:latin typeface="標楷體" panose="03000509000000000000" pitchFamily="65" charset="-120"/>
                <a:ea typeface="標楷體" panose="03000509000000000000" pitchFamily="65" charset="-120"/>
              </a:rPr>
              <a:t>tp</a:t>
            </a:r>
            <a:r>
              <a:rPr lang="en-US" altLang="zh-TW" sz="1200" dirty="0">
                <a:latin typeface="標楷體" panose="03000509000000000000" pitchFamily="65" charset="-120"/>
                <a:ea typeface="標楷體" panose="03000509000000000000" pitchFamily="65" charset="-120"/>
              </a:rPr>
              <a:t> </a:t>
            </a:r>
            <a:r>
              <a:rPr lang="zh-TW" altLang="en-US" sz="1200" dirty="0">
                <a:latin typeface="標楷體" panose="03000509000000000000" pitchFamily="65" charset="-120"/>
                <a:ea typeface="標楷體" panose="03000509000000000000" pitchFamily="65" charset="-120"/>
              </a:rPr>
              <a:t>這幾個值</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zh-TW" altLang="fr-FR" sz="1200" dirty="0">
              <a:solidFill>
                <a:schemeClr val="tx2">
                  <a:lumMod val="75000"/>
                </a:schemeClr>
              </a:solidFill>
              <a:latin typeface="標楷體" panose="03000509000000000000" pitchFamily="65" charset="-120"/>
              <a:ea typeface="標楷體" panose="03000509000000000000" pitchFamily="65" charset="-120"/>
            </a:endParaRPr>
          </a:p>
        </p:txBody>
      </p:sp>
      <p:sp>
        <p:nvSpPr>
          <p:cNvPr id="1048715" name="投影片編號版面配置區 3"/>
          <p:cNvSpPr>
            <a:spLocks noGrp="1"/>
          </p:cNvSpPr>
          <p:nvPr>
            <p:ph type="sldNum" sz="quarter" idx="5"/>
          </p:nvPr>
        </p:nvSpPr>
        <p:spPr/>
        <p:txBody>
          <a:bodyPr/>
          <a:lstStyle/>
          <a:p>
            <a:fld id="{51032E3A-7624-4EED-AB1C-551B58DCDEA3}" type="slidenum">
              <a:rPr lang="zh-CN" altLang="en-US" smtClean="0"/>
              <a:t>41</a:t>
            </a:fld>
            <a:endParaRPr lang="zh-CN" altLang="en-US"/>
          </a:p>
        </p:txBody>
      </p:sp>
    </p:spTree>
    <p:extLst>
      <p:ext uri="{BB962C8B-B14F-4D97-AF65-F5344CB8AC3E}">
        <p14:creationId xmlns:p14="http://schemas.microsoft.com/office/powerpoint/2010/main" val="429114553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13" name="投影片影像版面配置區 1"/>
          <p:cNvSpPr>
            <a:spLocks noGrp="1" noRot="1" noChangeAspect="1"/>
          </p:cNvSpPr>
          <p:nvPr>
            <p:ph type="sldImg"/>
          </p:nvPr>
        </p:nvSpPr>
        <p:spPr/>
      </p:sp>
      <p:sp>
        <p:nvSpPr>
          <p:cNvPr id="1048714" name="備忘稿版面配置區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TW" altLang="en-US" b="1" i="0" dirty="0">
                <a:solidFill>
                  <a:srgbClr val="FFFFFF"/>
                </a:solidFill>
                <a:effectLst/>
                <a:latin typeface="Raleway"/>
              </a:rPr>
              <a:t> </a:t>
            </a:r>
            <a:r>
              <a:rPr lang="en-US" altLang="zh-TW" b="1" i="0" dirty="0">
                <a:solidFill>
                  <a:srgbClr val="FFFFFF"/>
                </a:solidFill>
                <a:effectLst/>
                <a:latin typeface="Raleway"/>
              </a:rPr>
              <a:t>IDE </a:t>
            </a:r>
            <a:r>
              <a:rPr lang="zh-TW" altLang="en-US" b="1" i="0" dirty="0">
                <a:solidFill>
                  <a:srgbClr val="FFFFFF"/>
                </a:solidFill>
                <a:effectLst/>
                <a:latin typeface="Raleway"/>
              </a:rPr>
              <a:t>整合開發環境</a:t>
            </a:r>
          </a:p>
          <a:p>
            <a:endParaRPr lang="zh-TW" altLang="en-US" dirty="0"/>
          </a:p>
        </p:txBody>
      </p:sp>
      <p:sp>
        <p:nvSpPr>
          <p:cNvPr id="1048715" name="投影片編號版面配置區 3"/>
          <p:cNvSpPr>
            <a:spLocks noGrp="1"/>
          </p:cNvSpPr>
          <p:nvPr>
            <p:ph type="sldNum" sz="quarter" idx="5"/>
          </p:nvPr>
        </p:nvSpPr>
        <p:spPr/>
        <p:txBody>
          <a:bodyPr/>
          <a:lstStyle/>
          <a:p>
            <a:fld id="{51032E3A-7624-4EED-AB1C-551B58DCDEA3}" type="slidenum">
              <a:rPr lang="zh-CN" altLang="en-US" smtClean="0"/>
              <a:t>42</a:t>
            </a:fld>
            <a:endParaRPr lang="zh-CN" altLang="en-US"/>
          </a:p>
        </p:txBody>
      </p:sp>
    </p:spTree>
    <p:extLst>
      <p:ext uri="{BB962C8B-B14F-4D97-AF65-F5344CB8AC3E}">
        <p14:creationId xmlns:p14="http://schemas.microsoft.com/office/powerpoint/2010/main" val="48343740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13" name="投影片影像版面配置區 1"/>
          <p:cNvSpPr>
            <a:spLocks noGrp="1" noRot="1" noChangeAspect="1"/>
          </p:cNvSpPr>
          <p:nvPr>
            <p:ph type="sldImg"/>
          </p:nvPr>
        </p:nvSpPr>
        <p:spPr/>
      </p:sp>
      <p:sp>
        <p:nvSpPr>
          <p:cNvPr id="1048714" name="備忘稿版面配置區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TW" altLang="en-US" b="1" i="0" dirty="0">
                <a:solidFill>
                  <a:srgbClr val="FFFFFF"/>
                </a:solidFill>
                <a:effectLst/>
                <a:latin typeface="Raleway"/>
              </a:rPr>
              <a:t> </a:t>
            </a:r>
            <a:r>
              <a:rPr lang="en-US" altLang="zh-TW" b="1" i="0" dirty="0">
                <a:solidFill>
                  <a:srgbClr val="FFFFFF"/>
                </a:solidFill>
                <a:effectLst/>
                <a:latin typeface="Raleway"/>
              </a:rPr>
              <a:t>IDE </a:t>
            </a:r>
            <a:r>
              <a:rPr lang="zh-TW" altLang="en-US" b="1" i="0" dirty="0">
                <a:solidFill>
                  <a:srgbClr val="FFFFFF"/>
                </a:solidFill>
                <a:effectLst/>
                <a:latin typeface="Raleway"/>
              </a:rPr>
              <a:t>整合開發環境</a:t>
            </a:r>
          </a:p>
          <a:p>
            <a:endParaRPr lang="zh-TW" altLang="en-US" dirty="0"/>
          </a:p>
        </p:txBody>
      </p:sp>
      <p:sp>
        <p:nvSpPr>
          <p:cNvPr id="1048715" name="投影片編號版面配置區 3"/>
          <p:cNvSpPr>
            <a:spLocks noGrp="1"/>
          </p:cNvSpPr>
          <p:nvPr>
            <p:ph type="sldNum" sz="quarter" idx="5"/>
          </p:nvPr>
        </p:nvSpPr>
        <p:spPr/>
        <p:txBody>
          <a:bodyPr/>
          <a:lstStyle/>
          <a:p>
            <a:fld id="{51032E3A-7624-4EED-AB1C-551B58DCDEA3}" type="slidenum">
              <a:rPr lang="zh-CN" altLang="en-US" smtClean="0"/>
              <a:t>43</a:t>
            </a:fld>
            <a:endParaRPr lang="zh-CN" altLang="en-US"/>
          </a:p>
        </p:txBody>
      </p:sp>
    </p:spTree>
    <p:extLst>
      <p:ext uri="{BB962C8B-B14F-4D97-AF65-F5344CB8AC3E}">
        <p14:creationId xmlns:p14="http://schemas.microsoft.com/office/powerpoint/2010/main" val="248215292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13" name="投影片影像版面配置區 1"/>
          <p:cNvSpPr>
            <a:spLocks noGrp="1" noRot="1" noChangeAspect="1"/>
          </p:cNvSpPr>
          <p:nvPr>
            <p:ph type="sldImg"/>
          </p:nvPr>
        </p:nvSpPr>
        <p:spPr/>
      </p:sp>
      <p:sp>
        <p:nvSpPr>
          <p:cNvPr id="1048714" name="備忘稿版面配置區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TW" altLang="en-US" b="0" i="0" dirty="0">
                <a:solidFill>
                  <a:srgbClr val="3A3A3A"/>
                </a:solidFill>
                <a:effectLst/>
                <a:latin typeface="Lato"/>
              </a:rPr>
              <a:t>精確率（</a:t>
            </a:r>
            <a:r>
              <a:rPr lang="en-US" altLang="zh-TW" b="0" i="0" dirty="0">
                <a:solidFill>
                  <a:srgbClr val="3A3A3A"/>
                </a:solidFill>
                <a:effectLst/>
                <a:latin typeface="Lato"/>
              </a:rPr>
              <a:t>Precision</a:t>
            </a:r>
            <a:r>
              <a:rPr lang="zh-TW" altLang="en-US" b="0" i="0" dirty="0">
                <a:solidFill>
                  <a:srgbClr val="3A3A3A"/>
                </a:solidFill>
                <a:effectLst/>
                <a:latin typeface="Lato"/>
              </a:rPr>
              <a:t>）</a:t>
            </a:r>
            <a:r>
              <a:rPr lang="en-US" altLang="zh-TW" b="0" i="0" dirty="0">
                <a:solidFill>
                  <a:srgbClr val="3A3A3A"/>
                </a:solidFill>
                <a:effectLst/>
                <a:latin typeface="Lato"/>
              </a:rPr>
              <a:t>= </a:t>
            </a:r>
            <a:r>
              <a:rPr lang="en-US" altLang="zh-TW" b="0" i="0" dirty="0" err="1">
                <a:solidFill>
                  <a:srgbClr val="3A3A3A"/>
                </a:solidFill>
                <a:effectLst/>
                <a:latin typeface="Lato"/>
              </a:rPr>
              <a:t>tp</a:t>
            </a:r>
            <a:r>
              <a:rPr lang="en-US" altLang="zh-TW" b="0" i="0" dirty="0">
                <a:solidFill>
                  <a:srgbClr val="3A3A3A"/>
                </a:solidFill>
                <a:effectLst/>
                <a:latin typeface="Lato"/>
              </a:rPr>
              <a:t>/(</a:t>
            </a:r>
            <a:r>
              <a:rPr lang="en-US" altLang="zh-TW" b="0" i="0" dirty="0" err="1">
                <a:solidFill>
                  <a:srgbClr val="3A3A3A"/>
                </a:solidFill>
                <a:effectLst/>
                <a:latin typeface="Lato"/>
              </a:rPr>
              <a:t>tp+fp</a:t>
            </a:r>
            <a:r>
              <a:rPr lang="en-US" altLang="zh-TW" b="0" i="0" dirty="0">
                <a:solidFill>
                  <a:srgbClr val="3A3A3A"/>
                </a:solidFill>
                <a:effectLst/>
                <a:latin typeface="Lato"/>
              </a:rPr>
              <a:t>)</a:t>
            </a:r>
            <a:r>
              <a:rPr lang="zh-TW" altLang="en-US" b="0" i="0" dirty="0">
                <a:solidFill>
                  <a:srgbClr val="3A3A3A"/>
                </a:solidFill>
                <a:effectLst/>
                <a:latin typeface="Lato"/>
              </a:rPr>
              <a:t>，即陽性的樣本中有幾個是預測正確的。</a:t>
            </a:r>
            <a:br>
              <a:rPr lang="zh-TW" altLang="en-US" dirty="0"/>
            </a:br>
            <a:r>
              <a:rPr lang="zh-TW" altLang="en-US" sz="1200" dirty="0">
                <a:latin typeface="標楷體" panose="03000509000000000000" pitchFamily="65" charset="-120"/>
                <a:ea typeface="標楷體" panose="03000509000000000000" pitchFamily="65" charset="-120"/>
              </a:rPr>
              <a:t>回復</a:t>
            </a:r>
            <a:r>
              <a:rPr lang="zh-TW" altLang="en-US" b="0" i="0" dirty="0">
                <a:solidFill>
                  <a:srgbClr val="3A3A3A"/>
                </a:solidFill>
                <a:effectLst/>
                <a:latin typeface="Lato"/>
              </a:rPr>
              <a:t>率（</a:t>
            </a:r>
            <a:r>
              <a:rPr lang="en-US" altLang="zh-TW" b="0" i="0" dirty="0">
                <a:solidFill>
                  <a:srgbClr val="3A3A3A"/>
                </a:solidFill>
                <a:effectLst/>
                <a:latin typeface="Lato"/>
              </a:rPr>
              <a:t>Recall</a:t>
            </a:r>
            <a:r>
              <a:rPr lang="zh-TW" altLang="en-US" b="0" i="0" dirty="0">
                <a:solidFill>
                  <a:srgbClr val="3A3A3A"/>
                </a:solidFill>
                <a:effectLst/>
                <a:latin typeface="Lato"/>
              </a:rPr>
              <a:t>）</a:t>
            </a:r>
            <a:r>
              <a:rPr lang="en-US" altLang="zh-TW" b="0" i="0" dirty="0">
                <a:solidFill>
                  <a:srgbClr val="3A3A3A"/>
                </a:solidFill>
                <a:effectLst/>
                <a:latin typeface="Lato"/>
              </a:rPr>
              <a:t>= </a:t>
            </a:r>
            <a:r>
              <a:rPr lang="en-US" altLang="zh-TW" b="0" i="0" dirty="0" err="1">
                <a:solidFill>
                  <a:srgbClr val="3A3A3A"/>
                </a:solidFill>
                <a:effectLst/>
                <a:latin typeface="Lato"/>
              </a:rPr>
              <a:t>tp</a:t>
            </a:r>
            <a:r>
              <a:rPr lang="en-US" altLang="zh-TW" b="0" i="0" dirty="0">
                <a:solidFill>
                  <a:srgbClr val="3A3A3A"/>
                </a:solidFill>
                <a:effectLst/>
                <a:latin typeface="Lato"/>
              </a:rPr>
              <a:t>/(</a:t>
            </a:r>
            <a:r>
              <a:rPr lang="en-US" altLang="zh-TW" b="0" i="0" dirty="0" err="1">
                <a:solidFill>
                  <a:srgbClr val="3A3A3A"/>
                </a:solidFill>
                <a:effectLst/>
                <a:latin typeface="Lato"/>
              </a:rPr>
              <a:t>tp+fn</a:t>
            </a:r>
            <a:r>
              <a:rPr lang="en-US" altLang="zh-TW" b="0" i="0" dirty="0">
                <a:solidFill>
                  <a:srgbClr val="3A3A3A"/>
                </a:solidFill>
                <a:effectLst/>
                <a:latin typeface="Lato"/>
              </a:rPr>
              <a:t>)</a:t>
            </a:r>
            <a:r>
              <a:rPr lang="zh-TW" altLang="en-US" b="0" i="0" dirty="0">
                <a:solidFill>
                  <a:srgbClr val="3A3A3A"/>
                </a:solidFill>
                <a:effectLst/>
                <a:latin typeface="Lato"/>
              </a:rPr>
              <a:t>，即事實為真的樣本中有幾個是預測正確的。</a:t>
            </a:r>
            <a:endParaRPr lang="zh-CN" altLang="en-US" dirty="0"/>
          </a:p>
          <a:p>
            <a:endParaRPr lang="zh-TW" altLang="en-US" dirty="0"/>
          </a:p>
        </p:txBody>
      </p:sp>
      <p:sp>
        <p:nvSpPr>
          <p:cNvPr id="1048715" name="投影片編號版面配置區 3"/>
          <p:cNvSpPr>
            <a:spLocks noGrp="1"/>
          </p:cNvSpPr>
          <p:nvPr>
            <p:ph type="sldNum" sz="quarter" idx="5"/>
          </p:nvPr>
        </p:nvSpPr>
        <p:spPr/>
        <p:txBody>
          <a:bodyPr/>
          <a:lstStyle/>
          <a:p>
            <a:fld id="{51032E3A-7624-4EED-AB1C-551B58DCDEA3}" type="slidenum">
              <a:rPr lang="zh-CN" altLang="en-US" smtClean="0"/>
              <a:t>44</a:t>
            </a:fld>
            <a:endParaRPr lang="zh-CN" altLang="en-US"/>
          </a:p>
        </p:txBody>
      </p:sp>
    </p:spTree>
    <p:extLst>
      <p:ext uri="{BB962C8B-B14F-4D97-AF65-F5344CB8AC3E}">
        <p14:creationId xmlns:p14="http://schemas.microsoft.com/office/powerpoint/2010/main" val="294995464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13" name="投影片影像版面配置區 1"/>
          <p:cNvSpPr>
            <a:spLocks noGrp="1" noRot="1" noChangeAspect="1"/>
          </p:cNvSpPr>
          <p:nvPr>
            <p:ph type="sldImg"/>
          </p:nvPr>
        </p:nvSpPr>
        <p:spPr/>
      </p:sp>
      <p:sp>
        <p:nvSpPr>
          <p:cNvPr id="1048714" name="備忘稿版面配置區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TW" b="0" i="0" dirty="0">
                <a:solidFill>
                  <a:srgbClr val="3A3A3A"/>
                </a:solidFill>
                <a:effectLst/>
                <a:latin typeface="Lato"/>
              </a:rPr>
              <a:t>15_7</a:t>
            </a:r>
            <a:r>
              <a:rPr lang="zh-TW" altLang="en-US" b="0" i="0" dirty="0">
                <a:solidFill>
                  <a:srgbClr val="3A3A3A"/>
                </a:solidFill>
                <a:effectLst/>
                <a:latin typeface="Lato"/>
              </a:rPr>
              <a:t>         </a:t>
            </a:r>
            <a:r>
              <a:rPr lang="en-US" altLang="zh-TW" b="0" i="0" dirty="0">
                <a:solidFill>
                  <a:srgbClr val="3A3A3A"/>
                </a:solidFill>
                <a:effectLst/>
                <a:latin typeface="Lato"/>
              </a:rPr>
              <a:t>15_1</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TW" b="0" i="0" dirty="0">
                <a:solidFill>
                  <a:srgbClr val="3A3A3A"/>
                </a:solidFill>
                <a:effectLst/>
                <a:latin typeface="Lato"/>
              </a:rPr>
              <a:t>15_3</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ltLang="zh-TW" b="0" i="0" dirty="0">
              <a:solidFill>
                <a:srgbClr val="3A3A3A"/>
              </a:solidFill>
              <a:effectLst/>
              <a:latin typeface="Lato"/>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zh-TW" altLang="en-US" b="0" i="0" dirty="0">
                <a:solidFill>
                  <a:srgbClr val="3A3A3A"/>
                </a:solidFill>
                <a:effectLst/>
                <a:latin typeface="Lato"/>
              </a:rPr>
              <a:t>精確率（</a:t>
            </a:r>
            <a:r>
              <a:rPr lang="en-US" altLang="zh-TW" b="0" i="0" dirty="0">
                <a:solidFill>
                  <a:srgbClr val="3A3A3A"/>
                </a:solidFill>
                <a:effectLst/>
                <a:latin typeface="Lato"/>
              </a:rPr>
              <a:t>Precision</a:t>
            </a:r>
            <a:r>
              <a:rPr lang="zh-TW" altLang="en-US" b="0" i="0" dirty="0">
                <a:solidFill>
                  <a:srgbClr val="3A3A3A"/>
                </a:solidFill>
                <a:effectLst/>
                <a:latin typeface="Lato"/>
              </a:rPr>
              <a:t>）</a:t>
            </a:r>
            <a:r>
              <a:rPr lang="en-US" altLang="zh-TW" b="0" i="0" dirty="0">
                <a:solidFill>
                  <a:srgbClr val="3A3A3A"/>
                </a:solidFill>
                <a:effectLst/>
                <a:latin typeface="Lato"/>
              </a:rPr>
              <a:t>= </a:t>
            </a:r>
            <a:r>
              <a:rPr lang="en-US" altLang="zh-TW" b="0" i="0" dirty="0" err="1">
                <a:solidFill>
                  <a:srgbClr val="3A3A3A"/>
                </a:solidFill>
                <a:effectLst/>
                <a:latin typeface="Lato"/>
              </a:rPr>
              <a:t>tp</a:t>
            </a:r>
            <a:r>
              <a:rPr lang="en-US" altLang="zh-TW" b="0" i="0" dirty="0">
                <a:solidFill>
                  <a:srgbClr val="3A3A3A"/>
                </a:solidFill>
                <a:effectLst/>
                <a:latin typeface="Lato"/>
              </a:rPr>
              <a:t>/(</a:t>
            </a:r>
            <a:r>
              <a:rPr lang="en-US" altLang="zh-TW" b="0" i="0" dirty="0" err="1">
                <a:solidFill>
                  <a:srgbClr val="3A3A3A"/>
                </a:solidFill>
                <a:effectLst/>
                <a:latin typeface="Lato"/>
              </a:rPr>
              <a:t>tp+fp</a:t>
            </a:r>
            <a:r>
              <a:rPr lang="en-US" altLang="zh-TW" b="0" i="0" dirty="0">
                <a:solidFill>
                  <a:srgbClr val="3A3A3A"/>
                </a:solidFill>
                <a:effectLst/>
                <a:latin typeface="Lato"/>
              </a:rPr>
              <a:t>)</a:t>
            </a:r>
            <a:r>
              <a:rPr lang="zh-TW" altLang="en-US" b="0" i="0" dirty="0">
                <a:solidFill>
                  <a:srgbClr val="3A3A3A"/>
                </a:solidFill>
                <a:effectLst/>
                <a:latin typeface="Lato"/>
              </a:rPr>
              <a:t>，即陽性的樣本中有幾個是預測正確的。</a:t>
            </a:r>
            <a:br>
              <a:rPr lang="zh-TW" altLang="en-US" dirty="0"/>
            </a:br>
            <a:r>
              <a:rPr lang="zh-TW" altLang="en-US" sz="1200" dirty="0">
                <a:latin typeface="標楷體" panose="03000509000000000000" pitchFamily="65" charset="-120"/>
                <a:ea typeface="標楷體" panose="03000509000000000000" pitchFamily="65" charset="-120"/>
              </a:rPr>
              <a:t>回復</a:t>
            </a:r>
            <a:r>
              <a:rPr lang="zh-TW" altLang="en-US" b="0" i="0" dirty="0">
                <a:solidFill>
                  <a:srgbClr val="3A3A3A"/>
                </a:solidFill>
                <a:effectLst/>
                <a:latin typeface="Lato"/>
              </a:rPr>
              <a:t>率（</a:t>
            </a:r>
            <a:r>
              <a:rPr lang="en-US" altLang="zh-TW" b="0" i="0" dirty="0">
                <a:solidFill>
                  <a:srgbClr val="3A3A3A"/>
                </a:solidFill>
                <a:effectLst/>
                <a:latin typeface="Lato"/>
              </a:rPr>
              <a:t>Recall</a:t>
            </a:r>
            <a:r>
              <a:rPr lang="zh-TW" altLang="en-US" b="0" i="0" dirty="0">
                <a:solidFill>
                  <a:srgbClr val="3A3A3A"/>
                </a:solidFill>
                <a:effectLst/>
                <a:latin typeface="Lato"/>
              </a:rPr>
              <a:t>）</a:t>
            </a:r>
            <a:r>
              <a:rPr lang="en-US" altLang="zh-TW" b="0" i="0" dirty="0">
                <a:solidFill>
                  <a:srgbClr val="3A3A3A"/>
                </a:solidFill>
                <a:effectLst/>
                <a:latin typeface="Lato"/>
              </a:rPr>
              <a:t>= </a:t>
            </a:r>
            <a:r>
              <a:rPr lang="en-US" altLang="zh-TW" b="0" i="0" dirty="0" err="1">
                <a:solidFill>
                  <a:srgbClr val="3A3A3A"/>
                </a:solidFill>
                <a:effectLst/>
                <a:latin typeface="Lato"/>
              </a:rPr>
              <a:t>tp</a:t>
            </a:r>
            <a:r>
              <a:rPr lang="en-US" altLang="zh-TW" b="0" i="0" dirty="0">
                <a:solidFill>
                  <a:srgbClr val="3A3A3A"/>
                </a:solidFill>
                <a:effectLst/>
                <a:latin typeface="Lato"/>
              </a:rPr>
              <a:t>/(</a:t>
            </a:r>
            <a:r>
              <a:rPr lang="en-US" altLang="zh-TW" b="0" i="0" dirty="0" err="1">
                <a:solidFill>
                  <a:srgbClr val="3A3A3A"/>
                </a:solidFill>
                <a:effectLst/>
                <a:latin typeface="Lato"/>
              </a:rPr>
              <a:t>tp+fn</a:t>
            </a:r>
            <a:r>
              <a:rPr lang="en-US" altLang="zh-TW" b="0" i="0" dirty="0">
                <a:solidFill>
                  <a:srgbClr val="3A3A3A"/>
                </a:solidFill>
                <a:effectLst/>
                <a:latin typeface="Lato"/>
              </a:rPr>
              <a:t>)</a:t>
            </a:r>
            <a:r>
              <a:rPr lang="zh-TW" altLang="en-US" b="0" i="0" dirty="0">
                <a:solidFill>
                  <a:srgbClr val="3A3A3A"/>
                </a:solidFill>
                <a:effectLst/>
                <a:latin typeface="Lato"/>
              </a:rPr>
              <a:t>，即事實為真的樣本中有幾個是預測正確的。</a:t>
            </a:r>
            <a:endParaRPr lang="zh-CN" altLang="en-US" dirty="0"/>
          </a:p>
          <a:p>
            <a:endParaRPr lang="zh-TW" altLang="en-US" dirty="0"/>
          </a:p>
        </p:txBody>
      </p:sp>
      <p:sp>
        <p:nvSpPr>
          <p:cNvPr id="1048715" name="投影片編號版面配置區 3"/>
          <p:cNvSpPr>
            <a:spLocks noGrp="1"/>
          </p:cNvSpPr>
          <p:nvPr>
            <p:ph type="sldNum" sz="quarter" idx="5"/>
          </p:nvPr>
        </p:nvSpPr>
        <p:spPr/>
        <p:txBody>
          <a:bodyPr/>
          <a:lstStyle/>
          <a:p>
            <a:fld id="{51032E3A-7624-4EED-AB1C-551B58DCDEA3}" type="slidenum">
              <a:rPr lang="zh-CN" altLang="en-US" smtClean="0"/>
              <a:t>45</a:t>
            </a:fld>
            <a:endParaRPr lang="zh-CN" altLang="en-US"/>
          </a:p>
        </p:txBody>
      </p:sp>
    </p:spTree>
    <p:extLst>
      <p:ext uri="{BB962C8B-B14F-4D97-AF65-F5344CB8AC3E}">
        <p14:creationId xmlns:p14="http://schemas.microsoft.com/office/powerpoint/2010/main" val="158078852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13" name="投影片影像版面配置區 1"/>
          <p:cNvSpPr>
            <a:spLocks noGrp="1" noRot="1" noChangeAspect="1"/>
          </p:cNvSpPr>
          <p:nvPr>
            <p:ph type="sldImg"/>
          </p:nvPr>
        </p:nvSpPr>
        <p:spPr/>
      </p:sp>
      <p:sp>
        <p:nvSpPr>
          <p:cNvPr id="1048714" name="備忘稿版面配置區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TW" altLang="en-US" b="0" i="0" dirty="0">
                <a:solidFill>
                  <a:srgbClr val="3A3A3A"/>
                </a:solidFill>
                <a:effectLst/>
                <a:latin typeface="Lato"/>
              </a:rPr>
              <a:t>精確率（</a:t>
            </a:r>
            <a:r>
              <a:rPr lang="en-US" altLang="zh-TW" b="0" i="0" dirty="0">
                <a:solidFill>
                  <a:srgbClr val="3A3A3A"/>
                </a:solidFill>
                <a:effectLst/>
                <a:latin typeface="Lato"/>
              </a:rPr>
              <a:t>Precision</a:t>
            </a:r>
            <a:r>
              <a:rPr lang="zh-TW" altLang="en-US" b="0" i="0" dirty="0">
                <a:solidFill>
                  <a:srgbClr val="3A3A3A"/>
                </a:solidFill>
                <a:effectLst/>
                <a:latin typeface="Lato"/>
              </a:rPr>
              <a:t>）</a:t>
            </a:r>
            <a:r>
              <a:rPr lang="en-US" altLang="zh-TW" b="0" i="0" dirty="0">
                <a:solidFill>
                  <a:srgbClr val="3A3A3A"/>
                </a:solidFill>
                <a:effectLst/>
                <a:latin typeface="Lato"/>
              </a:rPr>
              <a:t>= </a:t>
            </a:r>
            <a:r>
              <a:rPr lang="en-US" altLang="zh-TW" b="0" i="0" dirty="0" err="1">
                <a:solidFill>
                  <a:srgbClr val="3A3A3A"/>
                </a:solidFill>
                <a:effectLst/>
                <a:latin typeface="Lato"/>
              </a:rPr>
              <a:t>tp</a:t>
            </a:r>
            <a:r>
              <a:rPr lang="en-US" altLang="zh-TW" b="0" i="0" dirty="0">
                <a:solidFill>
                  <a:srgbClr val="3A3A3A"/>
                </a:solidFill>
                <a:effectLst/>
                <a:latin typeface="Lato"/>
              </a:rPr>
              <a:t>/(</a:t>
            </a:r>
            <a:r>
              <a:rPr lang="en-US" altLang="zh-TW" b="0" i="0" dirty="0" err="1">
                <a:solidFill>
                  <a:srgbClr val="3A3A3A"/>
                </a:solidFill>
                <a:effectLst/>
                <a:latin typeface="Lato"/>
              </a:rPr>
              <a:t>tp+fp</a:t>
            </a:r>
            <a:r>
              <a:rPr lang="en-US" altLang="zh-TW" b="0" i="0" dirty="0">
                <a:solidFill>
                  <a:srgbClr val="3A3A3A"/>
                </a:solidFill>
                <a:effectLst/>
                <a:latin typeface="Lato"/>
              </a:rPr>
              <a:t>)</a:t>
            </a:r>
            <a:r>
              <a:rPr lang="zh-TW" altLang="en-US" b="0" i="0" dirty="0">
                <a:solidFill>
                  <a:srgbClr val="3A3A3A"/>
                </a:solidFill>
                <a:effectLst/>
                <a:latin typeface="Lato"/>
              </a:rPr>
              <a:t>，即陽性的樣本中有幾個是預測正確的。</a:t>
            </a:r>
            <a:br>
              <a:rPr lang="zh-TW" altLang="en-US" dirty="0"/>
            </a:br>
            <a:r>
              <a:rPr lang="zh-TW" altLang="en-US" sz="1200" dirty="0">
                <a:latin typeface="標楷體" panose="03000509000000000000" pitchFamily="65" charset="-120"/>
                <a:ea typeface="標楷體" panose="03000509000000000000" pitchFamily="65" charset="-120"/>
              </a:rPr>
              <a:t>回復</a:t>
            </a:r>
            <a:r>
              <a:rPr lang="zh-TW" altLang="en-US" b="0" i="0" dirty="0">
                <a:solidFill>
                  <a:srgbClr val="3A3A3A"/>
                </a:solidFill>
                <a:effectLst/>
                <a:latin typeface="Lato"/>
              </a:rPr>
              <a:t>率（</a:t>
            </a:r>
            <a:r>
              <a:rPr lang="en-US" altLang="zh-TW" b="0" i="0" dirty="0">
                <a:solidFill>
                  <a:srgbClr val="3A3A3A"/>
                </a:solidFill>
                <a:effectLst/>
                <a:latin typeface="Lato"/>
              </a:rPr>
              <a:t>Recall</a:t>
            </a:r>
            <a:r>
              <a:rPr lang="zh-TW" altLang="en-US" b="0" i="0" dirty="0">
                <a:solidFill>
                  <a:srgbClr val="3A3A3A"/>
                </a:solidFill>
                <a:effectLst/>
                <a:latin typeface="Lato"/>
              </a:rPr>
              <a:t>）</a:t>
            </a:r>
            <a:r>
              <a:rPr lang="en-US" altLang="zh-TW" b="0" i="0" dirty="0">
                <a:solidFill>
                  <a:srgbClr val="3A3A3A"/>
                </a:solidFill>
                <a:effectLst/>
                <a:latin typeface="Lato"/>
              </a:rPr>
              <a:t>= </a:t>
            </a:r>
            <a:r>
              <a:rPr lang="en-US" altLang="zh-TW" b="0" i="0" dirty="0" err="1">
                <a:solidFill>
                  <a:srgbClr val="3A3A3A"/>
                </a:solidFill>
                <a:effectLst/>
                <a:latin typeface="Lato"/>
              </a:rPr>
              <a:t>tp</a:t>
            </a:r>
            <a:r>
              <a:rPr lang="en-US" altLang="zh-TW" b="0" i="0" dirty="0">
                <a:solidFill>
                  <a:srgbClr val="3A3A3A"/>
                </a:solidFill>
                <a:effectLst/>
                <a:latin typeface="Lato"/>
              </a:rPr>
              <a:t>/(</a:t>
            </a:r>
            <a:r>
              <a:rPr lang="en-US" altLang="zh-TW" b="0" i="0" dirty="0" err="1">
                <a:solidFill>
                  <a:srgbClr val="3A3A3A"/>
                </a:solidFill>
                <a:effectLst/>
                <a:latin typeface="Lato"/>
              </a:rPr>
              <a:t>tp+fn</a:t>
            </a:r>
            <a:r>
              <a:rPr lang="en-US" altLang="zh-TW" b="0" i="0" dirty="0">
                <a:solidFill>
                  <a:srgbClr val="3A3A3A"/>
                </a:solidFill>
                <a:effectLst/>
                <a:latin typeface="Lato"/>
              </a:rPr>
              <a:t>)</a:t>
            </a:r>
            <a:r>
              <a:rPr lang="zh-TW" altLang="en-US" b="0" i="0" dirty="0">
                <a:solidFill>
                  <a:srgbClr val="3A3A3A"/>
                </a:solidFill>
                <a:effectLst/>
                <a:latin typeface="Lato"/>
              </a:rPr>
              <a:t>，即事實為真的樣本中有幾個是預測正確的。</a:t>
            </a:r>
            <a:endParaRPr lang="zh-CN" altLang="en-US" dirty="0"/>
          </a:p>
          <a:p>
            <a:endParaRPr lang="zh-TW" altLang="en-US" dirty="0"/>
          </a:p>
        </p:txBody>
      </p:sp>
      <p:sp>
        <p:nvSpPr>
          <p:cNvPr id="1048715" name="投影片編號版面配置區 3"/>
          <p:cNvSpPr>
            <a:spLocks noGrp="1"/>
          </p:cNvSpPr>
          <p:nvPr>
            <p:ph type="sldNum" sz="quarter" idx="5"/>
          </p:nvPr>
        </p:nvSpPr>
        <p:spPr/>
        <p:txBody>
          <a:bodyPr/>
          <a:lstStyle/>
          <a:p>
            <a:fld id="{51032E3A-7624-4EED-AB1C-551B58DCDEA3}" type="slidenum">
              <a:rPr lang="zh-CN" altLang="en-US" smtClean="0"/>
              <a:t>46</a:t>
            </a:fld>
            <a:endParaRPr lang="zh-CN" altLang="en-US"/>
          </a:p>
        </p:txBody>
      </p:sp>
    </p:spTree>
    <p:extLst>
      <p:ext uri="{BB962C8B-B14F-4D97-AF65-F5344CB8AC3E}">
        <p14:creationId xmlns:p14="http://schemas.microsoft.com/office/powerpoint/2010/main" val="172750928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13" name="投影片影像版面配置區 1"/>
          <p:cNvSpPr>
            <a:spLocks noGrp="1" noRot="1" noChangeAspect="1"/>
          </p:cNvSpPr>
          <p:nvPr>
            <p:ph type="sldImg"/>
          </p:nvPr>
        </p:nvSpPr>
        <p:spPr/>
      </p:sp>
      <p:sp>
        <p:nvSpPr>
          <p:cNvPr id="1048714" name="備忘稿版面配置區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TW" altLang="en-US" b="0" i="0" dirty="0">
                <a:solidFill>
                  <a:srgbClr val="3A3A3A"/>
                </a:solidFill>
                <a:effectLst/>
                <a:latin typeface="Lato"/>
              </a:rPr>
              <a:t>精確率（</a:t>
            </a:r>
            <a:r>
              <a:rPr lang="en-US" altLang="zh-TW" b="0" i="0" dirty="0">
                <a:solidFill>
                  <a:srgbClr val="3A3A3A"/>
                </a:solidFill>
                <a:effectLst/>
                <a:latin typeface="Lato"/>
              </a:rPr>
              <a:t>Precision</a:t>
            </a:r>
            <a:r>
              <a:rPr lang="zh-TW" altLang="en-US" b="0" i="0" dirty="0">
                <a:solidFill>
                  <a:srgbClr val="3A3A3A"/>
                </a:solidFill>
                <a:effectLst/>
                <a:latin typeface="Lato"/>
              </a:rPr>
              <a:t>）</a:t>
            </a:r>
            <a:r>
              <a:rPr lang="en-US" altLang="zh-TW" b="0" i="0" dirty="0">
                <a:solidFill>
                  <a:srgbClr val="3A3A3A"/>
                </a:solidFill>
                <a:effectLst/>
                <a:latin typeface="Lato"/>
              </a:rPr>
              <a:t>= </a:t>
            </a:r>
            <a:r>
              <a:rPr lang="en-US" altLang="zh-TW" b="0" i="0" dirty="0" err="1">
                <a:solidFill>
                  <a:srgbClr val="3A3A3A"/>
                </a:solidFill>
                <a:effectLst/>
                <a:latin typeface="Lato"/>
              </a:rPr>
              <a:t>tp</a:t>
            </a:r>
            <a:r>
              <a:rPr lang="en-US" altLang="zh-TW" b="0" i="0" dirty="0">
                <a:solidFill>
                  <a:srgbClr val="3A3A3A"/>
                </a:solidFill>
                <a:effectLst/>
                <a:latin typeface="Lato"/>
              </a:rPr>
              <a:t>/(</a:t>
            </a:r>
            <a:r>
              <a:rPr lang="en-US" altLang="zh-TW" b="0" i="0" dirty="0" err="1">
                <a:solidFill>
                  <a:srgbClr val="3A3A3A"/>
                </a:solidFill>
                <a:effectLst/>
                <a:latin typeface="Lato"/>
              </a:rPr>
              <a:t>tp+fp</a:t>
            </a:r>
            <a:r>
              <a:rPr lang="en-US" altLang="zh-TW" b="0" i="0" dirty="0">
                <a:solidFill>
                  <a:srgbClr val="3A3A3A"/>
                </a:solidFill>
                <a:effectLst/>
                <a:latin typeface="Lato"/>
              </a:rPr>
              <a:t>)</a:t>
            </a:r>
            <a:r>
              <a:rPr lang="zh-TW" altLang="en-US" b="0" i="0" dirty="0">
                <a:solidFill>
                  <a:srgbClr val="3A3A3A"/>
                </a:solidFill>
                <a:effectLst/>
                <a:latin typeface="Lato"/>
              </a:rPr>
              <a:t>，即陽性的樣本中有幾個是預測正確的。</a:t>
            </a:r>
            <a:br>
              <a:rPr lang="zh-TW" altLang="en-US" dirty="0"/>
            </a:br>
            <a:r>
              <a:rPr lang="zh-TW" altLang="en-US" sz="1200" dirty="0">
                <a:latin typeface="標楷體" panose="03000509000000000000" pitchFamily="65" charset="-120"/>
                <a:ea typeface="標楷體" panose="03000509000000000000" pitchFamily="65" charset="-120"/>
              </a:rPr>
              <a:t>回復</a:t>
            </a:r>
            <a:r>
              <a:rPr lang="zh-TW" altLang="en-US" b="0" i="0" dirty="0">
                <a:solidFill>
                  <a:srgbClr val="3A3A3A"/>
                </a:solidFill>
                <a:effectLst/>
                <a:latin typeface="Lato"/>
              </a:rPr>
              <a:t>率（</a:t>
            </a:r>
            <a:r>
              <a:rPr lang="en-US" altLang="zh-TW" b="0" i="0" dirty="0">
                <a:solidFill>
                  <a:srgbClr val="3A3A3A"/>
                </a:solidFill>
                <a:effectLst/>
                <a:latin typeface="Lato"/>
              </a:rPr>
              <a:t>Recall</a:t>
            </a:r>
            <a:r>
              <a:rPr lang="zh-TW" altLang="en-US" b="0" i="0" dirty="0">
                <a:solidFill>
                  <a:srgbClr val="3A3A3A"/>
                </a:solidFill>
                <a:effectLst/>
                <a:latin typeface="Lato"/>
              </a:rPr>
              <a:t>）</a:t>
            </a:r>
            <a:r>
              <a:rPr lang="en-US" altLang="zh-TW" b="0" i="0" dirty="0">
                <a:solidFill>
                  <a:srgbClr val="3A3A3A"/>
                </a:solidFill>
                <a:effectLst/>
                <a:latin typeface="Lato"/>
              </a:rPr>
              <a:t>= </a:t>
            </a:r>
            <a:r>
              <a:rPr lang="en-US" altLang="zh-TW" b="0" i="0" dirty="0" err="1">
                <a:solidFill>
                  <a:srgbClr val="3A3A3A"/>
                </a:solidFill>
                <a:effectLst/>
                <a:latin typeface="Lato"/>
              </a:rPr>
              <a:t>tp</a:t>
            </a:r>
            <a:r>
              <a:rPr lang="en-US" altLang="zh-TW" b="0" i="0" dirty="0">
                <a:solidFill>
                  <a:srgbClr val="3A3A3A"/>
                </a:solidFill>
                <a:effectLst/>
                <a:latin typeface="Lato"/>
              </a:rPr>
              <a:t>/(</a:t>
            </a:r>
            <a:r>
              <a:rPr lang="en-US" altLang="zh-TW" b="0" i="0" dirty="0" err="1">
                <a:solidFill>
                  <a:srgbClr val="3A3A3A"/>
                </a:solidFill>
                <a:effectLst/>
                <a:latin typeface="Lato"/>
              </a:rPr>
              <a:t>tp+fn</a:t>
            </a:r>
            <a:r>
              <a:rPr lang="en-US" altLang="zh-TW" b="0" i="0" dirty="0">
                <a:solidFill>
                  <a:srgbClr val="3A3A3A"/>
                </a:solidFill>
                <a:effectLst/>
                <a:latin typeface="Lato"/>
              </a:rPr>
              <a:t>)</a:t>
            </a:r>
            <a:r>
              <a:rPr lang="zh-TW" altLang="en-US" b="0" i="0" dirty="0">
                <a:solidFill>
                  <a:srgbClr val="3A3A3A"/>
                </a:solidFill>
                <a:effectLst/>
                <a:latin typeface="Lato"/>
              </a:rPr>
              <a:t>，即事實為真的樣本中有幾個是預測正確的。</a:t>
            </a:r>
            <a:endParaRPr lang="zh-CN" altLang="en-US" dirty="0"/>
          </a:p>
          <a:p>
            <a:endParaRPr lang="zh-TW" altLang="en-US" dirty="0"/>
          </a:p>
        </p:txBody>
      </p:sp>
      <p:sp>
        <p:nvSpPr>
          <p:cNvPr id="1048715" name="投影片編號版面配置區 3"/>
          <p:cNvSpPr>
            <a:spLocks noGrp="1"/>
          </p:cNvSpPr>
          <p:nvPr>
            <p:ph type="sldNum" sz="quarter" idx="5"/>
          </p:nvPr>
        </p:nvSpPr>
        <p:spPr/>
        <p:txBody>
          <a:bodyPr/>
          <a:lstStyle/>
          <a:p>
            <a:fld id="{51032E3A-7624-4EED-AB1C-551B58DCDEA3}" type="slidenum">
              <a:rPr lang="zh-CN" altLang="en-US" smtClean="0"/>
              <a:t>47</a:t>
            </a:fld>
            <a:endParaRPr lang="zh-CN" altLang="en-US"/>
          </a:p>
        </p:txBody>
      </p:sp>
    </p:spTree>
    <p:extLst>
      <p:ext uri="{BB962C8B-B14F-4D97-AF65-F5344CB8AC3E}">
        <p14:creationId xmlns:p14="http://schemas.microsoft.com/office/powerpoint/2010/main" val="204480502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13" name="投影片影像版面配置區 1"/>
          <p:cNvSpPr>
            <a:spLocks noGrp="1" noRot="1" noChangeAspect="1"/>
          </p:cNvSpPr>
          <p:nvPr>
            <p:ph type="sldImg"/>
          </p:nvPr>
        </p:nvSpPr>
        <p:spPr/>
      </p:sp>
      <p:sp>
        <p:nvSpPr>
          <p:cNvPr id="1048714" name="備忘稿版面配置區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TW" b="0" i="0" dirty="0">
                <a:solidFill>
                  <a:srgbClr val="3A3A3A"/>
                </a:solidFill>
                <a:effectLst/>
                <a:latin typeface="Lato"/>
              </a:rPr>
              <a:t>60_1</a:t>
            </a:r>
            <a:r>
              <a:rPr lang="zh-TW" altLang="en-US" b="0" i="0" dirty="0">
                <a:solidFill>
                  <a:srgbClr val="3A3A3A"/>
                </a:solidFill>
                <a:effectLst/>
                <a:latin typeface="Lato"/>
              </a:rPr>
              <a:t>     </a:t>
            </a:r>
            <a:r>
              <a:rPr lang="en-US" altLang="zh-TW" b="0" i="0" dirty="0">
                <a:solidFill>
                  <a:srgbClr val="3A3A3A"/>
                </a:solidFill>
                <a:effectLst/>
                <a:latin typeface="Lato"/>
              </a:rPr>
              <a:t>60_4</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TW" b="0" i="0" dirty="0">
                <a:solidFill>
                  <a:srgbClr val="3A3A3A"/>
                </a:solidFill>
                <a:effectLst/>
                <a:latin typeface="Lato"/>
              </a:rPr>
              <a:t>60_2</a:t>
            </a:r>
          </a:p>
          <a:p>
            <a:pPr marL="0" marR="0" lvl="0" indent="0" algn="l" defTabSz="914400" rtl="0" eaLnBrk="0" fontAlgn="base" latinLnBrk="0" hangingPunct="0">
              <a:lnSpc>
                <a:spcPct val="100000"/>
              </a:lnSpc>
              <a:spcBef>
                <a:spcPct val="30000"/>
              </a:spcBef>
              <a:spcAft>
                <a:spcPct val="0"/>
              </a:spcAft>
              <a:buClrTx/>
              <a:buSzTx/>
              <a:buFontTx/>
              <a:buNone/>
              <a:tabLst/>
              <a:defRPr/>
            </a:pPr>
            <a:r>
              <a:rPr lang="zh-TW" altLang="en-US" b="0" i="0" dirty="0">
                <a:solidFill>
                  <a:srgbClr val="3A3A3A"/>
                </a:solidFill>
                <a:effectLst/>
                <a:latin typeface="Lato"/>
              </a:rPr>
              <a:t>精確率（</a:t>
            </a:r>
            <a:r>
              <a:rPr lang="en-US" altLang="zh-TW" b="0" i="0" dirty="0">
                <a:solidFill>
                  <a:srgbClr val="3A3A3A"/>
                </a:solidFill>
                <a:effectLst/>
                <a:latin typeface="Lato"/>
              </a:rPr>
              <a:t>Precision</a:t>
            </a:r>
            <a:r>
              <a:rPr lang="zh-TW" altLang="en-US" b="0" i="0" dirty="0">
                <a:solidFill>
                  <a:srgbClr val="3A3A3A"/>
                </a:solidFill>
                <a:effectLst/>
                <a:latin typeface="Lato"/>
              </a:rPr>
              <a:t>）</a:t>
            </a:r>
            <a:r>
              <a:rPr lang="en-US" altLang="zh-TW" b="0" i="0" dirty="0">
                <a:solidFill>
                  <a:srgbClr val="3A3A3A"/>
                </a:solidFill>
                <a:effectLst/>
                <a:latin typeface="Lato"/>
              </a:rPr>
              <a:t>= </a:t>
            </a:r>
            <a:r>
              <a:rPr lang="en-US" altLang="zh-TW" b="0" i="0" dirty="0" err="1">
                <a:solidFill>
                  <a:srgbClr val="3A3A3A"/>
                </a:solidFill>
                <a:effectLst/>
                <a:latin typeface="Lato"/>
              </a:rPr>
              <a:t>tp</a:t>
            </a:r>
            <a:r>
              <a:rPr lang="en-US" altLang="zh-TW" b="0" i="0" dirty="0">
                <a:solidFill>
                  <a:srgbClr val="3A3A3A"/>
                </a:solidFill>
                <a:effectLst/>
                <a:latin typeface="Lato"/>
              </a:rPr>
              <a:t>/(</a:t>
            </a:r>
            <a:r>
              <a:rPr lang="en-US" altLang="zh-TW" b="0" i="0" dirty="0" err="1">
                <a:solidFill>
                  <a:srgbClr val="3A3A3A"/>
                </a:solidFill>
                <a:effectLst/>
                <a:latin typeface="Lato"/>
              </a:rPr>
              <a:t>tp+fp</a:t>
            </a:r>
            <a:r>
              <a:rPr lang="en-US" altLang="zh-TW" b="0" i="0" dirty="0">
                <a:solidFill>
                  <a:srgbClr val="3A3A3A"/>
                </a:solidFill>
                <a:effectLst/>
                <a:latin typeface="Lato"/>
              </a:rPr>
              <a:t>)</a:t>
            </a:r>
            <a:r>
              <a:rPr lang="zh-TW" altLang="en-US" b="0" i="0" dirty="0">
                <a:solidFill>
                  <a:srgbClr val="3A3A3A"/>
                </a:solidFill>
                <a:effectLst/>
                <a:latin typeface="Lato"/>
              </a:rPr>
              <a:t>，即陽性的樣本中有幾個是預測正確的。</a:t>
            </a:r>
            <a:br>
              <a:rPr lang="zh-TW" altLang="en-US" dirty="0"/>
            </a:br>
            <a:r>
              <a:rPr lang="zh-TW" altLang="en-US" sz="1200" dirty="0">
                <a:latin typeface="標楷體" panose="03000509000000000000" pitchFamily="65" charset="-120"/>
                <a:ea typeface="標楷體" panose="03000509000000000000" pitchFamily="65" charset="-120"/>
              </a:rPr>
              <a:t>回復</a:t>
            </a:r>
            <a:r>
              <a:rPr lang="zh-TW" altLang="en-US" b="0" i="0" dirty="0">
                <a:solidFill>
                  <a:srgbClr val="3A3A3A"/>
                </a:solidFill>
                <a:effectLst/>
                <a:latin typeface="Lato"/>
              </a:rPr>
              <a:t>率（</a:t>
            </a:r>
            <a:r>
              <a:rPr lang="en-US" altLang="zh-TW" b="0" i="0" dirty="0">
                <a:solidFill>
                  <a:srgbClr val="3A3A3A"/>
                </a:solidFill>
                <a:effectLst/>
                <a:latin typeface="Lato"/>
              </a:rPr>
              <a:t>Recall</a:t>
            </a:r>
            <a:r>
              <a:rPr lang="zh-TW" altLang="en-US" b="0" i="0" dirty="0">
                <a:solidFill>
                  <a:srgbClr val="3A3A3A"/>
                </a:solidFill>
                <a:effectLst/>
                <a:latin typeface="Lato"/>
              </a:rPr>
              <a:t>）</a:t>
            </a:r>
            <a:r>
              <a:rPr lang="en-US" altLang="zh-TW" b="0" i="0" dirty="0">
                <a:solidFill>
                  <a:srgbClr val="3A3A3A"/>
                </a:solidFill>
                <a:effectLst/>
                <a:latin typeface="Lato"/>
              </a:rPr>
              <a:t>= </a:t>
            </a:r>
            <a:r>
              <a:rPr lang="en-US" altLang="zh-TW" b="0" i="0" dirty="0" err="1">
                <a:solidFill>
                  <a:srgbClr val="3A3A3A"/>
                </a:solidFill>
                <a:effectLst/>
                <a:latin typeface="Lato"/>
              </a:rPr>
              <a:t>tp</a:t>
            </a:r>
            <a:r>
              <a:rPr lang="en-US" altLang="zh-TW" b="0" i="0" dirty="0">
                <a:solidFill>
                  <a:srgbClr val="3A3A3A"/>
                </a:solidFill>
                <a:effectLst/>
                <a:latin typeface="Lato"/>
              </a:rPr>
              <a:t>/(</a:t>
            </a:r>
            <a:r>
              <a:rPr lang="en-US" altLang="zh-TW" b="0" i="0" dirty="0" err="1">
                <a:solidFill>
                  <a:srgbClr val="3A3A3A"/>
                </a:solidFill>
                <a:effectLst/>
                <a:latin typeface="Lato"/>
              </a:rPr>
              <a:t>tp+fn</a:t>
            </a:r>
            <a:r>
              <a:rPr lang="en-US" altLang="zh-TW" b="0" i="0" dirty="0">
                <a:solidFill>
                  <a:srgbClr val="3A3A3A"/>
                </a:solidFill>
                <a:effectLst/>
                <a:latin typeface="Lato"/>
              </a:rPr>
              <a:t>)</a:t>
            </a:r>
            <a:r>
              <a:rPr lang="zh-TW" altLang="en-US" b="0" i="0" dirty="0">
                <a:solidFill>
                  <a:srgbClr val="3A3A3A"/>
                </a:solidFill>
                <a:effectLst/>
                <a:latin typeface="Lato"/>
              </a:rPr>
              <a:t>，即事實為真的樣本中有幾個是預測正確的。</a:t>
            </a:r>
            <a:endParaRPr lang="zh-CN" altLang="en-US" dirty="0"/>
          </a:p>
          <a:p>
            <a:endParaRPr lang="zh-TW" altLang="en-US" dirty="0"/>
          </a:p>
        </p:txBody>
      </p:sp>
      <p:sp>
        <p:nvSpPr>
          <p:cNvPr id="1048715" name="投影片編號版面配置區 3"/>
          <p:cNvSpPr>
            <a:spLocks noGrp="1"/>
          </p:cNvSpPr>
          <p:nvPr>
            <p:ph type="sldNum" sz="quarter" idx="5"/>
          </p:nvPr>
        </p:nvSpPr>
        <p:spPr/>
        <p:txBody>
          <a:bodyPr/>
          <a:lstStyle/>
          <a:p>
            <a:fld id="{51032E3A-7624-4EED-AB1C-551B58DCDEA3}" type="slidenum">
              <a:rPr lang="zh-CN" altLang="en-US" smtClean="0"/>
              <a:t>48</a:t>
            </a:fld>
            <a:endParaRPr lang="zh-CN" altLang="en-US"/>
          </a:p>
        </p:txBody>
      </p:sp>
    </p:spTree>
    <p:extLst>
      <p:ext uri="{BB962C8B-B14F-4D97-AF65-F5344CB8AC3E}">
        <p14:creationId xmlns:p14="http://schemas.microsoft.com/office/powerpoint/2010/main" val="244742035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13" name="投影片影像版面配置區 1"/>
          <p:cNvSpPr>
            <a:spLocks noGrp="1" noRot="1" noChangeAspect="1"/>
          </p:cNvSpPr>
          <p:nvPr>
            <p:ph type="sldImg"/>
          </p:nvPr>
        </p:nvSpPr>
        <p:spPr/>
      </p:sp>
      <p:sp>
        <p:nvSpPr>
          <p:cNvPr id="1048714" name="備忘稿版面配置區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TW" altLang="en-US" b="0" i="0" dirty="0">
                <a:solidFill>
                  <a:srgbClr val="3A3A3A"/>
                </a:solidFill>
                <a:effectLst/>
                <a:latin typeface="Lato"/>
              </a:rPr>
              <a:t>精確率（</a:t>
            </a:r>
            <a:r>
              <a:rPr lang="en-US" altLang="zh-TW" b="0" i="0" dirty="0">
                <a:solidFill>
                  <a:srgbClr val="3A3A3A"/>
                </a:solidFill>
                <a:effectLst/>
                <a:latin typeface="Lato"/>
              </a:rPr>
              <a:t>Precision</a:t>
            </a:r>
            <a:r>
              <a:rPr lang="zh-TW" altLang="en-US" b="0" i="0" dirty="0">
                <a:solidFill>
                  <a:srgbClr val="3A3A3A"/>
                </a:solidFill>
                <a:effectLst/>
                <a:latin typeface="Lato"/>
              </a:rPr>
              <a:t>）</a:t>
            </a:r>
            <a:r>
              <a:rPr lang="en-US" altLang="zh-TW" b="0" i="0" dirty="0">
                <a:solidFill>
                  <a:srgbClr val="3A3A3A"/>
                </a:solidFill>
                <a:effectLst/>
                <a:latin typeface="Lato"/>
              </a:rPr>
              <a:t>= </a:t>
            </a:r>
            <a:r>
              <a:rPr lang="en-US" altLang="zh-TW" b="0" i="0" dirty="0" err="1">
                <a:solidFill>
                  <a:srgbClr val="3A3A3A"/>
                </a:solidFill>
                <a:effectLst/>
                <a:latin typeface="Lato"/>
              </a:rPr>
              <a:t>tp</a:t>
            </a:r>
            <a:r>
              <a:rPr lang="en-US" altLang="zh-TW" b="0" i="0" dirty="0">
                <a:solidFill>
                  <a:srgbClr val="3A3A3A"/>
                </a:solidFill>
                <a:effectLst/>
                <a:latin typeface="Lato"/>
              </a:rPr>
              <a:t>/(</a:t>
            </a:r>
            <a:r>
              <a:rPr lang="en-US" altLang="zh-TW" b="0" i="0" dirty="0" err="1">
                <a:solidFill>
                  <a:srgbClr val="3A3A3A"/>
                </a:solidFill>
                <a:effectLst/>
                <a:latin typeface="Lato"/>
              </a:rPr>
              <a:t>tp+fp</a:t>
            </a:r>
            <a:r>
              <a:rPr lang="en-US" altLang="zh-TW" b="0" i="0" dirty="0">
                <a:solidFill>
                  <a:srgbClr val="3A3A3A"/>
                </a:solidFill>
                <a:effectLst/>
                <a:latin typeface="Lato"/>
              </a:rPr>
              <a:t>)</a:t>
            </a:r>
            <a:r>
              <a:rPr lang="zh-TW" altLang="en-US" b="0" i="0" dirty="0">
                <a:solidFill>
                  <a:srgbClr val="3A3A3A"/>
                </a:solidFill>
                <a:effectLst/>
                <a:latin typeface="Lato"/>
              </a:rPr>
              <a:t>，即陽性的樣本中有幾個是預測正確的。</a:t>
            </a:r>
            <a:br>
              <a:rPr lang="zh-TW" altLang="en-US" dirty="0"/>
            </a:br>
            <a:r>
              <a:rPr lang="zh-TW" altLang="en-US" sz="1200" dirty="0">
                <a:latin typeface="標楷體" panose="03000509000000000000" pitchFamily="65" charset="-120"/>
                <a:ea typeface="標楷體" panose="03000509000000000000" pitchFamily="65" charset="-120"/>
              </a:rPr>
              <a:t>回復</a:t>
            </a:r>
            <a:r>
              <a:rPr lang="zh-TW" altLang="en-US" b="0" i="0" dirty="0">
                <a:solidFill>
                  <a:srgbClr val="3A3A3A"/>
                </a:solidFill>
                <a:effectLst/>
                <a:latin typeface="Lato"/>
              </a:rPr>
              <a:t>率（</a:t>
            </a:r>
            <a:r>
              <a:rPr lang="en-US" altLang="zh-TW" b="0" i="0" dirty="0">
                <a:solidFill>
                  <a:srgbClr val="3A3A3A"/>
                </a:solidFill>
                <a:effectLst/>
                <a:latin typeface="Lato"/>
              </a:rPr>
              <a:t>Recall</a:t>
            </a:r>
            <a:r>
              <a:rPr lang="zh-TW" altLang="en-US" b="0" i="0" dirty="0">
                <a:solidFill>
                  <a:srgbClr val="3A3A3A"/>
                </a:solidFill>
                <a:effectLst/>
                <a:latin typeface="Lato"/>
              </a:rPr>
              <a:t>）</a:t>
            </a:r>
            <a:r>
              <a:rPr lang="en-US" altLang="zh-TW" b="0" i="0" dirty="0">
                <a:solidFill>
                  <a:srgbClr val="3A3A3A"/>
                </a:solidFill>
                <a:effectLst/>
                <a:latin typeface="Lato"/>
              </a:rPr>
              <a:t>= </a:t>
            </a:r>
            <a:r>
              <a:rPr lang="en-US" altLang="zh-TW" b="0" i="0" dirty="0" err="1">
                <a:solidFill>
                  <a:srgbClr val="3A3A3A"/>
                </a:solidFill>
                <a:effectLst/>
                <a:latin typeface="Lato"/>
              </a:rPr>
              <a:t>tp</a:t>
            </a:r>
            <a:r>
              <a:rPr lang="en-US" altLang="zh-TW" b="0" i="0" dirty="0">
                <a:solidFill>
                  <a:srgbClr val="3A3A3A"/>
                </a:solidFill>
                <a:effectLst/>
                <a:latin typeface="Lato"/>
              </a:rPr>
              <a:t>/(</a:t>
            </a:r>
            <a:r>
              <a:rPr lang="en-US" altLang="zh-TW" b="0" i="0" dirty="0" err="1">
                <a:solidFill>
                  <a:srgbClr val="3A3A3A"/>
                </a:solidFill>
                <a:effectLst/>
                <a:latin typeface="Lato"/>
              </a:rPr>
              <a:t>tp+fn</a:t>
            </a:r>
            <a:r>
              <a:rPr lang="en-US" altLang="zh-TW" b="0" i="0" dirty="0">
                <a:solidFill>
                  <a:srgbClr val="3A3A3A"/>
                </a:solidFill>
                <a:effectLst/>
                <a:latin typeface="Lato"/>
              </a:rPr>
              <a:t>)</a:t>
            </a:r>
            <a:r>
              <a:rPr lang="zh-TW" altLang="en-US" b="0" i="0" dirty="0">
                <a:solidFill>
                  <a:srgbClr val="3A3A3A"/>
                </a:solidFill>
                <a:effectLst/>
                <a:latin typeface="Lato"/>
              </a:rPr>
              <a:t>，即事實為真的樣本中有幾個是預測正確的。</a:t>
            </a:r>
            <a:endParaRPr lang="zh-CN" altLang="en-US" dirty="0"/>
          </a:p>
          <a:p>
            <a:endParaRPr lang="zh-TW" altLang="en-US" dirty="0"/>
          </a:p>
        </p:txBody>
      </p:sp>
      <p:sp>
        <p:nvSpPr>
          <p:cNvPr id="1048715" name="投影片編號版面配置區 3"/>
          <p:cNvSpPr>
            <a:spLocks noGrp="1"/>
          </p:cNvSpPr>
          <p:nvPr>
            <p:ph type="sldNum" sz="quarter" idx="5"/>
          </p:nvPr>
        </p:nvSpPr>
        <p:spPr/>
        <p:txBody>
          <a:bodyPr/>
          <a:lstStyle/>
          <a:p>
            <a:fld id="{51032E3A-7624-4EED-AB1C-551B58DCDEA3}" type="slidenum">
              <a:rPr lang="zh-CN" altLang="en-US" smtClean="0"/>
              <a:t>49</a:t>
            </a:fld>
            <a:endParaRPr lang="zh-CN" altLang="en-US"/>
          </a:p>
        </p:txBody>
      </p:sp>
    </p:spTree>
    <p:extLst>
      <p:ext uri="{BB962C8B-B14F-4D97-AF65-F5344CB8AC3E}">
        <p14:creationId xmlns:p14="http://schemas.microsoft.com/office/powerpoint/2010/main" val="22676615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31" name="幻灯片图像占位符 1"/>
          <p:cNvSpPr>
            <a:spLocks noGrp="1" noRot="1" noChangeAspect="1"/>
          </p:cNvSpPr>
          <p:nvPr>
            <p:ph type="sldImg"/>
          </p:nvPr>
        </p:nvSpPr>
        <p:spPr/>
      </p:sp>
      <p:sp>
        <p:nvSpPr>
          <p:cNvPr id="1048632"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TW" altLang="en-US" sz="1200" dirty="0">
                <a:latin typeface="標楷體" panose="03000509000000000000" pitchFamily="65" charset="-120"/>
                <a:ea typeface="標楷體" panose="03000509000000000000" pitchFamily="65" charset="-120"/>
              </a:rPr>
              <a:t>名詞解釋</a:t>
            </a:r>
            <a:r>
              <a:rPr lang="en-US" altLang="zh-TW" sz="1200" dirty="0">
                <a:latin typeface="標楷體" panose="03000509000000000000" pitchFamily="65" charset="-120"/>
                <a:ea typeface="標楷體" panose="03000509000000000000" pitchFamily="65" charset="-120"/>
              </a:rPr>
              <a:t>:</a:t>
            </a:r>
          </a:p>
          <a:p>
            <a:pPr marL="0" marR="0" lvl="0" indent="0" algn="l" defTabSz="914400" rtl="0" eaLnBrk="0" fontAlgn="base" latinLnBrk="0" hangingPunct="0">
              <a:lnSpc>
                <a:spcPct val="100000"/>
              </a:lnSpc>
              <a:spcBef>
                <a:spcPct val="30000"/>
              </a:spcBef>
              <a:spcAft>
                <a:spcPct val="0"/>
              </a:spcAft>
              <a:buClrTx/>
              <a:buSzTx/>
              <a:buFontTx/>
              <a:buNone/>
              <a:tabLst/>
              <a:defRPr/>
            </a:pPr>
            <a:r>
              <a:rPr lang="zh-TW" altLang="en-US" sz="1200" dirty="0">
                <a:latin typeface="標楷體" panose="03000509000000000000" pitchFamily="65" charset="-120"/>
                <a:ea typeface="標楷體" panose="03000509000000000000" pitchFamily="65" charset="-120"/>
              </a:rPr>
              <a:t>插管，指的是氣管內插管，正式名稱是「氣管內管置入術」 ，意思是將氣管導管通過上呼吸道插入氣管內，以保障呼吸道通暢的醫療操作。而插管作業是由麻醉醫師負責進行，並針對各種情況使用適宜的插管工具。</a:t>
            </a:r>
            <a:endParaRPr lang="zh-CN" altLang="en-US" sz="1200" dirty="0">
              <a:latin typeface="標楷體" panose="03000509000000000000" pitchFamily="65" charset="-120"/>
              <a:ea typeface="標楷體" panose="03000509000000000000" pitchFamily="65" charset="-120"/>
            </a:endParaRPr>
          </a:p>
          <a:p>
            <a:endParaRPr lang="zh-CN" altLang="en-US" dirty="0"/>
          </a:p>
        </p:txBody>
      </p:sp>
      <p:sp>
        <p:nvSpPr>
          <p:cNvPr id="1048633" name="灯片编号占位符 3"/>
          <p:cNvSpPr>
            <a:spLocks noGrp="1"/>
          </p:cNvSpPr>
          <p:nvPr>
            <p:ph type="sldNum" sz="quarter" idx="10"/>
          </p:nvPr>
        </p:nvSpPr>
        <p:spPr/>
        <p:txBody>
          <a:bodyPr/>
          <a:lstStyle/>
          <a:p>
            <a:fld id="{51032E3A-7624-4EED-AB1C-551B58DCDEA3}" type="slidenum">
              <a:rPr lang="zh-CN" altLang="en-US" smtClean="0"/>
              <a:t>5</a:t>
            </a:fld>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13" name="投影片影像版面配置區 1"/>
          <p:cNvSpPr>
            <a:spLocks noGrp="1" noRot="1" noChangeAspect="1"/>
          </p:cNvSpPr>
          <p:nvPr>
            <p:ph type="sldImg"/>
          </p:nvPr>
        </p:nvSpPr>
        <p:spPr/>
      </p:sp>
      <p:sp>
        <p:nvSpPr>
          <p:cNvPr id="1048714" name="備忘稿版面配置區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TW" altLang="en-US" b="0" i="0" dirty="0">
                <a:solidFill>
                  <a:srgbClr val="3A3A3A"/>
                </a:solidFill>
                <a:effectLst/>
                <a:latin typeface="Lato"/>
              </a:rPr>
              <a:t>精確率（</a:t>
            </a:r>
            <a:r>
              <a:rPr lang="en-US" altLang="zh-TW" b="0" i="0" dirty="0">
                <a:solidFill>
                  <a:srgbClr val="3A3A3A"/>
                </a:solidFill>
                <a:effectLst/>
                <a:latin typeface="Lato"/>
              </a:rPr>
              <a:t>Precision</a:t>
            </a:r>
            <a:r>
              <a:rPr lang="zh-TW" altLang="en-US" b="0" i="0" dirty="0">
                <a:solidFill>
                  <a:srgbClr val="3A3A3A"/>
                </a:solidFill>
                <a:effectLst/>
                <a:latin typeface="Lato"/>
              </a:rPr>
              <a:t>）</a:t>
            </a:r>
            <a:r>
              <a:rPr lang="en-US" altLang="zh-TW" b="0" i="0" dirty="0">
                <a:solidFill>
                  <a:srgbClr val="3A3A3A"/>
                </a:solidFill>
                <a:effectLst/>
                <a:latin typeface="Lato"/>
              </a:rPr>
              <a:t>= </a:t>
            </a:r>
            <a:r>
              <a:rPr lang="en-US" altLang="zh-TW" b="0" i="0" dirty="0" err="1">
                <a:solidFill>
                  <a:srgbClr val="3A3A3A"/>
                </a:solidFill>
                <a:effectLst/>
                <a:latin typeface="Lato"/>
              </a:rPr>
              <a:t>tp</a:t>
            </a:r>
            <a:r>
              <a:rPr lang="en-US" altLang="zh-TW" b="0" i="0" dirty="0">
                <a:solidFill>
                  <a:srgbClr val="3A3A3A"/>
                </a:solidFill>
                <a:effectLst/>
                <a:latin typeface="Lato"/>
              </a:rPr>
              <a:t>/(</a:t>
            </a:r>
            <a:r>
              <a:rPr lang="en-US" altLang="zh-TW" b="0" i="0" dirty="0" err="1">
                <a:solidFill>
                  <a:srgbClr val="3A3A3A"/>
                </a:solidFill>
                <a:effectLst/>
                <a:latin typeface="Lato"/>
              </a:rPr>
              <a:t>tp+fp</a:t>
            </a:r>
            <a:r>
              <a:rPr lang="en-US" altLang="zh-TW" b="0" i="0" dirty="0">
                <a:solidFill>
                  <a:srgbClr val="3A3A3A"/>
                </a:solidFill>
                <a:effectLst/>
                <a:latin typeface="Lato"/>
              </a:rPr>
              <a:t>)</a:t>
            </a:r>
            <a:r>
              <a:rPr lang="zh-TW" altLang="en-US" b="0" i="0" dirty="0">
                <a:solidFill>
                  <a:srgbClr val="3A3A3A"/>
                </a:solidFill>
                <a:effectLst/>
                <a:latin typeface="Lato"/>
              </a:rPr>
              <a:t>，即陽性的樣本中有幾個是預測正確的。</a:t>
            </a:r>
            <a:br>
              <a:rPr lang="zh-TW" altLang="en-US" dirty="0"/>
            </a:br>
            <a:r>
              <a:rPr lang="zh-TW" altLang="en-US" sz="1200" dirty="0">
                <a:latin typeface="標楷體" panose="03000509000000000000" pitchFamily="65" charset="-120"/>
                <a:ea typeface="標楷體" panose="03000509000000000000" pitchFamily="65" charset="-120"/>
              </a:rPr>
              <a:t>回復</a:t>
            </a:r>
            <a:r>
              <a:rPr lang="zh-TW" altLang="en-US" b="0" i="0" dirty="0">
                <a:solidFill>
                  <a:srgbClr val="3A3A3A"/>
                </a:solidFill>
                <a:effectLst/>
                <a:latin typeface="Lato"/>
              </a:rPr>
              <a:t>率（</a:t>
            </a:r>
            <a:r>
              <a:rPr lang="en-US" altLang="zh-TW" b="0" i="0" dirty="0">
                <a:solidFill>
                  <a:srgbClr val="3A3A3A"/>
                </a:solidFill>
                <a:effectLst/>
                <a:latin typeface="Lato"/>
              </a:rPr>
              <a:t>Recall</a:t>
            </a:r>
            <a:r>
              <a:rPr lang="zh-TW" altLang="en-US" b="0" i="0" dirty="0">
                <a:solidFill>
                  <a:srgbClr val="3A3A3A"/>
                </a:solidFill>
                <a:effectLst/>
                <a:latin typeface="Lato"/>
              </a:rPr>
              <a:t>）</a:t>
            </a:r>
            <a:r>
              <a:rPr lang="en-US" altLang="zh-TW" b="0" i="0" dirty="0">
                <a:solidFill>
                  <a:srgbClr val="3A3A3A"/>
                </a:solidFill>
                <a:effectLst/>
                <a:latin typeface="Lato"/>
              </a:rPr>
              <a:t>= </a:t>
            </a:r>
            <a:r>
              <a:rPr lang="en-US" altLang="zh-TW" b="0" i="0" dirty="0" err="1">
                <a:solidFill>
                  <a:srgbClr val="3A3A3A"/>
                </a:solidFill>
                <a:effectLst/>
                <a:latin typeface="Lato"/>
              </a:rPr>
              <a:t>tp</a:t>
            </a:r>
            <a:r>
              <a:rPr lang="en-US" altLang="zh-TW" b="0" i="0" dirty="0">
                <a:solidFill>
                  <a:srgbClr val="3A3A3A"/>
                </a:solidFill>
                <a:effectLst/>
                <a:latin typeface="Lato"/>
              </a:rPr>
              <a:t>/(</a:t>
            </a:r>
            <a:r>
              <a:rPr lang="en-US" altLang="zh-TW" b="0" i="0" dirty="0" err="1">
                <a:solidFill>
                  <a:srgbClr val="3A3A3A"/>
                </a:solidFill>
                <a:effectLst/>
                <a:latin typeface="Lato"/>
              </a:rPr>
              <a:t>tp+fn</a:t>
            </a:r>
            <a:r>
              <a:rPr lang="en-US" altLang="zh-TW" b="0" i="0" dirty="0">
                <a:solidFill>
                  <a:srgbClr val="3A3A3A"/>
                </a:solidFill>
                <a:effectLst/>
                <a:latin typeface="Lato"/>
              </a:rPr>
              <a:t>)</a:t>
            </a:r>
            <a:r>
              <a:rPr lang="zh-TW" altLang="en-US" b="0" i="0" dirty="0">
                <a:solidFill>
                  <a:srgbClr val="3A3A3A"/>
                </a:solidFill>
                <a:effectLst/>
                <a:latin typeface="Lato"/>
              </a:rPr>
              <a:t>，即事實為真的樣本中有幾個是預測正確的。</a:t>
            </a:r>
            <a:endParaRPr lang="zh-CN" altLang="en-US" dirty="0"/>
          </a:p>
          <a:p>
            <a:endParaRPr lang="zh-TW" altLang="en-US" dirty="0"/>
          </a:p>
        </p:txBody>
      </p:sp>
      <p:sp>
        <p:nvSpPr>
          <p:cNvPr id="1048715" name="投影片編號版面配置區 3"/>
          <p:cNvSpPr>
            <a:spLocks noGrp="1"/>
          </p:cNvSpPr>
          <p:nvPr>
            <p:ph type="sldNum" sz="quarter" idx="5"/>
          </p:nvPr>
        </p:nvSpPr>
        <p:spPr/>
        <p:txBody>
          <a:bodyPr/>
          <a:lstStyle/>
          <a:p>
            <a:fld id="{51032E3A-7624-4EED-AB1C-551B58DCDEA3}" type="slidenum">
              <a:rPr lang="zh-CN" altLang="en-US" smtClean="0"/>
              <a:t>50</a:t>
            </a:fld>
            <a:endParaRPr lang="zh-CN" altLang="en-US"/>
          </a:p>
        </p:txBody>
      </p:sp>
    </p:spTree>
    <p:extLst>
      <p:ext uri="{BB962C8B-B14F-4D97-AF65-F5344CB8AC3E}">
        <p14:creationId xmlns:p14="http://schemas.microsoft.com/office/powerpoint/2010/main" val="273003001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13" name="投影片影像版面配置區 1"/>
          <p:cNvSpPr>
            <a:spLocks noGrp="1" noRot="1" noChangeAspect="1"/>
          </p:cNvSpPr>
          <p:nvPr>
            <p:ph type="sldImg"/>
          </p:nvPr>
        </p:nvSpPr>
        <p:spPr/>
      </p:sp>
      <p:sp>
        <p:nvSpPr>
          <p:cNvPr id="1048714" name="備忘稿版面配置區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TW" altLang="en-US" b="0" i="0" dirty="0">
                <a:solidFill>
                  <a:srgbClr val="3A3A3A"/>
                </a:solidFill>
                <a:effectLst/>
                <a:latin typeface="Lato"/>
              </a:rPr>
              <a:t>精確率（</a:t>
            </a:r>
            <a:r>
              <a:rPr lang="en-US" altLang="zh-TW" b="0" i="0" dirty="0">
                <a:solidFill>
                  <a:srgbClr val="3A3A3A"/>
                </a:solidFill>
                <a:effectLst/>
                <a:latin typeface="Lato"/>
              </a:rPr>
              <a:t>Precision</a:t>
            </a:r>
            <a:r>
              <a:rPr lang="zh-TW" altLang="en-US" b="0" i="0" dirty="0">
                <a:solidFill>
                  <a:srgbClr val="3A3A3A"/>
                </a:solidFill>
                <a:effectLst/>
                <a:latin typeface="Lato"/>
              </a:rPr>
              <a:t>）</a:t>
            </a:r>
            <a:r>
              <a:rPr lang="en-US" altLang="zh-TW" b="0" i="0" dirty="0">
                <a:solidFill>
                  <a:srgbClr val="3A3A3A"/>
                </a:solidFill>
                <a:effectLst/>
                <a:latin typeface="Lato"/>
              </a:rPr>
              <a:t>= </a:t>
            </a:r>
            <a:r>
              <a:rPr lang="en-US" altLang="zh-TW" b="0" i="0" dirty="0" err="1">
                <a:solidFill>
                  <a:srgbClr val="3A3A3A"/>
                </a:solidFill>
                <a:effectLst/>
                <a:latin typeface="Lato"/>
              </a:rPr>
              <a:t>tp</a:t>
            </a:r>
            <a:r>
              <a:rPr lang="en-US" altLang="zh-TW" b="0" i="0" dirty="0">
                <a:solidFill>
                  <a:srgbClr val="3A3A3A"/>
                </a:solidFill>
                <a:effectLst/>
                <a:latin typeface="Lato"/>
              </a:rPr>
              <a:t>/(</a:t>
            </a:r>
            <a:r>
              <a:rPr lang="en-US" altLang="zh-TW" b="0" i="0" dirty="0" err="1">
                <a:solidFill>
                  <a:srgbClr val="3A3A3A"/>
                </a:solidFill>
                <a:effectLst/>
                <a:latin typeface="Lato"/>
              </a:rPr>
              <a:t>tp+fp</a:t>
            </a:r>
            <a:r>
              <a:rPr lang="en-US" altLang="zh-TW" b="0" i="0" dirty="0">
                <a:solidFill>
                  <a:srgbClr val="3A3A3A"/>
                </a:solidFill>
                <a:effectLst/>
                <a:latin typeface="Lato"/>
              </a:rPr>
              <a:t>)</a:t>
            </a:r>
            <a:r>
              <a:rPr lang="zh-TW" altLang="en-US" b="0" i="0" dirty="0">
                <a:solidFill>
                  <a:srgbClr val="3A3A3A"/>
                </a:solidFill>
                <a:effectLst/>
                <a:latin typeface="Lato"/>
              </a:rPr>
              <a:t>，即陽性的樣本中有幾個是預測正確的。</a:t>
            </a:r>
            <a:br>
              <a:rPr lang="zh-TW" altLang="en-US" dirty="0"/>
            </a:br>
            <a:r>
              <a:rPr lang="zh-TW" altLang="en-US" sz="1200" dirty="0">
                <a:latin typeface="標楷體" panose="03000509000000000000" pitchFamily="65" charset="-120"/>
                <a:ea typeface="標楷體" panose="03000509000000000000" pitchFamily="65" charset="-120"/>
              </a:rPr>
              <a:t>回復</a:t>
            </a:r>
            <a:r>
              <a:rPr lang="zh-TW" altLang="en-US" b="0" i="0" dirty="0">
                <a:solidFill>
                  <a:srgbClr val="3A3A3A"/>
                </a:solidFill>
                <a:effectLst/>
                <a:latin typeface="Lato"/>
              </a:rPr>
              <a:t>率（</a:t>
            </a:r>
            <a:r>
              <a:rPr lang="en-US" altLang="zh-TW" b="0" i="0" dirty="0">
                <a:solidFill>
                  <a:srgbClr val="3A3A3A"/>
                </a:solidFill>
                <a:effectLst/>
                <a:latin typeface="Lato"/>
              </a:rPr>
              <a:t>Recall</a:t>
            </a:r>
            <a:r>
              <a:rPr lang="zh-TW" altLang="en-US" b="0" i="0" dirty="0">
                <a:solidFill>
                  <a:srgbClr val="3A3A3A"/>
                </a:solidFill>
                <a:effectLst/>
                <a:latin typeface="Lato"/>
              </a:rPr>
              <a:t>）</a:t>
            </a:r>
            <a:r>
              <a:rPr lang="en-US" altLang="zh-TW" b="0" i="0" dirty="0">
                <a:solidFill>
                  <a:srgbClr val="3A3A3A"/>
                </a:solidFill>
                <a:effectLst/>
                <a:latin typeface="Lato"/>
              </a:rPr>
              <a:t>= </a:t>
            </a:r>
            <a:r>
              <a:rPr lang="en-US" altLang="zh-TW" b="0" i="0" dirty="0" err="1">
                <a:solidFill>
                  <a:srgbClr val="3A3A3A"/>
                </a:solidFill>
                <a:effectLst/>
                <a:latin typeface="Lato"/>
              </a:rPr>
              <a:t>tp</a:t>
            </a:r>
            <a:r>
              <a:rPr lang="en-US" altLang="zh-TW" b="0" i="0" dirty="0">
                <a:solidFill>
                  <a:srgbClr val="3A3A3A"/>
                </a:solidFill>
                <a:effectLst/>
                <a:latin typeface="Lato"/>
              </a:rPr>
              <a:t>/(</a:t>
            </a:r>
            <a:r>
              <a:rPr lang="en-US" altLang="zh-TW" b="0" i="0" dirty="0" err="1">
                <a:solidFill>
                  <a:srgbClr val="3A3A3A"/>
                </a:solidFill>
                <a:effectLst/>
                <a:latin typeface="Lato"/>
              </a:rPr>
              <a:t>tp+fn</a:t>
            </a:r>
            <a:r>
              <a:rPr lang="en-US" altLang="zh-TW" b="0" i="0" dirty="0">
                <a:solidFill>
                  <a:srgbClr val="3A3A3A"/>
                </a:solidFill>
                <a:effectLst/>
                <a:latin typeface="Lato"/>
              </a:rPr>
              <a:t>)</a:t>
            </a:r>
            <a:r>
              <a:rPr lang="zh-TW" altLang="en-US" b="0" i="0" dirty="0">
                <a:solidFill>
                  <a:srgbClr val="3A3A3A"/>
                </a:solidFill>
                <a:effectLst/>
                <a:latin typeface="Lato"/>
              </a:rPr>
              <a:t>，即事實為真的樣本中有幾個是預測正確的。</a:t>
            </a:r>
            <a:endParaRPr lang="zh-CN" altLang="en-US" dirty="0"/>
          </a:p>
          <a:p>
            <a:endParaRPr lang="zh-TW" altLang="en-US" dirty="0"/>
          </a:p>
        </p:txBody>
      </p:sp>
      <p:sp>
        <p:nvSpPr>
          <p:cNvPr id="1048715" name="投影片編號版面配置區 3"/>
          <p:cNvSpPr>
            <a:spLocks noGrp="1"/>
          </p:cNvSpPr>
          <p:nvPr>
            <p:ph type="sldNum" sz="quarter" idx="5"/>
          </p:nvPr>
        </p:nvSpPr>
        <p:spPr/>
        <p:txBody>
          <a:bodyPr/>
          <a:lstStyle/>
          <a:p>
            <a:fld id="{51032E3A-7624-4EED-AB1C-551B58DCDEA3}" type="slidenum">
              <a:rPr lang="zh-CN" altLang="en-US" smtClean="0"/>
              <a:t>51</a:t>
            </a:fld>
            <a:endParaRPr lang="zh-CN" altLang="en-US"/>
          </a:p>
        </p:txBody>
      </p:sp>
    </p:spTree>
    <p:extLst>
      <p:ext uri="{BB962C8B-B14F-4D97-AF65-F5344CB8AC3E}">
        <p14:creationId xmlns:p14="http://schemas.microsoft.com/office/powerpoint/2010/main" val="363097392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13" name="投影片影像版面配置區 1"/>
          <p:cNvSpPr>
            <a:spLocks noGrp="1" noRot="1" noChangeAspect="1"/>
          </p:cNvSpPr>
          <p:nvPr>
            <p:ph type="sldImg"/>
          </p:nvPr>
        </p:nvSpPr>
        <p:spPr/>
      </p:sp>
      <p:sp>
        <p:nvSpPr>
          <p:cNvPr id="1048714" name="備忘稿版面配置區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TW" altLang="en-US" b="1" i="0" dirty="0">
                <a:solidFill>
                  <a:srgbClr val="FFFFFF"/>
                </a:solidFill>
                <a:effectLst/>
                <a:latin typeface="Raleway"/>
              </a:rPr>
              <a:t> </a:t>
            </a:r>
            <a:r>
              <a:rPr lang="en-US" altLang="zh-TW" b="1" i="0" dirty="0">
                <a:solidFill>
                  <a:srgbClr val="FFFFFF"/>
                </a:solidFill>
                <a:effectLst/>
                <a:latin typeface="Raleway"/>
              </a:rPr>
              <a:t>IDE </a:t>
            </a:r>
            <a:r>
              <a:rPr lang="zh-TW" altLang="en-US" b="1" i="0" dirty="0">
                <a:solidFill>
                  <a:srgbClr val="FFFFFF"/>
                </a:solidFill>
                <a:effectLst/>
                <a:latin typeface="Raleway"/>
              </a:rPr>
              <a:t>整合開發環境</a:t>
            </a:r>
          </a:p>
          <a:p>
            <a:endParaRPr lang="zh-TW" altLang="en-US" dirty="0"/>
          </a:p>
        </p:txBody>
      </p:sp>
      <p:sp>
        <p:nvSpPr>
          <p:cNvPr id="1048715" name="投影片編號版面配置區 3"/>
          <p:cNvSpPr>
            <a:spLocks noGrp="1"/>
          </p:cNvSpPr>
          <p:nvPr>
            <p:ph type="sldNum" sz="quarter" idx="5"/>
          </p:nvPr>
        </p:nvSpPr>
        <p:spPr/>
        <p:txBody>
          <a:bodyPr/>
          <a:lstStyle/>
          <a:p>
            <a:fld id="{51032E3A-7624-4EED-AB1C-551B58DCDEA3}" type="slidenum">
              <a:rPr lang="zh-CN" altLang="en-US" smtClean="0"/>
              <a:t>52</a:t>
            </a:fld>
            <a:endParaRPr lang="zh-CN" altLang="en-US"/>
          </a:p>
        </p:txBody>
      </p:sp>
    </p:spTree>
    <p:extLst>
      <p:ext uri="{BB962C8B-B14F-4D97-AF65-F5344CB8AC3E}">
        <p14:creationId xmlns:p14="http://schemas.microsoft.com/office/powerpoint/2010/main" val="22426039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13" name="投影片影像版面配置區 1"/>
          <p:cNvSpPr>
            <a:spLocks noGrp="1" noRot="1" noChangeAspect="1"/>
          </p:cNvSpPr>
          <p:nvPr>
            <p:ph type="sldImg"/>
          </p:nvPr>
        </p:nvSpPr>
        <p:spPr/>
      </p:sp>
      <p:sp>
        <p:nvSpPr>
          <p:cNvPr id="1048714" name="備忘稿版面配置區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TW" altLang="en-US" b="0" i="0" dirty="0">
                <a:solidFill>
                  <a:srgbClr val="3A3A3A"/>
                </a:solidFill>
                <a:effectLst/>
                <a:latin typeface="Lato"/>
              </a:rPr>
              <a:t>精確率（</a:t>
            </a:r>
            <a:r>
              <a:rPr lang="en-US" altLang="zh-TW" b="0" i="0" dirty="0">
                <a:solidFill>
                  <a:srgbClr val="3A3A3A"/>
                </a:solidFill>
                <a:effectLst/>
                <a:latin typeface="Lato"/>
              </a:rPr>
              <a:t>Precision</a:t>
            </a:r>
            <a:r>
              <a:rPr lang="zh-TW" altLang="en-US" b="0" i="0" dirty="0">
                <a:solidFill>
                  <a:srgbClr val="3A3A3A"/>
                </a:solidFill>
                <a:effectLst/>
                <a:latin typeface="Lato"/>
              </a:rPr>
              <a:t>）</a:t>
            </a:r>
            <a:r>
              <a:rPr lang="en-US" altLang="zh-TW" b="0" i="0" dirty="0">
                <a:solidFill>
                  <a:srgbClr val="3A3A3A"/>
                </a:solidFill>
                <a:effectLst/>
                <a:latin typeface="Lato"/>
              </a:rPr>
              <a:t>= </a:t>
            </a:r>
            <a:r>
              <a:rPr lang="en-US" altLang="zh-TW" b="0" i="0" dirty="0" err="1">
                <a:solidFill>
                  <a:srgbClr val="3A3A3A"/>
                </a:solidFill>
                <a:effectLst/>
                <a:latin typeface="Lato"/>
              </a:rPr>
              <a:t>tp</a:t>
            </a:r>
            <a:r>
              <a:rPr lang="en-US" altLang="zh-TW" b="0" i="0" dirty="0">
                <a:solidFill>
                  <a:srgbClr val="3A3A3A"/>
                </a:solidFill>
                <a:effectLst/>
                <a:latin typeface="Lato"/>
              </a:rPr>
              <a:t>/(</a:t>
            </a:r>
            <a:r>
              <a:rPr lang="en-US" altLang="zh-TW" b="0" i="0" dirty="0" err="1">
                <a:solidFill>
                  <a:srgbClr val="3A3A3A"/>
                </a:solidFill>
                <a:effectLst/>
                <a:latin typeface="Lato"/>
              </a:rPr>
              <a:t>tp+fp</a:t>
            </a:r>
            <a:r>
              <a:rPr lang="en-US" altLang="zh-TW" b="0" i="0" dirty="0">
                <a:solidFill>
                  <a:srgbClr val="3A3A3A"/>
                </a:solidFill>
                <a:effectLst/>
                <a:latin typeface="Lato"/>
              </a:rPr>
              <a:t>)</a:t>
            </a:r>
            <a:r>
              <a:rPr lang="zh-TW" altLang="en-US" b="0" i="0" dirty="0">
                <a:solidFill>
                  <a:srgbClr val="3A3A3A"/>
                </a:solidFill>
                <a:effectLst/>
                <a:latin typeface="Lato"/>
              </a:rPr>
              <a:t>，即陽性的樣本中有幾個是預測正確的。</a:t>
            </a:r>
            <a:br>
              <a:rPr lang="zh-TW" altLang="en-US" dirty="0"/>
            </a:br>
            <a:r>
              <a:rPr lang="zh-TW" altLang="en-US" sz="1200" dirty="0">
                <a:latin typeface="標楷體" panose="03000509000000000000" pitchFamily="65" charset="-120"/>
                <a:ea typeface="標楷體" panose="03000509000000000000" pitchFamily="65" charset="-120"/>
              </a:rPr>
              <a:t>回復</a:t>
            </a:r>
            <a:r>
              <a:rPr lang="zh-TW" altLang="en-US" b="0" i="0" dirty="0">
                <a:solidFill>
                  <a:srgbClr val="3A3A3A"/>
                </a:solidFill>
                <a:effectLst/>
                <a:latin typeface="Lato"/>
              </a:rPr>
              <a:t>率（</a:t>
            </a:r>
            <a:r>
              <a:rPr lang="en-US" altLang="zh-TW" b="0" i="0" dirty="0">
                <a:solidFill>
                  <a:srgbClr val="3A3A3A"/>
                </a:solidFill>
                <a:effectLst/>
                <a:latin typeface="Lato"/>
              </a:rPr>
              <a:t>Recall</a:t>
            </a:r>
            <a:r>
              <a:rPr lang="zh-TW" altLang="en-US" b="0" i="0" dirty="0">
                <a:solidFill>
                  <a:srgbClr val="3A3A3A"/>
                </a:solidFill>
                <a:effectLst/>
                <a:latin typeface="Lato"/>
              </a:rPr>
              <a:t>）</a:t>
            </a:r>
            <a:r>
              <a:rPr lang="en-US" altLang="zh-TW" b="0" i="0" dirty="0">
                <a:solidFill>
                  <a:srgbClr val="3A3A3A"/>
                </a:solidFill>
                <a:effectLst/>
                <a:latin typeface="Lato"/>
              </a:rPr>
              <a:t>= </a:t>
            </a:r>
            <a:r>
              <a:rPr lang="en-US" altLang="zh-TW" b="0" i="0" dirty="0" err="1">
                <a:solidFill>
                  <a:srgbClr val="3A3A3A"/>
                </a:solidFill>
                <a:effectLst/>
                <a:latin typeface="Lato"/>
              </a:rPr>
              <a:t>tp</a:t>
            </a:r>
            <a:r>
              <a:rPr lang="en-US" altLang="zh-TW" b="0" i="0" dirty="0">
                <a:solidFill>
                  <a:srgbClr val="3A3A3A"/>
                </a:solidFill>
                <a:effectLst/>
                <a:latin typeface="Lato"/>
              </a:rPr>
              <a:t>/(</a:t>
            </a:r>
            <a:r>
              <a:rPr lang="en-US" altLang="zh-TW" b="0" i="0" dirty="0" err="1">
                <a:solidFill>
                  <a:srgbClr val="3A3A3A"/>
                </a:solidFill>
                <a:effectLst/>
                <a:latin typeface="Lato"/>
              </a:rPr>
              <a:t>tp+fn</a:t>
            </a:r>
            <a:r>
              <a:rPr lang="en-US" altLang="zh-TW" b="0" i="0" dirty="0">
                <a:solidFill>
                  <a:srgbClr val="3A3A3A"/>
                </a:solidFill>
                <a:effectLst/>
                <a:latin typeface="Lato"/>
              </a:rPr>
              <a:t>)</a:t>
            </a:r>
            <a:r>
              <a:rPr lang="zh-TW" altLang="en-US" b="0" i="0" dirty="0">
                <a:solidFill>
                  <a:srgbClr val="3A3A3A"/>
                </a:solidFill>
                <a:effectLst/>
                <a:latin typeface="Lato"/>
              </a:rPr>
              <a:t>，即事實為真的樣本中有幾個是預測正確的。</a:t>
            </a:r>
            <a:endParaRPr lang="zh-CN" altLang="en-US" dirty="0"/>
          </a:p>
          <a:p>
            <a:endParaRPr lang="zh-TW" altLang="en-US" dirty="0"/>
          </a:p>
        </p:txBody>
      </p:sp>
      <p:sp>
        <p:nvSpPr>
          <p:cNvPr id="1048715" name="投影片編號版面配置區 3"/>
          <p:cNvSpPr>
            <a:spLocks noGrp="1"/>
          </p:cNvSpPr>
          <p:nvPr>
            <p:ph type="sldNum" sz="quarter" idx="5"/>
          </p:nvPr>
        </p:nvSpPr>
        <p:spPr/>
        <p:txBody>
          <a:bodyPr/>
          <a:lstStyle/>
          <a:p>
            <a:fld id="{51032E3A-7624-4EED-AB1C-551B58DCDEA3}" type="slidenum">
              <a:rPr lang="zh-CN" altLang="en-US" smtClean="0"/>
              <a:t>53</a:t>
            </a:fld>
            <a:endParaRPr lang="zh-CN" altLang="en-US"/>
          </a:p>
        </p:txBody>
      </p:sp>
    </p:spTree>
    <p:extLst>
      <p:ext uri="{BB962C8B-B14F-4D97-AF65-F5344CB8AC3E}">
        <p14:creationId xmlns:p14="http://schemas.microsoft.com/office/powerpoint/2010/main" val="266119168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13" name="投影片影像版面配置區 1"/>
          <p:cNvSpPr>
            <a:spLocks noGrp="1" noRot="1" noChangeAspect="1"/>
          </p:cNvSpPr>
          <p:nvPr>
            <p:ph type="sldImg"/>
          </p:nvPr>
        </p:nvSpPr>
        <p:spPr/>
      </p:sp>
      <p:sp>
        <p:nvSpPr>
          <p:cNvPr id="1048714" name="備忘稿版面配置區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TW" altLang="en-US" b="0" i="0" dirty="0">
                <a:solidFill>
                  <a:srgbClr val="3A3A3A"/>
                </a:solidFill>
                <a:effectLst/>
                <a:latin typeface="Lato"/>
              </a:rPr>
              <a:t>精確率（</a:t>
            </a:r>
            <a:r>
              <a:rPr lang="en-US" altLang="zh-TW" b="0" i="0" dirty="0">
                <a:solidFill>
                  <a:srgbClr val="3A3A3A"/>
                </a:solidFill>
                <a:effectLst/>
                <a:latin typeface="Lato"/>
              </a:rPr>
              <a:t>Precision</a:t>
            </a:r>
            <a:r>
              <a:rPr lang="zh-TW" altLang="en-US" b="0" i="0" dirty="0">
                <a:solidFill>
                  <a:srgbClr val="3A3A3A"/>
                </a:solidFill>
                <a:effectLst/>
                <a:latin typeface="Lato"/>
              </a:rPr>
              <a:t>）</a:t>
            </a:r>
            <a:r>
              <a:rPr lang="en-US" altLang="zh-TW" b="0" i="0" dirty="0">
                <a:solidFill>
                  <a:srgbClr val="3A3A3A"/>
                </a:solidFill>
                <a:effectLst/>
                <a:latin typeface="Lato"/>
              </a:rPr>
              <a:t>= </a:t>
            </a:r>
            <a:r>
              <a:rPr lang="en-US" altLang="zh-TW" b="0" i="0" dirty="0" err="1">
                <a:solidFill>
                  <a:srgbClr val="3A3A3A"/>
                </a:solidFill>
                <a:effectLst/>
                <a:latin typeface="Lato"/>
              </a:rPr>
              <a:t>tp</a:t>
            </a:r>
            <a:r>
              <a:rPr lang="en-US" altLang="zh-TW" b="0" i="0" dirty="0">
                <a:solidFill>
                  <a:srgbClr val="3A3A3A"/>
                </a:solidFill>
                <a:effectLst/>
                <a:latin typeface="Lato"/>
              </a:rPr>
              <a:t>/(</a:t>
            </a:r>
            <a:r>
              <a:rPr lang="en-US" altLang="zh-TW" b="0" i="0" dirty="0" err="1">
                <a:solidFill>
                  <a:srgbClr val="3A3A3A"/>
                </a:solidFill>
                <a:effectLst/>
                <a:latin typeface="Lato"/>
              </a:rPr>
              <a:t>tp+fp</a:t>
            </a:r>
            <a:r>
              <a:rPr lang="en-US" altLang="zh-TW" b="0" i="0" dirty="0">
                <a:solidFill>
                  <a:srgbClr val="3A3A3A"/>
                </a:solidFill>
                <a:effectLst/>
                <a:latin typeface="Lato"/>
              </a:rPr>
              <a:t>)</a:t>
            </a:r>
            <a:r>
              <a:rPr lang="zh-TW" altLang="en-US" b="0" i="0" dirty="0">
                <a:solidFill>
                  <a:srgbClr val="3A3A3A"/>
                </a:solidFill>
                <a:effectLst/>
                <a:latin typeface="Lato"/>
              </a:rPr>
              <a:t>，即陽性的樣本中有幾個是預測正確的。</a:t>
            </a:r>
            <a:br>
              <a:rPr lang="zh-TW" altLang="en-US" dirty="0"/>
            </a:br>
            <a:r>
              <a:rPr lang="zh-TW" altLang="en-US" sz="1200" dirty="0">
                <a:latin typeface="標楷體" panose="03000509000000000000" pitchFamily="65" charset="-120"/>
                <a:ea typeface="標楷體" panose="03000509000000000000" pitchFamily="65" charset="-120"/>
              </a:rPr>
              <a:t>回復</a:t>
            </a:r>
            <a:r>
              <a:rPr lang="zh-TW" altLang="en-US" b="0" i="0" dirty="0">
                <a:solidFill>
                  <a:srgbClr val="3A3A3A"/>
                </a:solidFill>
                <a:effectLst/>
                <a:latin typeface="Lato"/>
              </a:rPr>
              <a:t>率（</a:t>
            </a:r>
            <a:r>
              <a:rPr lang="en-US" altLang="zh-TW" b="0" i="0" dirty="0">
                <a:solidFill>
                  <a:srgbClr val="3A3A3A"/>
                </a:solidFill>
                <a:effectLst/>
                <a:latin typeface="Lato"/>
              </a:rPr>
              <a:t>Recall</a:t>
            </a:r>
            <a:r>
              <a:rPr lang="zh-TW" altLang="en-US" b="0" i="0" dirty="0">
                <a:solidFill>
                  <a:srgbClr val="3A3A3A"/>
                </a:solidFill>
                <a:effectLst/>
                <a:latin typeface="Lato"/>
              </a:rPr>
              <a:t>）</a:t>
            </a:r>
            <a:r>
              <a:rPr lang="en-US" altLang="zh-TW" b="0" i="0" dirty="0">
                <a:solidFill>
                  <a:srgbClr val="3A3A3A"/>
                </a:solidFill>
                <a:effectLst/>
                <a:latin typeface="Lato"/>
              </a:rPr>
              <a:t>= </a:t>
            </a:r>
            <a:r>
              <a:rPr lang="en-US" altLang="zh-TW" b="0" i="0" dirty="0" err="1">
                <a:solidFill>
                  <a:srgbClr val="3A3A3A"/>
                </a:solidFill>
                <a:effectLst/>
                <a:latin typeface="Lato"/>
              </a:rPr>
              <a:t>tp</a:t>
            </a:r>
            <a:r>
              <a:rPr lang="en-US" altLang="zh-TW" b="0" i="0" dirty="0">
                <a:solidFill>
                  <a:srgbClr val="3A3A3A"/>
                </a:solidFill>
                <a:effectLst/>
                <a:latin typeface="Lato"/>
              </a:rPr>
              <a:t>/(</a:t>
            </a:r>
            <a:r>
              <a:rPr lang="en-US" altLang="zh-TW" b="0" i="0" dirty="0" err="1">
                <a:solidFill>
                  <a:srgbClr val="3A3A3A"/>
                </a:solidFill>
                <a:effectLst/>
                <a:latin typeface="Lato"/>
              </a:rPr>
              <a:t>tp+fn</a:t>
            </a:r>
            <a:r>
              <a:rPr lang="en-US" altLang="zh-TW" b="0" i="0" dirty="0">
                <a:solidFill>
                  <a:srgbClr val="3A3A3A"/>
                </a:solidFill>
                <a:effectLst/>
                <a:latin typeface="Lato"/>
              </a:rPr>
              <a:t>)</a:t>
            </a:r>
            <a:r>
              <a:rPr lang="zh-TW" altLang="en-US" b="0" i="0" dirty="0">
                <a:solidFill>
                  <a:srgbClr val="3A3A3A"/>
                </a:solidFill>
                <a:effectLst/>
                <a:latin typeface="Lato"/>
              </a:rPr>
              <a:t>，即事實為真的樣本中有幾個是預測正確的。</a:t>
            </a:r>
            <a:endParaRPr lang="zh-CN" altLang="en-US" dirty="0"/>
          </a:p>
          <a:p>
            <a:endParaRPr lang="zh-TW" altLang="en-US" dirty="0"/>
          </a:p>
        </p:txBody>
      </p:sp>
      <p:sp>
        <p:nvSpPr>
          <p:cNvPr id="1048715" name="投影片編號版面配置區 3"/>
          <p:cNvSpPr>
            <a:spLocks noGrp="1"/>
          </p:cNvSpPr>
          <p:nvPr>
            <p:ph type="sldNum" sz="quarter" idx="5"/>
          </p:nvPr>
        </p:nvSpPr>
        <p:spPr/>
        <p:txBody>
          <a:bodyPr/>
          <a:lstStyle/>
          <a:p>
            <a:fld id="{51032E3A-7624-4EED-AB1C-551B58DCDEA3}" type="slidenum">
              <a:rPr lang="zh-CN" altLang="en-US" smtClean="0"/>
              <a:t>54</a:t>
            </a:fld>
            <a:endParaRPr lang="zh-CN" altLang="en-US"/>
          </a:p>
        </p:txBody>
      </p:sp>
    </p:spTree>
    <p:extLst>
      <p:ext uri="{BB962C8B-B14F-4D97-AF65-F5344CB8AC3E}">
        <p14:creationId xmlns:p14="http://schemas.microsoft.com/office/powerpoint/2010/main" val="287614235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13" name="投影片影像版面配置區 1"/>
          <p:cNvSpPr>
            <a:spLocks noGrp="1" noRot="1" noChangeAspect="1"/>
          </p:cNvSpPr>
          <p:nvPr>
            <p:ph type="sldImg"/>
          </p:nvPr>
        </p:nvSpPr>
        <p:spPr/>
      </p:sp>
      <p:sp>
        <p:nvSpPr>
          <p:cNvPr id="1048714" name="備忘稿版面配置區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TW" altLang="en-US" b="0" i="0" dirty="0">
                <a:solidFill>
                  <a:srgbClr val="3A3A3A"/>
                </a:solidFill>
                <a:effectLst/>
                <a:latin typeface="Lato"/>
              </a:rPr>
              <a:t>精確率（</a:t>
            </a:r>
            <a:r>
              <a:rPr lang="en-US" altLang="zh-TW" b="0" i="0" dirty="0">
                <a:solidFill>
                  <a:srgbClr val="3A3A3A"/>
                </a:solidFill>
                <a:effectLst/>
                <a:latin typeface="Lato"/>
              </a:rPr>
              <a:t>Precision</a:t>
            </a:r>
            <a:r>
              <a:rPr lang="zh-TW" altLang="en-US" b="0" i="0" dirty="0">
                <a:solidFill>
                  <a:srgbClr val="3A3A3A"/>
                </a:solidFill>
                <a:effectLst/>
                <a:latin typeface="Lato"/>
              </a:rPr>
              <a:t>）</a:t>
            </a:r>
            <a:r>
              <a:rPr lang="en-US" altLang="zh-TW" b="0" i="0" dirty="0">
                <a:solidFill>
                  <a:srgbClr val="3A3A3A"/>
                </a:solidFill>
                <a:effectLst/>
                <a:latin typeface="Lato"/>
              </a:rPr>
              <a:t>= </a:t>
            </a:r>
            <a:r>
              <a:rPr lang="en-US" altLang="zh-TW" b="0" i="0" dirty="0" err="1">
                <a:solidFill>
                  <a:srgbClr val="3A3A3A"/>
                </a:solidFill>
                <a:effectLst/>
                <a:latin typeface="Lato"/>
              </a:rPr>
              <a:t>tp</a:t>
            </a:r>
            <a:r>
              <a:rPr lang="en-US" altLang="zh-TW" b="0" i="0" dirty="0">
                <a:solidFill>
                  <a:srgbClr val="3A3A3A"/>
                </a:solidFill>
                <a:effectLst/>
                <a:latin typeface="Lato"/>
              </a:rPr>
              <a:t>/(</a:t>
            </a:r>
            <a:r>
              <a:rPr lang="en-US" altLang="zh-TW" b="0" i="0" dirty="0" err="1">
                <a:solidFill>
                  <a:srgbClr val="3A3A3A"/>
                </a:solidFill>
                <a:effectLst/>
                <a:latin typeface="Lato"/>
              </a:rPr>
              <a:t>tp+fp</a:t>
            </a:r>
            <a:r>
              <a:rPr lang="en-US" altLang="zh-TW" b="0" i="0" dirty="0">
                <a:solidFill>
                  <a:srgbClr val="3A3A3A"/>
                </a:solidFill>
                <a:effectLst/>
                <a:latin typeface="Lato"/>
              </a:rPr>
              <a:t>)</a:t>
            </a:r>
            <a:r>
              <a:rPr lang="zh-TW" altLang="en-US" b="0" i="0" dirty="0">
                <a:solidFill>
                  <a:srgbClr val="3A3A3A"/>
                </a:solidFill>
                <a:effectLst/>
                <a:latin typeface="Lato"/>
              </a:rPr>
              <a:t>，即陽性的樣本中有幾個是預測正確的。</a:t>
            </a:r>
            <a:br>
              <a:rPr lang="zh-TW" altLang="en-US" dirty="0"/>
            </a:br>
            <a:r>
              <a:rPr lang="zh-TW" altLang="en-US" sz="1200" dirty="0">
                <a:latin typeface="標楷體" panose="03000509000000000000" pitchFamily="65" charset="-120"/>
                <a:ea typeface="標楷體" panose="03000509000000000000" pitchFamily="65" charset="-120"/>
              </a:rPr>
              <a:t>回復</a:t>
            </a:r>
            <a:r>
              <a:rPr lang="zh-TW" altLang="en-US" b="0" i="0" dirty="0">
                <a:solidFill>
                  <a:srgbClr val="3A3A3A"/>
                </a:solidFill>
                <a:effectLst/>
                <a:latin typeface="Lato"/>
              </a:rPr>
              <a:t>率（</a:t>
            </a:r>
            <a:r>
              <a:rPr lang="en-US" altLang="zh-TW" b="0" i="0" dirty="0">
                <a:solidFill>
                  <a:srgbClr val="3A3A3A"/>
                </a:solidFill>
                <a:effectLst/>
                <a:latin typeface="Lato"/>
              </a:rPr>
              <a:t>Recall</a:t>
            </a:r>
            <a:r>
              <a:rPr lang="zh-TW" altLang="en-US" b="0" i="0" dirty="0">
                <a:solidFill>
                  <a:srgbClr val="3A3A3A"/>
                </a:solidFill>
                <a:effectLst/>
                <a:latin typeface="Lato"/>
              </a:rPr>
              <a:t>）</a:t>
            </a:r>
            <a:r>
              <a:rPr lang="en-US" altLang="zh-TW" b="0" i="0" dirty="0">
                <a:solidFill>
                  <a:srgbClr val="3A3A3A"/>
                </a:solidFill>
                <a:effectLst/>
                <a:latin typeface="Lato"/>
              </a:rPr>
              <a:t>= </a:t>
            </a:r>
            <a:r>
              <a:rPr lang="en-US" altLang="zh-TW" b="0" i="0" dirty="0" err="1">
                <a:solidFill>
                  <a:srgbClr val="3A3A3A"/>
                </a:solidFill>
                <a:effectLst/>
                <a:latin typeface="Lato"/>
              </a:rPr>
              <a:t>tp</a:t>
            </a:r>
            <a:r>
              <a:rPr lang="en-US" altLang="zh-TW" b="0" i="0" dirty="0">
                <a:solidFill>
                  <a:srgbClr val="3A3A3A"/>
                </a:solidFill>
                <a:effectLst/>
                <a:latin typeface="Lato"/>
              </a:rPr>
              <a:t>/(</a:t>
            </a:r>
            <a:r>
              <a:rPr lang="en-US" altLang="zh-TW" b="0" i="0" dirty="0" err="1">
                <a:solidFill>
                  <a:srgbClr val="3A3A3A"/>
                </a:solidFill>
                <a:effectLst/>
                <a:latin typeface="Lato"/>
              </a:rPr>
              <a:t>tp+fn</a:t>
            </a:r>
            <a:r>
              <a:rPr lang="en-US" altLang="zh-TW" b="0" i="0" dirty="0">
                <a:solidFill>
                  <a:srgbClr val="3A3A3A"/>
                </a:solidFill>
                <a:effectLst/>
                <a:latin typeface="Lato"/>
              </a:rPr>
              <a:t>)</a:t>
            </a:r>
            <a:r>
              <a:rPr lang="zh-TW" altLang="en-US" b="0" i="0" dirty="0">
                <a:solidFill>
                  <a:srgbClr val="3A3A3A"/>
                </a:solidFill>
                <a:effectLst/>
                <a:latin typeface="Lato"/>
              </a:rPr>
              <a:t>，即事實為真的樣本中有幾個是預測正確的。</a:t>
            </a:r>
            <a:endParaRPr lang="zh-CN" altLang="en-US" dirty="0"/>
          </a:p>
          <a:p>
            <a:endParaRPr lang="zh-TW" altLang="en-US" dirty="0"/>
          </a:p>
        </p:txBody>
      </p:sp>
      <p:sp>
        <p:nvSpPr>
          <p:cNvPr id="1048715" name="投影片編號版面配置區 3"/>
          <p:cNvSpPr>
            <a:spLocks noGrp="1"/>
          </p:cNvSpPr>
          <p:nvPr>
            <p:ph type="sldNum" sz="quarter" idx="5"/>
          </p:nvPr>
        </p:nvSpPr>
        <p:spPr/>
        <p:txBody>
          <a:bodyPr/>
          <a:lstStyle/>
          <a:p>
            <a:fld id="{51032E3A-7624-4EED-AB1C-551B58DCDEA3}" type="slidenum">
              <a:rPr lang="zh-CN" altLang="en-US" smtClean="0"/>
              <a:t>55</a:t>
            </a:fld>
            <a:endParaRPr lang="zh-CN" altLang="en-US"/>
          </a:p>
        </p:txBody>
      </p:sp>
    </p:spTree>
    <p:extLst>
      <p:ext uri="{BB962C8B-B14F-4D97-AF65-F5344CB8AC3E}">
        <p14:creationId xmlns:p14="http://schemas.microsoft.com/office/powerpoint/2010/main" val="177597192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13" name="投影片影像版面配置區 1"/>
          <p:cNvSpPr>
            <a:spLocks noGrp="1" noRot="1" noChangeAspect="1"/>
          </p:cNvSpPr>
          <p:nvPr>
            <p:ph type="sldImg"/>
          </p:nvPr>
        </p:nvSpPr>
        <p:spPr/>
      </p:sp>
      <p:sp>
        <p:nvSpPr>
          <p:cNvPr id="1048714" name="備忘稿版面配置區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TW" altLang="en-US" b="0" i="0" dirty="0">
                <a:solidFill>
                  <a:srgbClr val="3A3A3A"/>
                </a:solidFill>
                <a:effectLst/>
                <a:latin typeface="Lato"/>
              </a:rPr>
              <a:t>精確率（</a:t>
            </a:r>
            <a:r>
              <a:rPr lang="en-US" altLang="zh-TW" b="0" i="0" dirty="0">
                <a:solidFill>
                  <a:srgbClr val="3A3A3A"/>
                </a:solidFill>
                <a:effectLst/>
                <a:latin typeface="Lato"/>
              </a:rPr>
              <a:t>Precision</a:t>
            </a:r>
            <a:r>
              <a:rPr lang="zh-TW" altLang="en-US" b="0" i="0" dirty="0">
                <a:solidFill>
                  <a:srgbClr val="3A3A3A"/>
                </a:solidFill>
                <a:effectLst/>
                <a:latin typeface="Lato"/>
              </a:rPr>
              <a:t>）</a:t>
            </a:r>
            <a:r>
              <a:rPr lang="en-US" altLang="zh-TW" b="0" i="0" dirty="0">
                <a:solidFill>
                  <a:srgbClr val="3A3A3A"/>
                </a:solidFill>
                <a:effectLst/>
                <a:latin typeface="Lato"/>
              </a:rPr>
              <a:t>= </a:t>
            </a:r>
            <a:r>
              <a:rPr lang="en-US" altLang="zh-TW" b="0" i="0" dirty="0" err="1">
                <a:solidFill>
                  <a:srgbClr val="3A3A3A"/>
                </a:solidFill>
                <a:effectLst/>
                <a:latin typeface="Lato"/>
              </a:rPr>
              <a:t>tp</a:t>
            </a:r>
            <a:r>
              <a:rPr lang="en-US" altLang="zh-TW" b="0" i="0" dirty="0">
                <a:solidFill>
                  <a:srgbClr val="3A3A3A"/>
                </a:solidFill>
                <a:effectLst/>
                <a:latin typeface="Lato"/>
              </a:rPr>
              <a:t>/(</a:t>
            </a:r>
            <a:r>
              <a:rPr lang="en-US" altLang="zh-TW" b="0" i="0" dirty="0" err="1">
                <a:solidFill>
                  <a:srgbClr val="3A3A3A"/>
                </a:solidFill>
                <a:effectLst/>
                <a:latin typeface="Lato"/>
              </a:rPr>
              <a:t>tp+fp</a:t>
            </a:r>
            <a:r>
              <a:rPr lang="en-US" altLang="zh-TW" b="0" i="0" dirty="0">
                <a:solidFill>
                  <a:srgbClr val="3A3A3A"/>
                </a:solidFill>
                <a:effectLst/>
                <a:latin typeface="Lato"/>
              </a:rPr>
              <a:t>)</a:t>
            </a:r>
            <a:r>
              <a:rPr lang="zh-TW" altLang="en-US" b="0" i="0" dirty="0">
                <a:solidFill>
                  <a:srgbClr val="3A3A3A"/>
                </a:solidFill>
                <a:effectLst/>
                <a:latin typeface="Lato"/>
              </a:rPr>
              <a:t>，即陽性的樣本中有幾個是預測正確的。</a:t>
            </a:r>
            <a:br>
              <a:rPr lang="zh-TW" altLang="en-US" dirty="0"/>
            </a:br>
            <a:r>
              <a:rPr lang="zh-TW" altLang="en-US" sz="1200" dirty="0">
                <a:latin typeface="標楷體" panose="03000509000000000000" pitchFamily="65" charset="-120"/>
                <a:ea typeface="標楷體" panose="03000509000000000000" pitchFamily="65" charset="-120"/>
              </a:rPr>
              <a:t>回復</a:t>
            </a:r>
            <a:r>
              <a:rPr lang="zh-TW" altLang="en-US" b="0" i="0" dirty="0">
                <a:solidFill>
                  <a:srgbClr val="3A3A3A"/>
                </a:solidFill>
                <a:effectLst/>
                <a:latin typeface="Lato"/>
              </a:rPr>
              <a:t>率（</a:t>
            </a:r>
            <a:r>
              <a:rPr lang="en-US" altLang="zh-TW" b="0" i="0" dirty="0">
                <a:solidFill>
                  <a:srgbClr val="3A3A3A"/>
                </a:solidFill>
                <a:effectLst/>
                <a:latin typeface="Lato"/>
              </a:rPr>
              <a:t>Recall</a:t>
            </a:r>
            <a:r>
              <a:rPr lang="zh-TW" altLang="en-US" b="0" i="0" dirty="0">
                <a:solidFill>
                  <a:srgbClr val="3A3A3A"/>
                </a:solidFill>
                <a:effectLst/>
                <a:latin typeface="Lato"/>
              </a:rPr>
              <a:t>）</a:t>
            </a:r>
            <a:r>
              <a:rPr lang="en-US" altLang="zh-TW" b="0" i="0" dirty="0">
                <a:solidFill>
                  <a:srgbClr val="3A3A3A"/>
                </a:solidFill>
                <a:effectLst/>
                <a:latin typeface="Lato"/>
              </a:rPr>
              <a:t>= </a:t>
            </a:r>
            <a:r>
              <a:rPr lang="en-US" altLang="zh-TW" b="0" i="0" dirty="0" err="1">
                <a:solidFill>
                  <a:srgbClr val="3A3A3A"/>
                </a:solidFill>
                <a:effectLst/>
                <a:latin typeface="Lato"/>
              </a:rPr>
              <a:t>tp</a:t>
            </a:r>
            <a:r>
              <a:rPr lang="en-US" altLang="zh-TW" b="0" i="0" dirty="0">
                <a:solidFill>
                  <a:srgbClr val="3A3A3A"/>
                </a:solidFill>
                <a:effectLst/>
                <a:latin typeface="Lato"/>
              </a:rPr>
              <a:t>/(</a:t>
            </a:r>
            <a:r>
              <a:rPr lang="en-US" altLang="zh-TW" b="0" i="0" dirty="0" err="1">
                <a:solidFill>
                  <a:srgbClr val="3A3A3A"/>
                </a:solidFill>
                <a:effectLst/>
                <a:latin typeface="Lato"/>
              </a:rPr>
              <a:t>tp+fn</a:t>
            </a:r>
            <a:r>
              <a:rPr lang="en-US" altLang="zh-TW" b="0" i="0" dirty="0">
                <a:solidFill>
                  <a:srgbClr val="3A3A3A"/>
                </a:solidFill>
                <a:effectLst/>
                <a:latin typeface="Lato"/>
              </a:rPr>
              <a:t>)</a:t>
            </a:r>
            <a:r>
              <a:rPr lang="zh-TW" altLang="en-US" b="0" i="0" dirty="0">
                <a:solidFill>
                  <a:srgbClr val="3A3A3A"/>
                </a:solidFill>
                <a:effectLst/>
                <a:latin typeface="Lato"/>
              </a:rPr>
              <a:t>，即事實為真的樣本中有幾個是預測正確的。</a:t>
            </a:r>
            <a:endParaRPr lang="zh-CN" altLang="en-US" dirty="0"/>
          </a:p>
          <a:p>
            <a:endParaRPr lang="zh-TW" altLang="en-US" dirty="0"/>
          </a:p>
        </p:txBody>
      </p:sp>
      <p:sp>
        <p:nvSpPr>
          <p:cNvPr id="1048715" name="投影片編號版面配置區 3"/>
          <p:cNvSpPr>
            <a:spLocks noGrp="1"/>
          </p:cNvSpPr>
          <p:nvPr>
            <p:ph type="sldNum" sz="quarter" idx="5"/>
          </p:nvPr>
        </p:nvSpPr>
        <p:spPr/>
        <p:txBody>
          <a:bodyPr/>
          <a:lstStyle/>
          <a:p>
            <a:fld id="{51032E3A-7624-4EED-AB1C-551B58DCDEA3}" type="slidenum">
              <a:rPr lang="zh-CN" altLang="en-US" smtClean="0"/>
              <a:t>56</a:t>
            </a:fld>
            <a:endParaRPr lang="zh-CN" altLang="en-US"/>
          </a:p>
        </p:txBody>
      </p:sp>
    </p:spTree>
    <p:extLst>
      <p:ext uri="{BB962C8B-B14F-4D97-AF65-F5344CB8AC3E}">
        <p14:creationId xmlns:p14="http://schemas.microsoft.com/office/powerpoint/2010/main" val="330563670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13" name="投影片影像版面配置區 1"/>
          <p:cNvSpPr>
            <a:spLocks noGrp="1" noRot="1" noChangeAspect="1"/>
          </p:cNvSpPr>
          <p:nvPr>
            <p:ph type="sldImg"/>
          </p:nvPr>
        </p:nvSpPr>
        <p:spPr/>
      </p:sp>
      <p:sp>
        <p:nvSpPr>
          <p:cNvPr id="1048714" name="備忘稿版面配置區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TW" altLang="en-US" b="1" i="0" dirty="0">
                <a:solidFill>
                  <a:srgbClr val="FFFFFF"/>
                </a:solidFill>
                <a:effectLst/>
                <a:latin typeface="Raleway"/>
              </a:rPr>
              <a:t> </a:t>
            </a:r>
            <a:r>
              <a:rPr lang="en-US" altLang="zh-TW" b="1" i="0" dirty="0">
                <a:solidFill>
                  <a:srgbClr val="FFFFFF"/>
                </a:solidFill>
                <a:effectLst/>
                <a:latin typeface="Raleway"/>
              </a:rPr>
              <a:t>IDE </a:t>
            </a:r>
            <a:r>
              <a:rPr lang="zh-TW" altLang="en-US" b="1" i="0" dirty="0">
                <a:solidFill>
                  <a:srgbClr val="FFFFFF"/>
                </a:solidFill>
                <a:effectLst/>
                <a:latin typeface="Raleway"/>
              </a:rPr>
              <a:t>整合開發環境</a:t>
            </a:r>
          </a:p>
          <a:p>
            <a:endParaRPr lang="zh-TW" altLang="en-US" dirty="0"/>
          </a:p>
        </p:txBody>
      </p:sp>
      <p:sp>
        <p:nvSpPr>
          <p:cNvPr id="1048715" name="投影片編號版面配置區 3"/>
          <p:cNvSpPr>
            <a:spLocks noGrp="1"/>
          </p:cNvSpPr>
          <p:nvPr>
            <p:ph type="sldNum" sz="quarter" idx="5"/>
          </p:nvPr>
        </p:nvSpPr>
        <p:spPr/>
        <p:txBody>
          <a:bodyPr/>
          <a:lstStyle/>
          <a:p>
            <a:fld id="{51032E3A-7624-4EED-AB1C-551B58DCDEA3}" type="slidenum">
              <a:rPr lang="zh-CN" altLang="en-US" smtClean="0"/>
              <a:t>57</a:t>
            </a:fld>
            <a:endParaRPr lang="zh-CN" altLang="en-US"/>
          </a:p>
        </p:txBody>
      </p:sp>
    </p:spTree>
    <p:extLst>
      <p:ext uri="{BB962C8B-B14F-4D97-AF65-F5344CB8AC3E}">
        <p14:creationId xmlns:p14="http://schemas.microsoft.com/office/powerpoint/2010/main" val="246784844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13" name="投影片影像版面配置區 1"/>
          <p:cNvSpPr>
            <a:spLocks noGrp="1" noRot="1" noChangeAspect="1"/>
          </p:cNvSpPr>
          <p:nvPr>
            <p:ph type="sldImg"/>
          </p:nvPr>
        </p:nvSpPr>
        <p:spPr/>
      </p:sp>
      <p:sp>
        <p:nvSpPr>
          <p:cNvPr id="1048714" name="備忘稿版面配置區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TW" altLang="en-US" b="0" i="0" dirty="0">
                <a:solidFill>
                  <a:srgbClr val="3A3A3A"/>
                </a:solidFill>
                <a:effectLst/>
                <a:latin typeface="Lato"/>
              </a:rPr>
              <a:t>精確率（</a:t>
            </a:r>
            <a:r>
              <a:rPr lang="en-US" altLang="zh-TW" b="0" i="0" dirty="0">
                <a:solidFill>
                  <a:srgbClr val="3A3A3A"/>
                </a:solidFill>
                <a:effectLst/>
                <a:latin typeface="Lato"/>
              </a:rPr>
              <a:t>Precision</a:t>
            </a:r>
            <a:r>
              <a:rPr lang="zh-TW" altLang="en-US" b="0" i="0" dirty="0">
                <a:solidFill>
                  <a:srgbClr val="3A3A3A"/>
                </a:solidFill>
                <a:effectLst/>
                <a:latin typeface="Lato"/>
              </a:rPr>
              <a:t>）</a:t>
            </a:r>
            <a:r>
              <a:rPr lang="en-US" altLang="zh-TW" b="0" i="0" dirty="0">
                <a:solidFill>
                  <a:srgbClr val="3A3A3A"/>
                </a:solidFill>
                <a:effectLst/>
                <a:latin typeface="Lato"/>
              </a:rPr>
              <a:t>= </a:t>
            </a:r>
            <a:r>
              <a:rPr lang="en-US" altLang="zh-TW" b="0" i="0" dirty="0" err="1">
                <a:solidFill>
                  <a:srgbClr val="3A3A3A"/>
                </a:solidFill>
                <a:effectLst/>
                <a:latin typeface="Lato"/>
              </a:rPr>
              <a:t>tp</a:t>
            </a:r>
            <a:r>
              <a:rPr lang="en-US" altLang="zh-TW" b="0" i="0" dirty="0">
                <a:solidFill>
                  <a:srgbClr val="3A3A3A"/>
                </a:solidFill>
                <a:effectLst/>
                <a:latin typeface="Lato"/>
              </a:rPr>
              <a:t>/(</a:t>
            </a:r>
            <a:r>
              <a:rPr lang="en-US" altLang="zh-TW" b="0" i="0" dirty="0" err="1">
                <a:solidFill>
                  <a:srgbClr val="3A3A3A"/>
                </a:solidFill>
                <a:effectLst/>
                <a:latin typeface="Lato"/>
              </a:rPr>
              <a:t>tp+fp</a:t>
            </a:r>
            <a:r>
              <a:rPr lang="en-US" altLang="zh-TW" b="0" i="0" dirty="0">
                <a:solidFill>
                  <a:srgbClr val="3A3A3A"/>
                </a:solidFill>
                <a:effectLst/>
                <a:latin typeface="Lato"/>
              </a:rPr>
              <a:t>)</a:t>
            </a:r>
            <a:r>
              <a:rPr lang="zh-TW" altLang="en-US" b="0" i="0" dirty="0">
                <a:solidFill>
                  <a:srgbClr val="3A3A3A"/>
                </a:solidFill>
                <a:effectLst/>
                <a:latin typeface="Lato"/>
              </a:rPr>
              <a:t>，即陽性的樣本中有幾個是預測正確的。</a:t>
            </a:r>
            <a:br>
              <a:rPr lang="zh-TW" altLang="en-US" dirty="0"/>
            </a:br>
            <a:r>
              <a:rPr lang="zh-TW" altLang="en-US" sz="1200" dirty="0">
                <a:latin typeface="標楷體" panose="03000509000000000000" pitchFamily="65" charset="-120"/>
                <a:ea typeface="標楷體" panose="03000509000000000000" pitchFamily="65" charset="-120"/>
              </a:rPr>
              <a:t>回復</a:t>
            </a:r>
            <a:r>
              <a:rPr lang="zh-TW" altLang="en-US" b="0" i="0" dirty="0">
                <a:solidFill>
                  <a:srgbClr val="3A3A3A"/>
                </a:solidFill>
                <a:effectLst/>
                <a:latin typeface="Lato"/>
              </a:rPr>
              <a:t>率（</a:t>
            </a:r>
            <a:r>
              <a:rPr lang="en-US" altLang="zh-TW" b="0" i="0" dirty="0">
                <a:solidFill>
                  <a:srgbClr val="3A3A3A"/>
                </a:solidFill>
                <a:effectLst/>
                <a:latin typeface="Lato"/>
              </a:rPr>
              <a:t>Recall</a:t>
            </a:r>
            <a:r>
              <a:rPr lang="zh-TW" altLang="en-US" b="0" i="0" dirty="0">
                <a:solidFill>
                  <a:srgbClr val="3A3A3A"/>
                </a:solidFill>
                <a:effectLst/>
                <a:latin typeface="Lato"/>
              </a:rPr>
              <a:t>）</a:t>
            </a:r>
            <a:r>
              <a:rPr lang="en-US" altLang="zh-TW" b="0" i="0" dirty="0">
                <a:solidFill>
                  <a:srgbClr val="3A3A3A"/>
                </a:solidFill>
                <a:effectLst/>
                <a:latin typeface="Lato"/>
              </a:rPr>
              <a:t>= </a:t>
            </a:r>
            <a:r>
              <a:rPr lang="en-US" altLang="zh-TW" b="0" i="0" dirty="0" err="1">
                <a:solidFill>
                  <a:srgbClr val="3A3A3A"/>
                </a:solidFill>
                <a:effectLst/>
                <a:latin typeface="Lato"/>
              </a:rPr>
              <a:t>tp</a:t>
            </a:r>
            <a:r>
              <a:rPr lang="en-US" altLang="zh-TW" b="0" i="0" dirty="0">
                <a:solidFill>
                  <a:srgbClr val="3A3A3A"/>
                </a:solidFill>
                <a:effectLst/>
                <a:latin typeface="Lato"/>
              </a:rPr>
              <a:t>/(</a:t>
            </a:r>
            <a:r>
              <a:rPr lang="en-US" altLang="zh-TW" b="0" i="0" dirty="0" err="1">
                <a:solidFill>
                  <a:srgbClr val="3A3A3A"/>
                </a:solidFill>
                <a:effectLst/>
                <a:latin typeface="Lato"/>
              </a:rPr>
              <a:t>tp+fn</a:t>
            </a:r>
            <a:r>
              <a:rPr lang="en-US" altLang="zh-TW" b="0" i="0" dirty="0">
                <a:solidFill>
                  <a:srgbClr val="3A3A3A"/>
                </a:solidFill>
                <a:effectLst/>
                <a:latin typeface="Lato"/>
              </a:rPr>
              <a:t>)</a:t>
            </a:r>
            <a:r>
              <a:rPr lang="zh-TW" altLang="en-US" b="0" i="0" dirty="0">
                <a:solidFill>
                  <a:srgbClr val="3A3A3A"/>
                </a:solidFill>
                <a:effectLst/>
                <a:latin typeface="Lato"/>
              </a:rPr>
              <a:t>，即事實為真的樣本中有幾個是預測正確的。</a:t>
            </a:r>
            <a:endParaRPr lang="zh-CN" altLang="en-US" dirty="0"/>
          </a:p>
          <a:p>
            <a:endParaRPr lang="zh-TW" altLang="en-US" dirty="0"/>
          </a:p>
        </p:txBody>
      </p:sp>
      <p:sp>
        <p:nvSpPr>
          <p:cNvPr id="1048715" name="投影片編號版面配置區 3"/>
          <p:cNvSpPr>
            <a:spLocks noGrp="1"/>
          </p:cNvSpPr>
          <p:nvPr>
            <p:ph type="sldNum" sz="quarter" idx="5"/>
          </p:nvPr>
        </p:nvSpPr>
        <p:spPr/>
        <p:txBody>
          <a:bodyPr/>
          <a:lstStyle/>
          <a:p>
            <a:fld id="{51032E3A-7624-4EED-AB1C-551B58DCDEA3}" type="slidenum">
              <a:rPr lang="zh-CN" altLang="en-US" smtClean="0"/>
              <a:t>58</a:t>
            </a:fld>
            <a:endParaRPr lang="zh-CN" altLang="en-US"/>
          </a:p>
        </p:txBody>
      </p:sp>
    </p:spTree>
    <p:extLst>
      <p:ext uri="{BB962C8B-B14F-4D97-AF65-F5344CB8AC3E}">
        <p14:creationId xmlns:p14="http://schemas.microsoft.com/office/powerpoint/2010/main" val="156038002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13" name="投影片影像版面配置區 1"/>
          <p:cNvSpPr>
            <a:spLocks noGrp="1" noRot="1" noChangeAspect="1"/>
          </p:cNvSpPr>
          <p:nvPr>
            <p:ph type="sldImg"/>
          </p:nvPr>
        </p:nvSpPr>
        <p:spPr/>
      </p:sp>
      <p:sp>
        <p:nvSpPr>
          <p:cNvPr id="1048714" name="備忘稿版面配置區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TW" altLang="en-US" b="0" i="0" dirty="0">
                <a:solidFill>
                  <a:srgbClr val="3A3A3A"/>
                </a:solidFill>
                <a:effectLst/>
                <a:latin typeface="Lato"/>
              </a:rPr>
              <a:t>精確率（</a:t>
            </a:r>
            <a:r>
              <a:rPr lang="en-US" altLang="zh-TW" b="0" i="0" dirty="0">
                <a:solidFill>
                  <a:srgbClr val="3A3A3A"/>
                </a:solidFill>
                <a:effectLst/>
                <a:latin typeface="Lato"/>
              </a:rPr>
              <a:t>Precision</a:t>
            </a:r>
            <a:r>
              <a:rPr lang="zh-TW" altLang="en-US" b="0" i="0" dirty="0">
                <a:solidFill>
                  <a:srgbClr val="3A3A3A"/>
                </a:solidFill>
                <a:effectLst/>
                <a:latin typeface="Lato"/>
              </a:rPr>
              <a:t>）</a:t>
            </a:r>
            <a:r>
              <a:rPr lang="en-US" altLang="zh-TW" b="0" i="0" dirty="0">
                <a:solidFill>
                  <a:srgbClr val="3A3A3A"/>
                </a:solidFill>
                <a:effectLst/>
                <a:latin typeface="Lato"/>
              </a:rPr>
              <a:t>= </a:t>
            </a:r>
            <a:r>
              <a:rPr lang="en-US" altLang="zh-TW" b="0" i="0" dirty="0" err="1">
                <a:solidFill>
                  <a:srgbClr val="3A3A3A"/>
                </a:solidFill>
                <a:effectLst/>
                <a:latin typeface="Lato"/>
              </a:rPr>
              <a:t>tp</a:t>
            </a:r>
            <a:r>
              <a:rPr lang="en-US" altLang="zh-TW" b="0" i="0" dirty="0">
                <a:solidFill>
                  <a:srgbClr val="3A3A3A"/>
                </a:solidFill>
                <a:effectLst/>
                <a:latin typeface="Lato"/>
              </a:rPr>
              <a:t>/(</a:t>
            </a:r>
            <a:r>
              <a:rPr lang="en-US" altLang="zh-TW" b="0" i="0" dirty="0" err="1">
                <a:solidFill>
                  <a:srgbClr val="3A3A3A"/>
                </a:solidFill>
                <a:effectLst/>
                <a:latin typeface="Lato"/>
              </a:rPr>
              <a:t>tp+fp</a:t>
            </a:r>
            <a:r>
              <a:rPr lang="en-US" altLang="zh-TW" b="0" i="0" dirty="0">
                <a:solidFill>
                  <a:srgbClr val="3A3A3A"/>
                </a:solidFill>
                <a:effectLst/>
                <a:latin typeface="Lato"/>
              </a:rPr>
              <a:t>)</a:t>
            </a:r>
            <a:r>
              <a:rPr lang="zh-TW" altLang="en-US" b="0" i="0" dirty="0">
                <a:solidFill>
                  <a:srgbClr val="3A3A3A"/>
                </a:solidFill>
                <a:effectLst/>
                <a:latin typeface="Lato"/>
              </a:rPr>
              <a:t>，即陽性的樣本中有幾個是預測正確的。</a:t>
            </a:r>
            <a:br>
              <a:rPr lang="zh-TW" altLang="en-US" dirty="0"/>
            </a:br>
            <a:r>
              <a:rPr lang="zh-TW" altLang="en-US" sz="1200" dirty="0">
                <a:latin typeface="標楷體" panose="03000509000000000000" pitchFamily="65" charset="-120"/>
                <a:ea typeface="標楷體" panose="03000509000000000000" pitchFamily="65" charset="-120"/>
              </a:rPr>
              <a:t>回復</a:t>
            </a:r>
            <a:r>
              <a:rPr lang="zh-TW" altLang="en-US" b="0" i="0" dirty="0">
                <a:solidFill>
                  <a:srgbClr val="3A3A3A"/>
                </a:solidFill>
                <a:effectLst/>
                <a:latin typeface="Lato"/>
              </a:rPr>
              <a:t>率（</a:t>
            </a:r>
            <a:r>
              <a:rPr lang="en-US" altLang="zh-TW" b="0" i="0" dirty="0">
                <a:solidFill>
                  <a:srgbClr val="3A3A3A"/>
                </a:solidFill>
                <a:effectLst/>
                <a:latin typeface="Lato"/>
              </a:rPr>
              <a:t>Recall</a:t>
            </a:r>
            <a:r>
              <a:rPr lang="zh-TW" altLang="en-US" b="0" i="0" dirty="0">
                <a:solidFill>
                  <a:srgbClr val="3A3A3A"/>
                </a:solidFill>
                <a:effectLst/>
                <a:latin typeface="Lato"/>
              </a:rPr>
              <a:t>）</a:t>
            </a:r>
            <a:r>
              <a:rPr lang="en-US" altLang="zh-TW" b="0" i="0" dirty="0">
                <a:solidFill>
                  <a:srgbClr val="3A3A3A"/>
                </a:solidFill>
                <a:effectLst/>
                <a:latin typeface="Lato"/>
              </a:rPr>
              <a:t>= </a:t>
            </a:r>
            <a:r>
              <a:rPr lang="en-US" altLang="zh-TW" b="0" i="0" dirty="0" err="1">
                <a:solidFill>
                  <a:srgbClr val="3A3A3A"/>
                </a:solidFill>
                <a:effectLst/>
                <a:latin typeface="Lato"/>
              </a:rPr>
              <a:t>tp</a:t>
            </a:r>
            <a:r>
              <a:rPr lang="en-US" altLang="zh-TW" b="0" i="0" dirty="0">
                <a:solidFill>
                  <a:srgbClr val="3A3A3A"/>
                </a:solidFill>
                <a:effectLst/>
                <a:latin typeface="Lato"/>
              </a:rPr>
              <a:t>/(</a:t>
            </a:r>
            <a:r>
              <a:rPr lang="en-US" altLang="zh-TW" b="0" i="0" dirty="0" err="1">
                <a:solidFill>
                  <a:srgbClr val="3A3A3A"/>
                </a:solidFill>
                <a:effectLst/>
                <a:latin typeface="Lato"/>
              </a:rPr>
              <a:t>tp+fn</a:t>
            </a:r>
            <a:r>
              <a:rPr lang="en-US" altLang="zh-TW" b="0" i="0" dirty="0">
                <a:solidFill>
                  <a:srgbClr val="3A3A3A"/>
                </a:solidFill>
                <a:effectLst/>
                <a:latin typeface="Lato"/>
              </a:rPr>
              <a:t>)</a:t>
            </a:r>
            <a:r>
              <a:rPr lang="zh-TW" altLang="en-US" b="0" i="0" dirty="0">
                <a:solidFill>
                  <a:srgbClr val="3A3A3A"/>
                </a:solidFill>
                <a:effectLst/>
                <a:latin typeface="Lato"/>
              </a:rPr>
              <a:t>，即事實為真的樣本中有幾個是預測正確的。</a:t>
            </a:r>
            <a:endParaRPr lang="zh-CN" altLang="en-US" dirty="0"/>
          </a:p>
          <a:p>
            <a:endParaRPr lang="zh-TW" altLang="en-US" dirty="0"/>
          </a:p>
        </p:txBody>
      </p:sp>
      <p:sp>
        <p:nvSpPr>
          <p:cNvPr id="1048715" name="投影片編號版面配置區 3"/>
          <p:cNvSpPr>
            <a:spLocks noGrp="1"/>
          </p:cNvSpPr>
          <p:nvPr>
            <p:ph type="sldNum" sz="quarter" idx="5"/>
          </p:nvPr>
        </p:nvSpPr>
        <p:spPr/>
        <p:txBody>
          <a:bodyPr/>
          <a:lstStyle/>
          <a:p>
            <a:fld id="{51032E3A-7624-4EED-AB1C-551B58DCDEA3}" type="slidenum">
              <a:rPr lang="zh-CN" altLang="en-US" smtClean="0"/>
              <a:t>59</a:t>
            </a:fld>
            <a:endParaRPr lang="zh-CN" altLang="en-US"/>
          </a:p>
        </p:txBody>
      </p:sp>
    </p:spTree>
    <p:extLst>
      <p:ext uri="{BB962C8B-B14F-4D97-AF65-F5344CB8AC3E}">
        <p14:creationId xmlns:p14="http://schemas.microsoft.com/office/powerpoint/2010/main" val="10151999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5" name="幻灯片图像占位符 1"/>
          <p:cNvSpPr>
            <a:spLocks noGrp="1" noRot="1" noChangeAspect="1"/>
          </p:cNvSpPr>
          <p:nvPr>
            <p:ph type="sldImg"/>
          </p:nvPr>
        </p:nvSpPr>
        <p:spPr/>
      </p:sp>
      <p:sp>
        <p:nvSpPr>
          <p:cNvPr id="1048676" name="备注占位符 2"/>
          <p:cNvSpPr>
            <a:spLocks noGrp="1"/>
          </p:cNvSpPr>
          <p:nvPr>
            <p:ph type="body" idx="1"/>
          </p:nvPr>
        </p:nvSpPr>
        <p:spPr/>
        <p:txBody>
          <a:bodyPr/>
          <a:lstStyle/>
          <a:p>
            <a:r>
              <a:rPr lang="zh-TW" altLang="en-US" b="0" i="0" dirty="0">
                <a:solidFill>
                  <a:srgbClr val="000000"/>
                </a:solidFill>
                <a:effectLst/>
                <a:latin typeface="新細明體" panose="02020500000000000000" pitchFamily="18" charset="-120"/>
                <a:ea typeface="新細明體" panose="02020500000000000000" pitchFamily="18" charset="-120"/>
              </a:rPr>
              <a:t>當患者病況嚴重，呼吸功能呈現衰竭現象時，體內血液會呈現缺氧及酸鹼不平衡的現象，此時會給予氣管插管治療，同時併入人工呼吸器使用，以防止病人吸入異物，並提供給氧和抽痰的機能。</a:t>
            </a:r>
            <a:endParaRPr lang="en-US" altLang="zh-TW" b="0" i="0" dirty="0">
              <a:solidFill>
                <a:srgbClr val="000000"/>
              </a:solidFill>
              <a:effectLst/>
              <a:latin typeface="新細明體" panose="02020500000000000000" pitchFamily="18" charset="-120"/>
              <a:ea typeface="新細明體" panose="02020500000000000000" pitchFamily="18" charset="-120"/>
            </a:endParaRPr>
          </a:p>
          <a:p>
            <a:r>
              <a:rPr lang="zh-TW" altLang="en-US" b="0" i="0" dirty="0">
                <a:solidFill>
                  <a:srgbClr val="000000"/>
                </a:solidFill>
                <a:effectLst/>
                <a:latin typeface="新細明體" panose="02020500000000000000" pitchFamily="18" charset="-120"/>
                <a:ea typeface="新細明體" panose="02020500000000000000" pitchFamily="18" charset="-120"/>
              </a:rPr>
              <a:t>（</a:t>
            </a:r>
            <a:r>
              <a:rPr lang="en-US" altLang="zh-TW" b="0" i="0" dirty="0">
                <a:solidFill>
                  <a:srgbClr val="000000"/>
                </a:solidFill>
                <a:effectLst/>
                <a:latin typeface="Times New Roman" panose="02020603050405020304" pitchFamily="18" charset="0"/>
              </a:rPr>
              <a:t>1</a:t>
            </a:r>
            <a:r>
              <a:rPr lang="zh-TW" altLang="en-US" b="0" i="0" dirty="0">
                <a:solidFill>
                  <a:srgbClr val="000000"/>
                </a:solidFill>
                <a:effectLst/>
                <a:latin typeface="新細明體" panose="02020500000000000000" pitchFamily="18" charset="-120"/>
                <a:ea typeface="新細明體" panose="02020500000000000000" pitchFamily="18" charset="-120"/>
              </a:rPr>
              <a:t>）提高血中氧氣濃度。</a:t>
            </a:r>
            <a:br>
              <a:rPr lang="zh-TW" altLang="en-US" b="0" i="0" dirty="0">
                <a:solidFill>
                  <a:srgbClr val="000000"/>
                </a:solidFill>
                <a:effectLst/>
                <a:latin typeface="Times New Roman" panose="02020603050405020304" pitchFamily="18" charset="0"/>
              </a:rPr>
            </a:br>
            <a:r>
              <a:rPr lang="zh-TW" altLang="en-US" b="0" i="0" dirty="0">
                <a:solidFill>
                  <a:srgbClr val="000000"/>
                </a:solidFill>
                <a:effectLst/>
                <a:latin typeface="新細明體" panose="02020500000000000000" pitchFamily="18" charset="-120"/>
                <a:ea typeface="新細明體" panose="02020500000000000000" pitchFamily="18" charset="-120"/>
              </a:rPr>
              <a:t>（</a:t>
            </a:r>
            <a:r>
              <a:rPr lang="en-US" altLang="zh-TW" b="0" i="0" dirty="0">
                <a:solidFill>
                  <a:srgbClr val="000000"/>
                </a:solidFill>
                <a:effectLst/>
                <a:latin typeface="Times New Roman" panose="02020603050405020304" pitchFamily="18" charset="0"/>
              </a:rPr>
              <a:t>2</a:t>
            </a:r>
            <a:r>
              <a:rPr lang="zh-TW" altLang="en-US" b="0" i="0" dirty="0">
                <a:solidFill>
                  <a:srgbClr val="000000"/>
                </a:solidFill>
                <a:effectLst/>
                <a:latin typeface="新細明體" panose="02020500000000000000" pitchFamily="18" charset="-120"/>
                <a:ea typeface="新細明體" panose="02020500000000000000" pitchFamily="18" charset="-120"/>
              </a:rPr>
              <a:t>）降低血中二氧化碳濃度。</a:t>
            </a:r>
            <a:br>
              <a:rPr lang="zh-TW" altLang="en-US" b="0" i="0" dirty="0">
                <a:solidFill>
                  <a:srgbClr val="000000"/>
                </a:solidFill>
                <a:effectLst/>
                <a:latin typeface="Times New Roman" panose="02020603050405020304" pitchFamily="18" charset="0"/>
              </a:rPr>
            </a:br>
            <a:r>
              <a:rPr lang="zh-TW" altLang="en-US" b="0" i="0" dirty="0">
                <a:solidFill>
                  <a:srgbClr val="000000"/>
                </a:solidFill>
                <a:effectLst/>
                <a:latin typeface="新細明體" panose="02020500000000000000" pitchFamily="18" charset="-120"/>
                <a:ea typeface="新細明體" panose="02020500000000000000" pitchFamily="18" charset="-120"/>
              </a:rPr>
              <a:t>（</a:t>
            </a:r>
            <a:r>
              <a:rPr lang="en-US" altLang="zh-TW" b="0" i="0" dirty="0">
                <a:solidFill>
                  <a:srgbClr val="000000"/>
                </a:solidFill>
                <a:effectLst/>
                <a:latin typeface="Times New Roman" panose="02020603050405020304" pitchFamily="18" charset="0"/>
              </a:rPr>
              <a:t>3</a:t>
            </a:r>
            <a:r>
              <a:rPr lang="zh-TW" altLang="en-US" b="0" i="0" dirty="0">
                <a:solidFill>
                  <a:srgbClr val="000000"/>
                </a:solidFill>
                <a:effectLst/>
                <a:latin typeface="新細明體" panose="02020500000000000000" pitchFamily="18" charset="-120"/>
                <a:ea typeface="新細明體" panose="02020500000000000000" pitchFamily="18" charset="-120"/>
              </a:rPr>
              <a:t>）控制或移除肺部的分泌物。</a:t>
            </a:r>
            <a:br>
              <a:rPr lang="zh-TW" altLang="en-US" b="0" i="0" dirty="0">
                <a:solidFill>
                  <a:srgbClr val="000000"/>
                </a:solidFill>
                <a:effectLst/>
                <a:latin typeface="Times New Roman" panose="02020603050405020304" pitchFamily="18" charset="0"/>
              </a:rPr>
            </a:br>
            <a:r>
              <a:rPr lang="zh-TW" altLang="en-US" b="0" i="0" dirty="0">
                <a:solidFill>
                  <a:srgbClr val="000000"/>
                </a:solidFill>
                <a:effectLst/>
                <a:latin typeface="新細明體" panose="02020500000000000000" pitchFamily="18" charset="-120"/>
                <a:ea typeface="新細明體" panose="02020500000000000000" pitchFamily="18" charset="-120"/>
              </a:rPr>
              <a:t>（</a:t>
            </a:r>
            <a:r>
              <a:rPr lang="en-US" altLang="zh-TW" b="0" i="0" dirty="0">
                <a:solidFill>
                  <a:srgbClr val="000000"/>
                </a:solidFill>
                <a:effectLst/>
                <a:latin typeface="新細明體" panose="02020500000000000000" pitchFamily="18" charset="-120"/>
                <a:ea typeface="新細明體" panose="02020500000000000000" pitchFamily="18" charset="-120"/>
              </a:rPr>
              <a:t>4</a:t>
            </a:r>
            <a:r>
              <a:rPr lang="zh-TW" altLang="en-US" b="0" i="0" dirty="0">
                <a:solidFill>
                  <a:srgbClr val="000000"/>
                </a:solidFill>
                <a:effectLst/>
                <a:latin typeface="新細明體" panose="02020500000000000000" pitchFamily="18" charset="-120"/>
                <a:ea typeface="新細明體" panose="02020500000000000000" pitchFamily="18" charset="-120"/>
              </a:rPr>
              <a:t>）保護呼吸道（例如昏迷中的病人可以插管方式，防止食道中的食物進入呼吸道而引起吸入性肺炎）。</a:t>
            </a:r>
            <a:endParaRPr lang="zh-CN" altLang="en-US" dirty="0"/>
          </a:p>
        </p:txBody>
      </p:sp>
      <p:sp>
        <p:nvSpPr>
          <p:cNvPr id="1048677" name="灯片编号占位符 3"/>
          <p:cNvSpPr>
            <a:spLocks noGrp="1"/>
          </p:cNvSpPr>
          <p:nvPr>
            <p:ph type="sldNum" sz="quarter" idx="10"/>
          </p:nvPr>
        </p:nvSpPr>
        <p:spPr/>
        <p:txBody>
          <a:bodyPr/>
          <a:lstStyle/>
          <a:p>
            <a:fld id="{51032E3A-7624-4EED-AB1C-551B58DCDEA3}" type="slidenum">
              <a:rPr lang="zh-CN" altLang="en-US" smtClean="0"/>
              <a:t>6</a:t>
            </a:fld>
            <a:endParaRPr lang="zh-CN" alt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13" name="投影片影像版面配置區 1"/>
          <p:cNvSpPr>
            <a:spLocks noGrp="1" noRot="1" noChangeAspect="1"/>
          </p:cNvSpPr>
          <p:nvPr>
            <p:ph type="sldImg"/>
          </p:nvPr>
        </p:nvSpPr>
        <p:spPr/>
      </p:sp>
      <p:sp>
        <p:nvSpPr>
          <p:cNvPr id="1048714" name="備忘稿版面配置區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TW" altLang="en-US" b="0" i="0" dirty="0">
                <a:solidFill>
                  <a:srgbClr val="3A3A3A"/>
                </a:solidFill>
                <a:effectLst/>
                <a:latin typeface="Lato"/>
              </a:rPr>
              <a:t>精確率（</a:t>
            </a:r>
            <a:r>
              <a:rPr lang="en-US" altLang="zh-TW" b="0" i="0" dirty="0">
                <a:solidFill>
                  <a:srgbClr val="3A3A3A"/>
                </a:solidFill>
                <a:effectLst/>
                <a:latin typeface="Lato"/>
              </a:rPr>
              <a:t>Precision</a:t>
            </a:r>
            <a:r>
              <a:rPr lang="zh-TW" altLang="en-US" b="0" i="0" dirty="0">
                <a:solidFill>
                  <a:srgbClr val="3A3A3A"/>
                </a:solidFill>
                <a:effectLst/>
                <a:latin typeface="Lato"/>
              </a:rPr>
              <a:t>）</a:t>
            </a:r>
            <a:r>
              <a:rPr lang="en-US" altLang="zh-TW" b="0" i="0" dirty="0">
                <a:solidFill>
                  <a:srgbClr val="3A3A3A"/>
                </a:solidFill>
                <a:effectLst/>
                <a:latin typeface="Lato"/>
              </a:rPr>
              <a:t>= </a:t>
            </a:r>
            <a:r>
              <a:rPr lang="en-US" altLang="zh-TW" b="0" i="0" dirty="0" err="1">
                <a:solidFill>
                  <a:srgbClr val="3A3A3A"/>
                </a:solidFill>
                <a:effectLst/>
                <a:latin typeface="Lato"/>
              </a:rPr>
              <a:t>tp</a:t>
            </a:r>
            <a:r>
              <a:rPr lang="en-US" altLang="zh-TW" b="0" i="0" dirty="0">
                <a:solidFill>
                  <a:srgbClr val="3A3A3A"/>
                </a:solidFill>
                <a:effectLst/>
                <a:latin typeface="Lato"/>
              </a:rPr>
              <a:t>/(</a:t>
            </a:r>
            <a:r>
              <a:rPr lang="en-US" altLang="zh-TW" b="0" i="0" dirty="0" err="1">
                <a:solidFill>
                  <a:srgbClr val="3A3A3A"/>
                </a:solidFill>
                <a:effectLst/>
                <a:latin typeface="Lato"/>
              </a:rPr>
              <a:t>tp+fp</a:t>
            </a:r>
            <a:r>
              <a:rPr lang="en-US" altLang="zh-TW" b="0" i="0" dirty="0">
                <a:solidFill>
                  <a:srgbClr val="3A3A3A"/>
                </a:solidFill>
                <a:effectLst/>
                <a:latin typeface="Lato"/>
              </a:rPr>
              <a:t>)</a:t>
            </a:r>
            <a:r>
              <a:rPr lang="zh-TW" altLang="en-US" b="0" i="0" dirty="0">
                <a:solidFill>
                  <a:srgbClr val="3A3A3A"/>
                </a:solidFill>
                <a:effectLst/>
                <a:latin typeface="Lato"/>
              </a:rPr>
              <a:t>，即陽性的樣本中有幾個是預測正確的。</a:t>
            </a:r>
            <a:br>
              <a:rPr lang="zh-TW" altLang="en-US" dirty="0"/>
            </a:br>
            <a:r>
              <a:rPr lang="zh-TW" altLang="en-US" sz="1200" dirty="0">
                <a:latin typeface="標楷體" panose="03000509000000000000" pitchFamily="65" charset="-120"/>
                <a:ea typeface="標楷體" panose="03000509000000000000" pitchFamily="65" charset="-120"/>
              </a:rPr>
              <a:t>回復</a:t>
            </a:r>
            <a:r>
              <a:rPr lang="zh-TW" altLang="en-US" b="0" i="0" dirty="0">
                <a:solidFill>
                  <a:srgbClr val="3A3A3A"/>
                </a:solidFill>
                <a:effectLst/>
                <a:latin typeface="Lato"/>
              </a:rPr>
              <a:t>率（</a:t>
            </a:r>
            <a:r>
              <a:rPr lang="en-US" altLang="zh-TW" b="0" i="0" dirty="0">
                <a:solidFill>
                  <a:srgbClr val="3A3A3A"/>
                </a:solidFill>
                <a:effectLst/>
                <a:latin typeface="Lato"/>
              </a:rPr>
              <a:t>Recall</a:t>
            </a:r>
            <a:r>
              <a:rPr lang="zh-TW" altLang="en-US" b="0" i="0" dirty="0">
                <a:solidFill>
                  <a:srgbClr val="3A3A3A"/>
                </a:solidFill>
                <a:effectLst/>
                <a:latin typeface="Lato"/>
              </a:rPr>
              <a:t>）</a:t>
            </a:r>
            <a:r>
              <a:rPr lang="en-US" altLang="zh-TW" b="0" i="0" dirty="0">
                <a:solidFill>
                  <a:srgbClr val="3A3A3A"/>
                </a:solidFill>
                <a:effectLst/>
                <a:latin typeface="Lato"/>
              </a:rPr>
              <a:t>= </a:t>
            </a:r>
            <a:r>
              <a:rPr lang="en-US" altLang="zh-TW" b="0" i="0" dirty="0" err="1">
                <a:solidFill>
                  <a:srgbClr val="3A3A3A"/>
                </a:solidFill>
                <a:effectLst/>
                <a:latin typeface="Lato"/>
              </a:rPr>
              <a:t>tp</a:t>
            </a:r>
            <a:r>
              <a:rPr lang="en-US" altLang="zh-TW" b="0" i="0" dirty="0">
                <a:solidFill>
                  <a:srgbClr val="3A3A3A"/>
                </a:solidFill>
                <a:effectLst/>
                <a:latin typeface="Lato"/>
              </a:rPr>
              <a:t>/(</a:t>
            </a:r>
            <a:r>
              <a:rPr lang="en-US" altLang="zh-TW" b="0" i="0" dirty="0" err="1">
                <a:solidFill>
                  <a:srgbClr val="3A3A3A"/>
                </a:solidFill>
                <a:effectLst/>
                <a:latin typeface="Lato"/>
              </a:rPr>
              <a:t>tp+fn</a:t>
            </a:r>
            <a:r>
              <a:rPr lang="en-US" altLang="zh-TW" b="0" i="0" dirty="0">
                <a:solidFill>
                  <a:srgbClr val="3A3A3A"/>
                </a:solidFill>
                <a:effectLst/>
                <a:latin typeface="Lato"/>
              </a:rPr>
              <a:t>)</a:t>
            </a:r>
            <a:r>
              <a:rPr lang="zh-TW" altLang="en-US" b="0" i="0" dirty="0">
                <a:solidFill>
                  <a:srgbClr val="3A3A3A"/>
                </a:solidFill>
                <a:effectLst/>
                <a:latin typeface="Lato"/>
              </a:rPr>
              <a:t>，即事實為真的樣本中有幾個是預測正確的。</a:t>
            </a:r>
            <a:endParaRPr lang="zh-CN" altLang="en-US" dirty="0"/>
          </a:p>
          <a:p>
            <a:endParaRPr lang="zh-TW" altLang="en-US" dirty="0"/>
          </a:p>
        </p:txBody>
      </p:sp>
      <p:sp>
        <p:nvSpPr>
          <p:cNvPr id="1048715" name="投影片編號版面配置區 3"/>
          <p:cNvSpPr>
            <a:spLocks noGrp="1"/>
          </p:cNvSpPr>
          <p:nvPr>
            <p:ph type="sldNum" sz="quarter" idx="5"/>
          </p:nvPr>
        </p:nvSpPr>
        <p:spPr/>
        <p:txBody>
          <a:bodyPr/>
          <a:lstStyle/>
          <a:p>
            <a:fld id="{51032E3A-7624-4EED-AB1C-551B58DCDEA3}" type="slidenum">
              <a:rPr lang="zh-CN" altLang="en-US" smtClean="0"/>
              <a:t>60</a:t>
            </a:fld>
            <a:endParaRPr lang="zh-CN" altLang="en-US"/>
          </a:p>
        </p:txBody>
      </p:sp>
    </p:spTree>
    <p:extLst>
      <p:ext uri="{BB962C8B-B14F-4D97-AF65-F5344CB8AC3E}">
        <p14:creationId xmlns:p14="http://schemas.microsoft.com/office/powerpoint/2010/main" val="23923140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13" name="投影片影像版面配置區 1"/>
          <p:cNvSpPr>
            <a:spLocks noGrp="1" noRot="1" noChangeAspect="1"/>
          </p:cNvSpPr>
          <p:nvPr>
            <p:ph type="sldImg"/>
          </p:nvPr>
        </p:nvSpPr>
        <p:spPr/>
      </p:sp>
      <p:sp>
        <p:nvSpPr>
          <p:cNvPr id="1048714" name="備忘稿版面配置區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TW" altLang="en-US" b="0" i="0" dirty="0">
                <a:solidFill>
                  <a:srgbClr val="3A3A3A"/>
                </a:solidFill>
                <a:effectLst/>
                <a:latin typeface="Lato"/>
              </a:rPr>
              <a:t>精確率（</a:t>
            </a:r>
            <a:r>
              <a:rPr lang="en-US" altLang="zh-TW" b="0" i="0" dirty="0">
                <a:solidFill>
                  <a:srgbClr val="3A3A3A"/>
                </a:solidFill>
                <a:effectLst/>
                <a:latin typeface="Lato"/>
              </a:rPr>
              <a:t>Precision</a:t>
            </a:r>
            <a:r>
              <a:rPr lang="zh-TW" altLang="en-US" b="0" i="0" dirty="0">
                <a:solidFill>
                  <a:srgbClr val="3A3A3A"/>
                </a:solidFill>
                <a:effectLst/>
                <a:latin typeface="Lato"/>
              </a:rPr>
              <a:t>）</a:t>
            </a:r>
            <a:r>
              <a:rPr lang="en-US" altLang="zh-TW" b="0" i="0" dirty="0">
                <a:solidFill>
                  <a:srgbClr val="3A3A3A"/>
                </a:solidFill>
                <a:effectLst/>
                <a:latin typeface="Lato"/>
              </a:rPr>
              <a:t>= </a:t>
            </a:r>
            <a:r>
              <a:rPr lang="en-US" altLang="zh-TW" b="0" i="0" dirty="0" err="1">
                <a:solidFill>
                  <a:srgbClr val="3A3A3A"/>
                </a:solidFill>
                <a:effectLst/>
                <a:latin typeface="Lato"/>
              </a:rPr>
              <a:t>tp</a:t>
            </a:r>
            <a:r>
              <a:rPr lang="en-US" altLang="zh-TW" b="0" i="0" dirty="0">
                <a:solidFill>
                  <a:srgbClr val="3A3A3A"/>
                </a:solidFill>
                <a:effectLst/>
                <a:latin typeface="Lato"/>
              </a:rPr>
              <a:t>/(</a:t>
            </a:r>
            <a:r>
              <a:rPr lang="en-US" altLang="zh-TW" b="0" i="0" dirty="0" err="1">
                <a:solidFill>
                  <a:srgbClr val="3A3A3A"/>
                </a:solidFill>
                <a:effectLst/>
                <a:latin typeface="Lato"/>
              </a:rPr>
              <a:t>tp+fp</a:t>
            </a:r>
            <a:r>
              <a:rPr lang="en-US" altLang="zh-TW" b="0" i="0" dirty="0">
                <a:solidFill>
                  <a:srgbClr val="3A3A3A"/>
                </a:solidFill>
                <a:effectLst/>
                <a:latin typeface="Lato"/>
              </a:rPr>
              <a:t>)</a:t>
            </a:r>
            <a:r>
              <a:rPr lang="zh-TW" altLang="en-US" b="0" i="0" dirty="0">
                <a:solidFill>
                  <a:srgbClr val="3A3A3A"/>
                </a:solidFill>
                <a:effectLst/>
                <a:latin typeface="Lato"/>
              </a:rPr>
              <a:t>，即陽性的樣本中有幾個是預測正確的。</a:t>
            </a:r>
            <a:br>
              <a:rPr lang="zh-TW" altLang="en-US" dirty="0"/>
            </a:br>
            <a:r>
              <a:rPr lang="zh-TW" altLang="en-US" sz="1200" dirty="0">
                <a:latin typeface="標楷體" panose="03000509000000000000" pitchFamily="65" charset="-120"/>
                <a:ea typeface="標楷體" panose="03000509000000000000" pitchFamily="65" charset="-120"/>
              </a:rPr>
              <a:t>回復</a:t>
            </a:r>
            <a:r>
              <a:rPr lang="zh-TW" altLang="en-US" b="0" i="0" dirty="0">
                <a:solidFill>
                  <a:srgbClr val="3A3A3A"/>
                </a:solidFill>
                <a:effectLst/>
                <a:latin typeface="Lato"/>
              </a:rPr>
              <a:t>率（</a:t>
            </a:r>
            <a:r>
              <a:rPr lang="en-US" altLang="zh-TW" b="0" i="0" dirty="0">
                <a:solidFill>
                  <a:srgbClr val="3A3A3A"/>
                </a:solidFill>
                <a:effectLst/>
                <a:latin typeface="Lato"/>
              </a:rPr>
              <a:t>Recall</a:t>
            </a:r>
            <a:r>
              <a:rPr lang="zh-TW" altLang="en-US" b="0" i="0" dirty="0">
                <a:solidFill>
                  <a:srgbClr val="3A3A3A"/>
                </a:solidFill>
                <a:effectLst/>
                <a:latin typeface="Lato"/>
              </a:rPr>
              <a:t>）</a:t>
            </a:r>
            <a:r>
              <a:rPr lang="en-US" altLang="zh-TW" b="0" i="0" dirty="0">
                <a:solidFill>
                  <a:srgbClr val="3A3A3A"/>
                </a:solidFill>
                <a:effectLst/>
                <a:latin typeface="Lato"/>
              </a:rPr>
              <a:t>= </a:t>
            </a:r>
            <a:r>
              <a:rPr lang="en-US" altLang="zh-TW" b="0" i="0" dirty="0" err="1">
                <a:solidFill>
                  <a:srgbClr val="3A3A3A"/>
                </a:solidFill>
                <a:effectLst/>
                <a:latin typeface="Lato"/>
              </a:rPr>
              <a:t>tp</a:t>
            </a:r>
            <a:r>
              <a:rPr lang="en-US" altLang="zh-TW" b="0" i="0" dirty="0">
                <a:solidFill>
                  <a:srgbClr val="3A3A3A"/>
                </a:solidFill>
                <a:effectLst/>
                <a:latin typeface="Lato"/>
              </a:rPr>
              <a:t>/(</a:t>
            </a:r>
            <a:r>
              <a:rPr lang="en-US" altLang="zh-TW" b="0" i="0" dirty="0" err="1">
                <a:solidFill>
                  <a:srgbClr val="3A3A3A"/>
                </a:solidFill>
                <a:effectLst/>
                <a:latin typeface="Lato"/>
              </a:rPr>
              <a:t>tp+fn</a:t>
            </a:r>
            <a:r>
              <a:rPr lang="en-US" altLang="zh-TW" b="0" i="0" dirty="0">
                <a:solidFill>
                  <a:srgbClr val="3A3A3A"/>
                </a:solidFill>
                <a:effectLst/>
                <a:latin typeface="Lato"/>
              </a:rPr>
              <a:t>)</a:t>
            </a:r>
            <a:r>
              <a:rPr lang="zh-TW" altLang="en-US" b="0" i="0" dirty="0">
                <a:solidFill>
                  <a:srgbClr val="3A3A3A"/>
                </a:solidFill>
                <a:effectLst/>
                <a:latin typeface="Lato"/>
              </a:rPr>
              <a:t>，即事實為真的樣本中有幾個是預測正確的。</a:t>
            </a:r>
            <a:endParaRPr lang="zh-CN" altLang="en-US" dirty="0"/>
          </a:p>
          <a:p>
            <a:endParaRPr lang="zh-TW" altLang="en-US" dirty="0"/>
          </a:p>
        </p:txBody>
      </p:sp>
      <p:sp>
        <p:nvSpPr>
          <p:cNvPr id="1048715" name="投影片編號版面配置區 3"/>
          <p:cNvSpPr>
            <a:spLocks noGrp="1"/>
          </p:cNvSpPr>
          <p:nvPr>
            <p:ph type="sldNum" sz="quarter" idx="5"/>
          </p:nvPr>
        </p:nvSpPr>
        <p:spPr/>
        <p:txBody>
          <a:bodyPr/>
          <a:lstStyle/>
          <a:p>
            <a:fld id="{51032E3A-7624-4EED-AB1C-551B58DCDEA3}" type="slidenum">
              <a:rPr lang="zh-CN" altLang="en-US" smtClean="0"/>
              <a:t>61</a:t>
            </a:fld>
            <a:endParaRPr lang="zh-CN" altLang="en-US"/>
          </a:p>
        </p:txBody>
      </p:sp>
    </p:spTree>
    <p:extLst>
      <p:ext uri="{BB962C8B-B14F-4D97-AF65-F5344CB8AC3E}">
        <p14:creationId xmlns:p14="http://schemas.microsoft.com/office/powerpoint/2010/main" val="305332255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13" name="投影片影像版面配置區 1"/>
          <p:cNvSpPr>
            <a:spLocks noGrp="1" noRot="1" noChangeAspect="1"/>
          </p:cNvSpPr>
          <p:nvPr>
            <p:ph type="sldImg"/>
          </p:nvPr>
        </p:nvSpPr>
        <p:spPr/>
      </p:sp>
      <p:sp>
        <p:nvSpPr>
          <p:cNvPr id="1048714" name="備忘稿版面配置區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TW" altLang="en-US" b="1" i="0" dirty="0">
                <a:solidFill>
                  <a:srgbClr val="FFFFFF"/>
                </a:solidFill>
                <a:effectLst/>
                <a:latin typeface="Raleway"/>
              </a:rPr>
              <a:t> </a:t>
            </a:r>
            <a:r>
              <a:rPr lang="en-US" altLang="zh-TW" b="1" i="0" dirty="0">
                <a:solidFill>
                  <a:srgbClr val="FFFFFF"/>
                </a:solidFill>
                <a:effectLst/>
                <a:latin typeface="Raleway"/>
              </a:rPr>
              <a:t>IDE </a:t>
            </a:r>
            <a:r>
              <a:rPr lang="zh-TW" altLang="en-US" b="1" i="0" dirty="0">
                <a:solidFill>
                  <a:srgbClr val="FFFFFF"/>
                </a:solidFill>
                <a:effectLst/>
                <a:latin typeface="Raleway"/>
              </a:rPr>
              <a:t>整合開發環境</a:t>
            </a:r>
          </a:p>
          <a:p>
            <a:endParaRPr lang="zh-TW" altLang="en-US" dirty="0"/>
          </a:p>
        </p:txBody>
      </p:sp>
      <p:sp>
        <p:nvSpPr>
          <p:cNvPr id="1048715" name="投影片編號版面配置區 3"/>
          <p:cNvSpPr>
            <a:spLocks noGrp="1"/>
          </p:cNvSpPr>
          <p:nvPr>
            <p:ph type="sldNum" sz="quarter" idx="5"/>
          </p:nvPr>
        </p:nvSpPr>
        <p:spPr/>
        <p:txBody>
          <a:bodyPr/>
          <a:lstStyle/>
          <a:p>
            <a:fld id="{51032E3A-7624-4EED-AB1C-551B58DCDEA3}" type="slidenum">
              <a:rPr lang="zh-CN" altLang="en-US" smtClean="0"/>
              <a:t>62</a:t>
            </a:fld>
            <a:endParaRPr lang="zh-CN" altLang="en-US"/>
          </a:p>
        </p:txBody>
      </p:sp>
    </p:spTree>
    <p:extLst>
      <p:ext uri="{BB962C8B-B14F-4D97-AF65-F5344CB8AC3E}">
        <p14:creationId xmlns:p14="http://schemas.microsoft.com/office/powerpoint/2010/main" val="113860040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13" name="投影片影像版面配置區 1"/>
          <p:cNvSpPr>
            <a:spLocks noGrp="1" noRot="1" noChangeAspect="1"/>
          </p:cNvSpPr>
          <p:nvPr>
            <p:ph type="sldImg"/>
          </p:nvPr>
        </p:nvSpPr>
        <p:spPr/>
      </p:sp>
      <p:sp>
        <p:nvSpPr>
          <p:cNvPr id="1048714" name="備忘稿版面配置區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TW" altLang="en-US" b="0" i="0" dirty="0">
                <a:solidFill>
                  <a:srgbClr val="3A3A3A"/>
                </a:solidFill>
                <a:effectLst/>
                <a:latin typeface="Lato"/>
              </a:rPr>
              <a:t>精確率（</a:t>
            </a:r>
            <a:r>
              <a:rPr lang="en-US" altLang="zh-TW" b="0" i="0" dirty="0">
                <a:solidFill>
                  <a:srgbClr val="3A3A3A"/>
                </a:solidFill>
                <a:effectLst/>
                <a:latin typeface="Lato"/>
              </a:rPr>
              <a:t>Precision</a:t>
            </a:r>
            <a:r>
              <a:rPr lang="zh-TW" altLang="en-US" b="0" i="0" dirty="0">
                <a:solidFill>
                  <a:srgbClr val="3A3A3A"/>
                </a:solidFill>
                <a:effectLst/>
                <a:latin typeface="Lato"/>
              </a:rPr>
              <a:t>）</a:t>
            </a:r>
            <a:r>
              <a:rPr lang="en-US" altLang="zh-TW" b="0" i="0" dirty="0">
                <a:solidFill>
                  <a:srgbClr val="3A3A3A"/>
                </a:solidFill>
                <a:effectLst/>
                <a:latin typeface="Lato"/>
              </a:rPr>
              <a:t>= </a:t>
            </a:r>
            <a:r>
              <a:rPr lang="en-US" altLang="zh-TW" b="0" i="0" dirty="0" err="1">
                <a:solidFill>
                  <a:srgbClr val="3A3A3A"/>
                </a:solidFill>
                <a:effectLst/>
                <a:latin typeface="Lato"/>
              </a:rPr>
              <a:t>tp</a:t>
            </a:r>
            <a:r>
              <a:rPr lang="en-US" altLang="zh-TW" b="0" i="0" dirty="0">
                <a:solidFill>
                  <a:srgbClr val="3A3A3A"/>
                </a:solidFill>
                <a:effectLst/>
                <a:latin typeface="Lato"/>
              </a:rPr>
              <a:t>/(</a:t>
            </a:r>
            <a:r>
              <a:rPr lang="en-US" altLang="zh-TW" b="0" i="0" dirty="0" err="1">
                <a:solidFill>
                  <a:srgbClr val="3A3A3A"/>
                </a:solidFill>
                <a:effectLst/>
                <a:latin typeface="Lato"/>
              </a:rPr>
              <a:t>tp+fp</a:t>
            </a:r>
            <a:r>
              <a:rPr lang="en-US" altLang="zh-TW" b="0" i="0" dirty="0">
                <a:solidFill>
                  <a:srgbClr val="3A3A3A"/>
                </a:solidFill>
                <a:effectLst/>
                <a:latin typeface="Lato"/>
              </a:rPr>
              <a:t>)</a:t>
            </a:r>
            <a:r>
              <a:rPr lang="zh-TW" altLang="en-US" b="0" i="0" dirty="0">
                <a:solidFill>
                  <a:srgbClr val="3A3A3A"/>
                </a:solidFill>
                <a:effectLst/>
                <a:latin typeface="Lato"/>
              </a:rPr>
              <a:t>，即陽性的樣本中有幾個是預測正確的。</a:t>
            </a:r>
            <a:br>
              <a:rPr lang="zh-TW" altLang="en-US" dirty="0"/>
            </a:br>
            <a:r>
              <a:rPr lang="zh-TW" altLang="en-US" sz="1200" dirty="0">
                <a:latin typeface="標楷體" panose="03000509000000000000" pitchFamily="65" charset="-120"/>
                <a:ea typeface="標楷體" panose="03000509000000000000" pitchFamily="65" charset="-120"/>
              </a:rPr>
              <a:t>回復</a:t>
            </a:r>
            <a:r>
              <a:rPr lang="zh-TW" altLang="en-US" b="0" i="0" dirty="0">
                <a:solidFill>
                  <a:srgbClr val="3A3A3A"/>
                </a:solidFill>
                <a:effectLst/>
                <a:latin typeface="Lato"/>
              </a:rPr>
              <a:t>率（</a:t>
            </a:r>
            <a:r>
              <a:rPr lang="en-US" altLang="zh-TW" b="0" i="0" dirty="0">
                <a:solidFill>
                  <a:srgbClr val="3A3A3A"/>
                </a:solidFill>
                <a:effectLst/>
                <a:latin typeface="Lato"/>
              </a:rPr>
              <a:t>Recall</a:t>
            </a:r>
            <a:r>
              <a:rPr lang="zh-TW" altLang="en-US" b="0" i="0" dirty="0">
                <a:solidFill>
                  <a:srgbClr val="3A3A3A"/>
                </a:solidFill>
                <a:effectLst/>
                <a:latin typeface="Lato"/>
              </a:rPr>
              <a:t>）</a:t>
            </a:r>
            <a:r>
              <a:rPr lang="en-US" altLang="zh-TW" b="0" i="0" dirty="0">
                <a:solidFill>
                  <a:srgbClr val="3A3A3A"/>
                </a:solidFill>
                <a:effectLst/>
                <a:latin typeface="Lato"/>
              </a:rPr>
              <a:t>= </a:t>
            </a:r>
            <a:r>
              <a:rPr lang="en-US" altLang="zh-TW" b="0" i="0" dirty="0" err="1">
                <a:solidFill>
                  <a:srgbClr val="3A3A3A"/>
                </a:solidFill>
                <a:effectLst/>
                <a:latin typeface="Lato"/>
              </a:rPr>
              <a:t>tp</a:t>
            </a:r>
            <a:r>
              <a:rPr lang="en-US" altLang="zh-TW" b="0" i="0" dirty="0">
                <a:solidFill>
                  <a:srgbClr val="3A3A3A"/>
                </a:solidFill>
                <a:effectLst/>
                <a:latin typeface="Lato"/>
              </a:rPr>
              <a:t>/(</a:t>
            </a:r>
            <a:r>
              <a:rPr lang="en-US" altLang="zh-TW" b="0" i="0" dirty="0" err="1">
                <a:solidFill>
                  <a:srgbClr val="3A3A3A"/>
                </a:solidFill>
                <a:effectLst/>
                <a:latin typeface="Lato"/>
              </a:rPr>
              <a:t>tp+fn</a:t>
            </a:r>
            <a:r>
              <a:rPr lang="en-US" altLang="zh-TW" b="0" i="0" dirty="0">
                <a:solidFill>
                  <a:srgbClr val="3A3A3A"/>
                </a:solidFill>
                <a:effectLst/>
                <a:latin typeface="Lato"/>
              </a:rPr>
              <a:t>)</a:t>
            </a:r>
            <a:r>
              <a:rPr lang="zh-TW" altLang="en-US" b="0" i="0" dirty="0">
                <a:solidFill>
                  <a:srgbClr val="3A3A3A"/>
                </a:solidFill>
                <a:effectLst/>
                <a:latin typeface="Lato"/>
              </a:rPr>
              <a:t>，即事實為真的樣本中有幾個是預測正確的。</a:t>
            </a:r>
            <a:endParaRPr lang="zh-CN" altLang="en-US" dirty="0"/>
          </a:p>
          <a:p>
            <a:endParaRPr lang="zh-TW" altLang="en-US" dirty="0"/>
          </a:p>
        </p:txBody>
      </p:sp>
      <p:sp>
        <p:nvSpPr>
          <p:cNvPr id="1048715" name="投影片編號版面配置區 3"/>
          <p:cNvSpPr>
            <a:spLocks noGrp="1"/>
          </p:cNvSpPr>
          <p:nvPr>
            <p:ph type="sldNum" sz="quarter" idx="5"/>
          </p:nvPr>
        </p:nvSpPr>
        <p:spPr/>
        <p:txBody>
          <a:bodyPr/>
          <a:lstStyle/>
          <a:p>
            <a:fld id="{51032E3A-7624-4EED-AB1C-551B58DCDEA3}" type="slidenum">
              <a:rPr lang="zh-CN" altLang="en-US" smtClean="0"/>
              <a:t>63</a:t>
            </a:fld>
            <a:endParaRPr lang="zh-CN" altLang="en-US"/>
          </a:p>
        </p:txBody>
      </p:sp>
    </p:spTree>
    <p:extLst>
      <p:ext uri="{BB962C8B-B14F-4D97-AF65-F5344CB8AC3E}">
        <p14:creationId xmlns:p14="http://schemas.microsoft.com/office/powerpoint/2010/main" val="326262242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13" name="投影片影像版面配置區 1"/>
          <p:cNvSpPr>
            <a:spLocks noGrp="1" noRot="1" noChangeAspect="1"/>
          </p:cNvSpPr>
          <p:nvPr>
            <p:ph type="sldImg"/>
          </p:nvPr>
        </p:nvSpPr>
        <p:spPr/>
      </p:sp>
      <p:sp>
        <p:nvSpPr>
          <p:cNvPr id="1048714" name="備忘稿版面配置區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TW" altLang="en-US" b="0" i="0" dirty="0">
                <a:solidFill>
                  <a:srgbClr val="3A3A3A"/>
                </a:solidFill>
                <a:effectLst/>
                <a:latin typeface="Lato"/>
              </a:rPr>
              <a:t>精確率（</a:t>
            </a:r>
            <a:r>
              <a:rPr lang="en-US" altLang="zh-TW" b="0" i="0" dirty="0">
                <a:solidFill>
                  <a:srgbClr val="3A3A3A"/>
                </a:solidFill>
                <a:effectLst/>
                <a:latin typeface="Lato"/>
              </a:rPr>
              <a:t>Precision</a:t>
            </a:r>
            <a:r>
              <a:rPr lang="zh-TW" altLang="en-US" b="0" i="0" dirty="0">
                <a:solidFill>
                  <a:srgbClr val="3A3A3A"/>
                </a:solidFill>
                <a:effectLst/>
                <a:latin typeface="Lato"/>
              </a:rPr>
              <a:t>）</a:t>
            </a:r>
            <a:r>
              <a:rPr lang="en-US" altLang="zh-TW" b="0" i="0" dirty="0">
                <a:solidFill>
                  <a:srgbClr val="3A3A3A"/>
                </a:solidFill>
                <a:effectLst/>
                <a:latin typeface="Lato"/>
              </a:rPr>
              <a:t>= </a:t>
            </a:r>
            <a:r>
              <a:rPr lang="en-US" altLang="zh-TW" b="0" i="0" dirty="0" err="1">
                <a:solidFill>
                  <a:srgbClr val="3A3A3A"/>
                </a:solidFill>
                <a:effectLst/>
                <a:latin typeface="Lato"/>
              </a:rPr>
              <a:t>tp</a:t>
            </a:r>
            <a:r>
              <a:rPr lang="en-US" altLang="zh-TW" b="0" i="0" dirty="0">
                <a:solidFill>
                  <a:srgbClr val="3A3A3A"/>
                </a:solidFill>
                <a:effectLst/>
                <a:latin typeface="Lato"/>
              </a:rPr>
              <a:t>/(</a:t>
            </a:r>
            <a:r>
              <a:rPr lang="en-US" altLang="zh-TW" b="0" i="0" dirty="0" err="1">
                <a:solidFill>
                  <a:srgbClr val="3A3A3A"/>
                </a:solidFill>
                <a:effectLst/>
                <a:latin typeface="Lato"/>
              </a:rPr>
              <a:t>tp+fp</a:t>
            </a:r>
            <a:r>
              <a:rPr lang="en-US" altLang="zh-TW" b="0" i="0" dirty="0">
                <a:solidFill>
                  <a:srgbClr val="3A3A3A"/>
                </a:solidFill>
                <a:effectLst/>
                <a:latin typeface="Lato"/>
              </a:rPr>
              <a:t>)</a:t>
            </a:r>
            <a:r>
              <a:rPr lang="zh-TW" altLang="en-US" b="0" i="0" dirty="0">
                <a:solidFill>
                  <a:srgbClr val="3A3A3A"/>
                </a:solidFill>
                <a:effectLst/>
                <a:latin typeface="Lato"/>
              </a:rPr>
              <a:t>，即陽性的樣本中有幾個是預測正確的。</a:t>
            </a:r>
            <a:br>
              <a:rPr lang="zh-TW" altLang="en-US" dirty="0"/>
            </a:br>
            <a:r>
              <a:rPr lang="zh-TW" altLang="en-US" sz="1200" dirty="0">
                <a:latin typeface="標楷體" panose="03000509000000000000" pitchFamily="65" charset="-120"/>
                <a:ea typeface="標楷體" panose="03000509000000000000" pitchFamily="65" charset="-120"/>
              </a:rPr>
              <a:t>回復</a:t>
            </a:r>
            <a:r>
              <a:rPr lang="zh-TW" altLang="en-US" b="0" i="0" dirty="0">
                <a:solidFill>
                  <a:srgbClr val="3A3A3A"/>
                </a:solidFill>
                <a:effectLst/>
                <a:latin typeface="Lato"/>
              </a:rPr>
              <a:t>率（</a:t>
            </a:r>
            <a:r>
              <a:rPr lang="en-US" altLang="zh-TW" b="0" i="0" dirty="0">
                <a:solidFill>
                  <a:srgbClr val="3A3A3A"/>
                </a:solidFill>
                <a:effectLst/>
                <a:latin typeface="Lato"/>
              </a:rPr>
              <a:t>Recall</a:t>
            </a:r>
            <a:r>
              <a:rPr lang="zh-TW" altLang="en-US" b="0" i="0" dirty="0">
                <a:solidFill>
                  <a:srgbClr val="3A3A3A"/>
                </a:solidFill>
                <a:effectLst/>
                <a:latin typeface="Lato"/>
              </a:rPr>
              <a:t>）</a:t>
            </a:r>
            <a:r>
              <a:rPr lang="en-US" altLang="zh-TW" b="0" i="0" dirty="0">
                <a:solidFill>
                  <a:srgbClr val="3A3A3A"/>
                </a:solidFill>
                <a:effectLst/>
                <a:latin typeface="Lato"/>
              </a:rPr>
              <a:t>= </a:t>
            </a:r>
            <a:r>
              <a:rPr lang="en-US" altLang="zh-TW" b="0" i="0" dirty="0" err="1">
                <a:solidFill>
                  <a:srgbClr val="3A3A3A"/>
                </a:solidFill>
                <a:effectLst/>
                <a:latin typeface="Lato"/>
              </a:rPr>
              <a:t>tp</a:t>
            </a:r>
            <a:r>
              <a:rPr lang="en-US" altLang="zh-TW" b="0" i="0" dirty="0">
                <a:solidFill>
                  <a:srgbClr val="3A3A3A"/>
                </a:solidFill>
                <a:effectLst/>
                <a:latin typeface="Lato"/>
              </a:rPr>
              <a:t>/(</a:t>
            </a:r>
            <a:r>
              <a:rPr lang="en-US" altLang="zh-TW" b="0" i="0" dirty="0" err="1">
                <a:solidFill>
                  <a:srgbClr val="3A3A3A"/>
                </a:solidFill>
                <a:effectLst/>
                <a:latin typeface="Lato"/>
              </a:rPr>
              <a:t>tp+fn</a:t>
            </a:r>
            <a:r>
              <a:rPr lang="en-US" altLang="zh-TW" b="0" i="0" dirty="0">
                <a:solidFill>
                  <a:srgbClr val="3A3A3A"/>
                </a:solidFill>
                <a:effectLst/>
                <a:latin typeface="Lato"/>
              </a:rPr>
              <a:t>)</a:t>
            </a:r>
            <a:r>
              <a:rPr lang="zh-TW" altLang="en-US" b="0" i="0" dirty="0">
                <a:solidFill>
                  <a:srgbClr val="3A3A3A"/>
                </a:solidFill>
                <a:effectLst/>
                <a:latin typeface="Lato"/>
              </a:rPr>
              <a:t>，即事實為真的樣本中有幾個是預測正確的。</a:t>
            </a:r>
            <a:endParaRPr lang="zh-CN" altLang="en-US" dirty="0"/>
          </a:p>
          <a:p>
            <a:endParaRPr lang="zh-TW" altLang="en-US" dirty="0"/>
          </a:p>
        </p:txBody>
      </p:sp>
      <p:sp>
        <p:nvSpPr>
          <p:cNvPr id="1048715" name="投影片編號版面配置區 3"/>
          <p:cNvSpPr>
            <a:spLocks noGrp="1"/>
          </p:cNvSpPr>
          <p:nvPr>
            <p:ph type="sldNum" sz="quarter" idx="5"/>
          </p:nvPr>
        </p:nvSpPr>
        <p:spPr/>
        <p:txBody>
          <a:bodyPr/>
          <a:lstStyle/>
          <a:p>
            <a:fld id="{51032E3A-7624-4EED-AB1C-551B58DCDEA3}" type="slidenum">
              <a:rPr lang="zh-CN" altLang="en-US" smtClean="0"/>
              <a:t>64</a:t>
            </a:fld>
            <a:endParaRPr lang="zh-CN" altLang="en-US"/>
          </a:p>
        </p:txBody>
      </p:sp>
    </p:spTree>
    <p:extLst>
      <p:ext uri="{BB962C8B-B14F-4D97-AF65-F5344CB8AC3E}">
        <p14:creationId xmlns:p14="http://schemas.microsoft.com/office/powerpoint/2010/main" val="228366277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13" name="投影片影像版面配置區 1"/>
          <p:cNvSpPr>
            <a:spLocks noGrp="1" noRot="1" noChangeAspect="1"/>
          </p:cNvSpPr>
          <p:nvPr>
            <p:ph type="sldImg"/>
          </p:nvPr>
        </p:nvSpPr>
        <p:spPr/>
      </p:sp>
      <p:sp>
        <p:nvSpPr>
          <p:cNvPr id="1048714" name="備忘稿版面配置區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TW" altLang="en-US" b="0" i="0" dirty="0">
                <a:solidFill>
                  <a:srgbClr val="3A3A3A"/>
                </a:solidFill>
                <a:effectLst/>
                <a:latin typeface="Lato"/>
              </a:rPr>
              <a:t>精確率（</a:t>
            </a:r>
            <a:r>
              <a:rPr lang="en-US" altLang="zh-TW" b="0" i="0" dirty="0">
                <a:solidFill>
                  <a:srgbClr val="3A3A3A"/>
                </a:solidFill>
                <a:effectLst/>
                <a:latin typeface="Lato"/>
              </a:rPr>
              <a:t>Precision</a:t>
            </a:r>
            <a:r>
              <a:rPr lang="zh-TW" altLang="en-US" b="0" i="0" dirty="0">
                <a:solidFill>
                  <a:srgbClr val="3A3A3A"/>
                </a:solidFill>
                <a:effectLst/>
                <a:latin typeface="Lato"/>
              </a:rPr>
              <a:t>）</a:t>
            </a:r>
            <a:r>
              <a:rPr lang="en-US" altLang="zh-TW" b="0" i="0" dirty="0">
                <a:solidFill>
                  <a:srgbClr val="3A3A3A"/>
                </a:solidFill>
                <a:effectLst/>
                <a:latin typeface="Lato"/>
              </a:rPr>
              <a:t>= </a:t>
            </a:r>
            <a:r>
              <a:rPr lang="en-US" altLang="zh-TW" b="0" i="0" dirty="0" err="1">
                <a:solidFill>
                  <a:srgbClr val="3A3A3A"/>
                </a:solidFill>
                <a:effectLst/>
                <a:latin typeface="Lato"/>
              </a:rPr>
              <a:t>tp</a:t>
            </a:r>
            <a:r>
              <a:rPr lang="en-US" altLang="zh-TW" b="0" i="0" dirty="0">
                <a:solidFill>
                  <a:srgbClr val="3A3A3A"/>
                </a:solidFill>
                <a:effectLst/>
                <a:latin typeface="Lato"/>
              </a:rPr>
              <a:t>/(</a:t>
            </a:r>
            <a:r>
              <a:rPr lang="en-US" altLang="zh-TW" b="0" i="0" dirty="0" err="1">
                <a:solidFill>
                  <a:srgbClr val="3A3A3A"/>
                </a:solidFill>
                <a:effectLst/>
                <a:latin typeface="Lato"/>
              </a:rPr>
              <a:t>tp+fp</a:t>
            </a:r>
            <a:r>
              <a:rPr lang="en-US" altLang="zh-TW" b="0" i="0" dirty="0">
                <a:solidFill>
                  <a:srgbClr val="3A3A3A"/>
                </a:solidFill>
                <a:effectLst/>
                <a:latin typeface="Lato"/>
              </a:rPr>
              <a:t>)</a:t>
            </a:r>
            <a:r>
              <a:rPr lang="zh-TW" altLang="en-US" b="0" i="0" dirty="0">
                <a:solidFill>
                  <a:srgbClr val="3A3A3A"/>
                </a:solidFill>
                <a:effectLst/>
                <a:latin typeface="Lato"/>
              </a:rPr>
              <a:t>，即陽性的樣本中有幾個是預測正確的。</a:t>
            </a:r>
            <a:br>
              <a:rPr lang="zh-TW" altLang="en-US" dirty="0"/>
            </a:br>
            <a:r>
              <a:rPr lang="zh-TW" altLang="en-US" sz="1200" dirty="0">
                <a:latin typeface="標楷體" panose="03000509000000000000" pitchFamily="65" charset="-120"/>
                <a:ea typeface="標楷體" panose="03000509000000000000" pitchFamily="65" charset="-120"/>
              </a:rPr>
              <a:t>回復</a:t>
            </a:r>
            <a:r>
              <a:rPr lang="zh-TW" altLang="en-US" b="0" i="0" dirty="0">
                <a:solidFill>
                  <a:srgbClr val="3A3A3A"/>
                </a:solidFill>
                <a:effectLst/>
                <a:latin typeface="Lato"/>
              </a:rPr>
              <a:t>率（</a:t>
            </a:r>
            <a:r>
              <a:rPr lang="en-US" altLang="zh-TW" b="0" i="0" dirty="0">
                <a:solidFill>
                  <a:srgbClr val="3A3A3A"/>
                </a:solidFill>
                <a:effectLst/>
                <a:latin typeface="Lato"/>
              </a:rPr>
              <a:t>Recall</a:t>
            </a:r>
            <a:r>
              <a:rPr lang="zh-TW" altLang="en-US" b="0" i="0" dirty="0">
                <a:solidFill>
                  <a:srgbClr val="3A3A3A"/>
                </a:solidFill>
                <a:effectLst/>
                <a:latin typeface="Lato"/>
              </a:rPr>
              <a:t>）</a:t>
            </a:r>
            <a:r>
              <a:rPr lang="en-US" altLang="zh-TW" b="0" i="0" dirty="0">
                <a:solidFill>
                  <a:srgbClr val="3A3A3A"/>
                </a:solidFill>
                <a:effectLst/>
                <a:latin typeface="Lato"/>
              </a:rPr>
              <a:t>= </a:t>
            </a:r>
            <a:r>
              <a:rPr lang="en-US" altLang="zh-TW" b="0" i="0" dirty="0" err="1">
                <a:solidFill>
                  <a:srgbClr val="3A3A3A"/>
                </a:solidFill>
                <a:effectLst/>
                <a:latin typeface="Lato"/>
              </a:rPr>
              <a:t>tp</a:t>
            </a:r>
            <a:r>
              <a:rPr lang="en-US" altLang="zh-TW" b="0" i="0" dirty="0">
                <a:solidFill>
                  <a:srgbClr val="3A3A3A"/>
                </a:solidFill>
                <a:effectLst/>
                <a:latin typeface="Lato"/>
              </a:rPr>
              <a:t>/(</a:t>
            </a:r>
            <a:r>
              <a:rPr lang="en-US" altLang="zh-TW" b="0" i="0" dirty="0" err="1">
                <a:solidFill>
                  <a:srgbClr val="3A3A3A"/>
                </a:solidFill>
                <a:effectLst/>
                <a:latin typeface="Lato"/>
              </a:rPr>
              <a:t>tp+fn</a:t>
            </a:r>
            <a:r>
              <a:rPr lang="en-US" altLang="zh-TW" b="0" i="0" dirty="0">
                <a:solidFill>
                  <a:srgbClr val="3A3A3A"/>
                </a:solidFill>
                <a:effectLst/>
                <a:latin typeface="Lato"/>
              </a:rPr>
              <a:t>)</a:t>
            </a:r>
            <a:r>
              <a:rPr lang="zh-TW" altLang="en-US" b="0" i="0" dirty="0">
                <a:solidFill>
                  <a:srgbClr val="3A3A3A"/>
                </a:solidFill>
                <a:effectLst/>
                <a:latin typeface="Lato"/>
              </a:rPr>
              <a:t>，即事實為真的樣本中有幾個是預測正確的。</a:t>
            </a:r>
            <a:endParaRPr lang="zh-CN" altLang="en-US" dirty="0"/>
          </a:p>
          <a:p>
            <a:endParaRPr lang="zh-TW" altLang="en-US" dirty="0"/>
          </a:p>
        </p:txBody>
      </p:sp>
      <p:sp>
        <p:nvSpPr>
          <p:cNvPr id="1048715" name="投影片編號版面配置區 3"/>
          <p:cNvSpPr>
            <a:spLocks noGrp="1"/>
          </p:cNvSpPr>
          <p:nvPr>
            <p:ph type="sldNum" sz="quarter" idx="5"/>
          </p:nvPr>
        </p:nvSpPr>
        <p:spPr/>
        <p:txBody>
          <a:bodyPr/>
          <a:lstStyle/>
          <a:p>
            <a:fld id="{51032E3A-7624-4EED-AB1C-551B58DCDEA3}" type="slidenum">
              <a:rPr lang="zh-CN" altLang="en-US" smtClean="0"/>
              <a:t>65</a:t>
            </a:fld>
            <a:endParaRPr lang="zh-CN" altLang="en-US"/>
          </a:p>
        </p:txBody>
      </p:sp>
    </p:spTree>
    <p:extLst>
      <p:ext uri="{BB962C8B-B14F-4D97-AF65-F5344CB8AC3E}">
        <p14:creationId xmlns:p14="http://schemas.microsoft.com/office/powerpoint/2010/main" val="380207048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13" name="投影片影像版面配置區 1"/>
          <p:cNvSpPr>
            <a:spLocks noGrp="1" noRot="1" noChangeAspect="1"/>
          </p:cNvSpPr>
          <p:nvPr>
            <p:ph type="sldImg"/>
          </p:nvPr>
        </p:nvSpPr>
        <p:spPr/>
      </p:sp>
      <p:sp>
        <p:nvSpPr>
          <p:cNvPr id="1048714" name="備忘稿版面配置區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TW" altLang="en-US" b="0" i="0" dirty="0">
                <a:solidFill>
                  <a:srgbClr val="3A3A3A"/>
                </a:solidFill>
                <a:effectLst/>
                <a:latin typeface="Lato"/>
              </a:rPr>
              <a:t>精確率（</a:t>
            </a:r>
            <a:r>
              <a:rPr lang="en-US" altLang="zh-TW" b="0" i="0" dirty="0">
                <a:solidFill>
                  <a:srgbClr val="3A3A3A"/>
                </a:solidFill>
                <a:effectLst/>
                <a:latin typeface="Lato"/>
              </a:rPr>
              <a:t>Precision</a:t>
            </a:r>
            <a:r>
              <a:rPr lang="zh-TW" altLang="en-US" b="0" i="0" dirty="0">
                <a:solidFill>
                  <a:srgbClr val="3A3A3A"/>
                </a:solidFill>
                <a:effectLst/>
                <a:latin typeface="Lato"/>
              </a:rPr>
              <a:t>）</a:t>
            </a:r>
            <a:r>
              <a:rPr lang="en-US" altLang="zh-TW" b="0" i="0" dirty="0">
                <a:solidFill>
                  <a:srgbClr val="3A3A3A"/>
                </a:solidFill>
                <a:effectLst/>
                <a:latin typeface="Lato"/>
              </a:rPr>
              <a:t>= </a:t>
            </a:r>
            <a:r>
              <a:rPr lang="en-US" altLang="zh-TW" b="0" i="0" dirty="0" err="1">
                <a:solidFill>
                  <a:srgbClr val="3A3A3A"/>
                </a:solidFill>
                <a:effectLst/>
                <a:latin typeface="Lato"/>
              </a:rPr>
              <a:t>tp</a:t>
            </a:r>
            <a:r>
              <a:rPr lang="en-US" altLang="zh-TW" b="0" i="0" dirty="0">
                <a:solidFill>
                  <a:srgbClr val="3A3A3A"/>
                </a:solidFill>
                <a:effectLst/>
                <a:latin typeface="Lato"/>
              </a:rPr>
              <a:t>/(</a:t>
            </a:r>
            <a:r>
              <a:rPr lang="en-US" altLang="zh-TW" b="0" i="0" dirty="0" err="1">
                <a:solidFill>
                  <a:srgbClr val="3A3A3A"/>
                </a:solidFill>
                <a:effectLst/>
                <a:latin typeface="Lato"/>
              </a:rPr>
              <a:t>tp+fp</a:t>
            </a:r>
            <a:r>
              <a:rPr lang="en-US" altLang="zh-TW" b="0" i="0" dirty="0">
                <a:solidFill>
                  <a:srgbClr val="3A3A3A"/>
                </a:solidFill>
                <a:effectLst/>
                <a:latin typeface="Lato"/>
              </a:rPr>
              <a:t>)</a:t>
            </a:r>
            <a:r>
              <a:rPr lang="zh-TW" altLang="en-US" b="0" i="0" dirty="0">
                <a:solidFill>
                  <a:srgbClr val="3A3A3A"/>
                </a:solidFill>
                <a:effectLst/>
                <a:latin typeface="Lato"/>
              </a:rPr>
              <a:t>，即陽性的樣本中有幾個是預測正確的。</a:t>
            </a:r>
            <a:br>
              <a:rPr lang="zh-TW" altLang="en-US" dirty="0"/>
            </a:br>
            <a:r>
              <a:rPr lang="zh-TW" altLang="en-US" sz="1200" dirty="0">
                <a:latin typeface="標楷體" panose="03000509000000000000" pitchFamily="65" charset="-120"/>
                <a:ea typeface="標楷體" panose="03000509000000000000" pitchFamily="65" charset="-120"/>
              </a:rPr>
              <a:t>回復</a:t>
            </a:r>
            <a:r>
              <a:rPr lang="zh-TW" altLang="en-US" b="0" i="0" dirty="0">
                <a:solidFill>
                  <a:srgbClr val="3A3A3A"/>
                </a:solidFill>
                <a:effectLst/>
                <a:latin typeface="Lato"/>
              </a:rPr>
              <a:t>率（</a:t>
            </a:r>
            <a:r>
              <a:rPr lang="en-US" altLang="zh-TW" b="0" i="0" dirty="0">
                <a:solidFill>
                  <a:srgbClr val="3A3A3A"/>
                </a:solidFill>
                <a:effectLst/>
                <a:latin typeface="Lato"/>
              </a:rPr>
              <a:t>Recall</a:t>
            </a:r>
            <a:r>
              <a:rPr lang="zh-TW" altLang="en-US" b="0" i="0" dirty="0">
                <a:solidFill>
                  <a:srgbClr val="3A3A3A"/>
                </a:solidFill>
                <a:effectLst/>
                <a:latin typeface="Lato"/>
              </a:rPr>
              <a:t>）</a:t>
            </a:r>
            <a:r>
              <a:rPr lang="en-US" altLang="zh-TW" b="0" i="0" dirty="0">
                <a:solidFill>
                  <a:srgbClr val="3A3A3A"/>
                </a:solidFill>
                <a:effectLst/>
                <a:latin typeface="Lato"/>
              </a:rPr>
              <a:t>= </a:t>
            </a:r>
            <a:r>
              <a:rPr lang="en-US" altLang="zh-TW" b="0" i="0" dirty="0" err="1">
                <a:solidFill>
                  <a:srgbClr val="3A3A3A"/>
                </a:solidFill>
                <a:effectLst/>
                <a:latin typeface="Lato"/>
              </a:rPr>
              <a:t>tp</a:t>
            </a:r>
            <a:r>
              <a:rPr lang="en-US" altLang="zh-TW" b="0" i="0" dirty="0">
                <a:solidFill>
                  <a:srgbClr val="3A3A3A"/>
                </a:solidFill>
                <a:effectLst/>
                <a:latin typeface="Lato"/>
              </a:rPr>
              <a:t>/(</a:t>
            </a:r>
            <a:r>
              <a:rPr lang="en-US" altLang="zh-TW" b="0" i="0" dirty="0" err="1">
                <a:solidFill>
                  <a:srgbClr val="3A3A3A"/>
                </a:solidFill>
                <a:effectLst/>
                <a:latin typeface="Lato"/>
              </a:rPr>
              <a:t>tp+fn</a:t>
            </a:r>
            <a:r>
              <a:rPr lang="en-US" altLang="zh-TW" b="0" i="0" dirty="0">
                <a:solidFill>
                  <a:srgbClr val="3A3A3A"/>
                </a:solidFill>
                <a:effectLst/>
                <a:latin typeface="Lato"/>
              </a:rPr>
              <a:t>)</a:t>
            </a:r>
            <a:r>
              <a:rPr lang="zh-TW" altLang="en-US" b="0" i="0" dirty="0">
                <a:solidFill>
                  <a:srgbClr val="3A3A3A"/>
                </a:solidFill>
                <a:effectLst/>
                <a:latin typeface="Lato"/>
              </a:rPr>
              <a:t>，即事實為真的樣本中有幾個是預測正確的。</a:t>
            </a:r>
            <a:endParaRPr lang="zh-CN" altLang="en-US" dirty="0"/>
          </a:p>
          <a:p>
            <a:endParaRPr lang="zh-TW" altLang="en-US" dirty="0"/>
          </a:p>
        </p:txBody>
      </p:sp>
      <p:sp>
        <p:nvSpPr>
          <p:cNvPr id="1048715" name="投影片編號版面配置區 3"/>
          <p:cNvSpPr>
            <a:spLocks noGrp="1"/>
          </p:cNvSpPr>
          <p:nvPr>
            <p:ph type="sldNum" sz="quarter" idx="5"/>
          </p:nvPr>
        </p:nvSpPr>
        <p:spPr/>
        <p:txBody>
          <a:bodyPr/>
          <a:lstStyle/>
          <a:p>
            <a:fld id="{51032E3A-7624-4EED-AB1C-551B58DCDEA3}" type="slidenum">
              <a:rPr lang="zh-CN" altLang="en-US" smtClean="0"/>
              <a:t>66</a:t>
            </a:fld>
            <a:endParaRPr lang="zh-CN" altLang="en-US"/>
          </a:p>
        </p:txBody>
      </p:sp>
    </p:spTree>
    <p:extLst>
      <p:ext uri="{BB962C8B-B14F-4D97-AF65-F5344CB8AC3E}">
        <p14:creationId xmlns:p14="http://schemas.microsoft.com/office/powerpoint/2010/main" val="137655380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13" name="投影片影像版面配置區 1"/>
          <p:cNvSpPr>
            <a:spLocks noGrp="1" noRot="1" noChangeAspect="1"/>
          </p:cNvSpPr>
          <p:nvPr>
            <p:ph type="sldImg"/>
          </p:nvPr>
        </p:nvSpPr>
        <p:spPr/>
      </p:sp>
      <p:sp>
        <p:nvSpPr>
          <p:cNvPr id="1048714" name="備忘稿版面配置區 2"/>
          <p:cNvSpPr>
            <a:spLocks noGrp="1"/>
          </p:cNvSpPr>
          <p:nvPr>
            <p:ph type="body" idx="1"/>
          </p:nvPr>
        </p:nvSpPr>
        <p:spPr/>
        <p:txBody>
          <a:bodyPr/>
          <a:lstStyle/>
          <a:p>
            <a:pPr>
              <a:defRPr/>
            </a:pPr>
            <a:r>
              <a:rPr lang="zh-TW" altLang="en-US" sz="1200" dirty="0">
                <a:latin typeface="標楷體" panose="03000509000000000000" pitchFamily="65" charset="-120"/>
                <a:ea typeface="標楷體" panose="03000509000000000000" pitchFamily="65" charset="-120"/>
              </a:rPr>
              <a:t>用 </a:t>
            </a:r>
            <a:r>
              <a:rPr lang="en-US" altLang="zh-TW" sz="1200" dirty="0">
                <a:latin typeface="標楷體" panose="03000509000000000000" pitchFamily="65" charset="-120"/>
                <a:ea typeface="標楷體" panose="03000509000000000000" pitchFamily="65" charset="-120"/>
              </a:rPr>
              <a:t>Scikit-Learn </a:t>
            </a:r>
            <a:r>
              <a:rPr lang="zh-TW" altLang="en-US" sz="1200" dirty="0">
                <a:latin typeface="標楷體" panose="03000509000000000000" pitchFamily="65" charset="-120"/>
                <a:ea typeface="標楷體" panose="03000509000000000000" pitchFamily="65" charset="-120"/>
              </a:rPr>
              <a:t>的 </a:t>
            </a:r>
            <a:r>
              <a:rPr lang="en-US" altLang="zh-TW" sz="1200" dirty="0" err="1">
                <a:latin typeface="標楷體" panose="03000509000000000000" pitchFamily="65" charset="-120"/>
                <a:ea typeface="標楷體" panose="03000509000000000000" pitchFamily="65" charset="-120"/>
              </a:rPr>
              <a:t>confusion_matrix</a:t>
            </a:r>
            <a:r>
              <a:rPr lang="en-US" altLang="zh-TW" sz="1200" dirty="0">
                <a:latin typeface="標楷體" panose="03000509000000000000" pitchFamily="65" charset="-120"/>
                <a:ea typeface="標楷體" panose="03000509000000000000" pitchFamily="65" charset="-120"/>
              </a:rPr>
              <a:t> </a:t>
            </a:r>
            <a:r>
              <a:rPr lang="zh-TW" altLang="en-US" sz="1200" dirty="0">
                <a:latin typeface="標楷體" panose="03000509000000000000" pitchFamily="65" charset="-120"/>
                <a:ea typeface="標楷體" panose="03000509000000000000" pitchFamily="65" charset="-120"/>
              </a:rPr>
              <a:t>函式就可以直接得到 </a:t>
            </a:r>
            <a:r>
              <a:rPr lang="en-US" altLang="zh-TW" sz="1200" dirty="0" err="1">
                <a:latin typeface="標楷體" panose="03000509000000000000" pitchFamily="65" charset="-120"/>
                <a:ea typeface="標楷體" panose="03000509000000000000" pitchFamily="65" charset="-120"/>
              </a:rPr>
              <a:t>tn</a:t>
            </a:r>
            <a:r>
              <a:rPr lang="en-US" altLang="zh-TW" sz="1200" dirty="0">
                <a:latin typeface="標楷體" panose="03000509000000000000" pitchFamily="65" charset="-120"/>
                <a:ea typeface="標楷體" panose="03000509000000000000" pitchFamily="65" charset="-120"/>
              </a:rPr>
              <a:t>, </a:t>
            </a:r>
            <a:r>
              <a:rPr lang="en-US" altLang="zh-TW" sz="1200" dirty="0" err="1">
                <a:latin typeface="標楷體" panose="03000509000000000000" pitchFamily="65" charset="-120"/>
                <a:ea typeface="標楷體" panose="03000509000000000000" pitchFamily="65" charset="-120"/>
              </a:rPr>
              <a:t>fp</a:t>
            </a:r>
            <a:r>
              <a:rPr lang="en-US" altLang="zh-TW" sz="1200" dirty="0">
                <a:latin typeface="標楷體" panose="03000509000000000000" pitchFamily="65" charset="-120"/>
                <a:ea typeface="標楷體" panose="03000509000000000000" pitchFamily="65" charset="-120"/>
              </a:rPr>
              <a:t>, </a:t>
            </a:r>
            <a:r>
              <a:rPr lang="en-US" altLang="zh-TW" sz="1200" dirty="0" err="1">
                <a:latin typeface="標楷體" panose="03000509000000000000" pitchFamily="65" charset="-120"/>
                <a:ea typeface="標楷體" panose="03000509000000000000" pitchFamily="65" charset="-120"/>
              </a:rPr>
              <a:t>fn</a:t>
            </a:r>
            <a:r>
              <a:rPr lang="en-US" altLang="zh-TW" sz="1200" dirty="0">
                <a:latin typeface="標楷體" panose="03000509000000000000" pitchFamily="65" charset="-120"/>
                <a:ea typeface="標楷體" panose="03000509000000000000" pitchFamily="65" charset="-120"/>
              </a:rPr>
              <a:t>, </a:t>
            </a:r>
            <a:r>
              <a:rPr lang="en-US" altLang="zh-TW" sz="1200" dirty="0" err="1">
                <a:latin typeface="標楷體" panose="03000509000000000000" pitchFamily="65" charset="-120"/>
                <a:ea typeface="標楷體" panose="03000509000000000000" pitchFamily="65" charset="-120"/>
              </a:rPr>
              <a:t>tp</a:t>
            </a:r>
            <a:r>
              <a:rPr lang="en-US" altLang="zh-TW" sz="1200" dirty="0">
                <a:latin typeface="標楷體" panose="03000509000000000000" pitchFamily="65" charset="-120"/>
                <a:ea typeface="標楷體" panose="03000509000000000000" pitchFamily="65" charset="-120"/>
              </a:rPr>
              <a:t> </a:t>
            </a:r>
            <a:r>
              <a:rPr lang="zh-TW" altLang="en-US" sz="1200" dirty="0">
                <a:latin typeface="標楷體" panose="03000509000000000000" pitchFamily="65" charset="-120"/>
                <a:ea typeface="標楷體" panose="03000509000000000000" pitchFamily="65" charset="-120"/>
              </a:rPr>
              <a:t>這幾個值</a:t>
            </a:r>
          </a:p>
          <a:p>
            <a:endParaRPr lang="zh-TW" altLang="en-US" dirty="0"/>
          </a:p>
        </p:txBody>
      </p:sp>
      <p:sp>
        <p:nvSpPr>
          <p:cNvPr id="1048715" name="投影片編號版面配置區 3"/>
          <p:cNvSpPr>
            <a:spLocks noGrp="1"/>
          </p:cNvSpPr>
          <p:nvPr>
            <p:ph type="sldNum" sz="quarter" idx="5"/>
          </p:nvPr>
        </p:nvSpPr>
        <p:spPr/>
        <p:txBody>
          <a:bodyPr/>
          <a:lstStyle/>
          <a:p>
            <a:fld id="{51032E3A-7624-4EED-AB1C-551B58DCDEA3}" type="slidenum">
              <a:rPr lang="zh-CN" altLang="en-US" smtClean="0"/>
              <a:t>67</a:t>
            </a:fld>
            <a:endParaRPr lang="zh-CN" altLang="en-US"/>
          </a:p>
        </p:txBody>
      </p:sp>
    </p:spTree>
    <p:extLst>
      <p:ext uri="{BB962C8B-B14F-4D97-AF65-F5344CB8AC3E}">
        <p14:creationId xmlns:p14="http://schemas.microsoft.com/office/powerpoint/2010/main" val="56973111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13" name="投影片影像版面配置區 1"/>
          <p:cNvSpPr>
            <a:spLocks noGrp="1" noRot="1" noChangeAspect="1"/>
          </p:cNvSpPr>
          <p:nvPr>
            <p:ph type="sldImg"/>
          </p:nvPr>
        </p:nvSpPr>
        <p:spPr/>
      </p:sp>
      <p:sp>
        <p:nvSpPr>
          <p:cNvPr id="1048714" name="備忘稿版面配置區 2"/>
          <p:cNvSpPr>
            <a:spLocks noGrp="1"/>
          </p:cNvSpPr>
          <p:nvPr>
            <p:ph type="body" idx="1"/>
          </p:nvPr>
        </p:nvSpPr>
        <p:spPr/>
        <p:txBody>
          <a:bodyPr/>
          <a:lstStyle/>
          <a:p>
            <a:pPr>
              <a:defRPr/>
            </a:pPr>
            <a:r>
              <a:rPr lang="zh-TW" altLang="en-US" sz="1200" dirty="0">
                <a:latin typeface="標楷體" panose="03000509000000000000" pitchFamily="65" charset="-120"/>
                <a:ea typeface="標楷體" panose="03000509000000000000" pitchFamily="65" charset="-120"/>
              </a:rPr>
              <a:t>用 </a:t>
            </a:r>
            <a:r>
              <a:rPr lang="en-US" altLang="zh-TW" sz="1200" dirty="0">
                <a:latin typeface="標楷體" panose="03000509000000000000" pitchFamily="65" charset="-120"/>
                <a:ea typeface="標楷體" panose="03000509000000000000" pitchFamily="65" charset="-120"/>
              </a:rPr>
              <a:t>Scikit-Learn </a:t>
            </a:r>
            <a:r>
              <a:rPr lang="zh-TW" altLang="en-US" sz="1200" dirty="0">
                <a:latin typeface="標楷體" panose="03000509000000000000" pitchFamily="65" charset="-120"/>
                <a:ea typeface="標楷體" panose="03000509000000000000" pitchFamily="65" charset="-120"/>
              </a:rPr>
              <a:t>的 </a:t>
            </a:r>
            <a:r>
              <a:rPr lang="en-US" altLang="zh-TW" sz="1200" dirty="0" err="1">
                <a:latin typeface="標楷體" panose="03000509000000000000" pitchFamily="65" charset="-120"/>
                <a:ea typeface="標楷體" panose="03000509000000000000" pitchFamily="65" charset="-120"/>
              </a:rPr>
              <a:t>confusion_matrix</a:t>
            </a:r>
            <a:r>
              <a:rPr lang="en-US" altLang="zh-TW" sz="1200" dirty="0">
                <a:latin typeface="標楷體" panose="03000509000000000000" pitchFamily="65" charset="-120"/>
                <a:ea typeface="標楷體" panose="03000509000000000000" pitchFamily="65" charset="-120"/>
              </a:rPr>
              <a:t> </a:t>
            </a:r>
            <a:r>
              <a:rPr lang="zh-TW" altLang="en-US" sz="1200" dirty="0">
                <a:latin typeface="標楷體" panose="03000509000000000000" pitchFamily="65" charset="-120"/>
                <a:ea typeface="標楷體" panose="03000509000000000000" pitchFamily="65" charset="-120"/>
              </a:rPr>
              <a:t>函式就可以直接得到 </a:t>
            </a:r>
            <a:r>
              <a:rPr lang="en-US" altLang="zh-TW" sz="1200" dirty="0" err="1">
                <a:latin typeface="標楷體" panose="03000509000000000000" pitchFamily="65" charset="-120"/>
                <a:ea typeface="標楷體" panose="03000509000000000000" pitchFamily="65" charset="-120"/>
              </a:rPr>
              <a:t>tn</a:t>
            </a:r>
            <a:r>
              <a:rPr lang="en-US" altLang="zh-TW" sz="1200" dirty="0">
                <a:latin typeface="標楷體" panose="03000509000000000000" pitchFamily="65" charset="-120"/>
                <a:ea typeface="標楷體" panose="03000509000000000000" pitchFamily="65" charset="-120"/>
              </a:rPr>
              <a:t>, </a:t>
            </a:r>
            <a:r>
              <a:rPr lang="en-US" altLang="zh-TW" sz="1200" dirty="0" err="1">
                <a:latin typeface="標楷體" panose="03000509000000000000" pitchFamily="65" charset="-120"/>
                <a:ea typeface="標楷體" panose="03000509000000000000" pitchFamily="65" charset="-120"/>
              </a:rPr>
              <a:t>fp</a:t>
            </a:r>
            <a:r>
              <a:rPr lang="en-US" altLang="zh-TW" sz="1200" dirty="0">
                <a:latin typeface="標楷體" panose="03000509000000000000" pitchFamily="65" charset="-120"/>
                <a:ea typeface="標楷體" panose="03000509000000000000" pitchFamily="65" charset="-120"/>
              </a:rPr>
              <a:t>, </a:t>
            </a:r>
            <a:r>
              <a:rPr lang="en-US" altLang="zh-TW" sz="1200" dirty="0" err="1">
                <a:latin typeface="標楷體" panose="03000509000000000000" pitchFamily="65" charset="-120"/>
                <a:ea typeface="標楷體" panose="03000509000000000000" pitchFamily="65" charset="-120"/>
              </a:rPr>
              <a:t>fn</a:t>
            </a:r>
            <a:r>
              <a:rPr lang="en-US" altLang="zh-TW" sz="1200" dirty="0">
                <a:latin typeface="標楷體" panose="03000509000000000000" pitchFamily="65" charset="-120"/>
                <a:ea typeface="標楷體" panose="03000509000000000000" pitchFamily="65" charset="-120"/>
              </a:rPr>
              <a:t>, </a:t>
            </a:r>
            <a:r>
              <a:rPr lang="en-US" altLang="zh-TW" sz="1200" dirty="0" err="1">
                <a:latin typeface="標楷體" panose="03000509000000000000" pitchFamily="65" charset="-120"/>
                <a:ea typeface="標楷體" panose="03000509000000000000" pitchFamily="65" charset="-120"/>
              </a:rPr>
              <a:t>tp</a:t>
            </a:r>
            <a:r>
              <a:rPr lang="en-US" altLang="zh-TW" sz="1200" dirty="0">
                <a:latin typeface="標楷體" panose="03000509000000000000" pitchFamily="65" charset="-120"/>
                <a:ea typeface="標楷體" panose="03000509000000000000" pitchFamily="65" charset="-120"/>
              </a:rPr>
              <a:t> </a:t>
            </a:r>
            <a:r>
              <a:rPr lang="zh-TW" altLang="en-US" sz="1200" dirty="0">
                <a:latin typeface="標楷體" panose="03000509000000000000" pitchFamily="65" charset="-120"/>
                <a:ea typeface="標楷體" panose="03000509000000000000" pitchFamily="65" charset="-120"/>
              </a:rPr>
              <a:t>這幾個值</a:t>
            </a:r>
          </a:p>
          <a:p>
            <a:endParaRPr lang="zh-TW" altLang="en-US" dirty="0"/>
          </a:p>
        </p:txBody>
      </p:sp>
      <p:sp>
        <p:nvSpPr>
          <p:cNvPr id="1048715" name="投影片編號版面配置區 3"/>
          <p:cNvSpPr>
            <a:spLocks noGrp="1"/>
          </p:cNvSpPr>
          <p:nvPr>
            <p:ph type="sldNum" sz="quarter" idx="5"/>
          </p:nvPr>
        </p:nvSpPr>
        <p:spPr/>
        <p:txBody>
          <a:bodyPr/>
          <a:lstStyle/>
          <a:p>
            <a:fld id="{51032E3A-7624-4EED-AB1C-551B58DCDEA3}" type="slidenum">
              <a:rPr lang="zh-CN" altLang="en-US" smtClean="0"/>
              <a:t>68</a:t>
            </a:fld>
            <a:endParaRPr lang="zh-CN" altLang="en-US"/>
          </a:p>
        </p:txBody>
      </p:sp>
    </p:spTree>
    <p:extLst>
      <p:ext uri="{BB962C8B-B14F-4D97-AF65-F5344CB8AC3E}">
        <p14:creationId xmlns:p14="http://schemas.microsoft.com/office/powerpoint/2010/main" val="317955751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13" name="投影片影像版面配置區 1"/>
          <p:cNvSpPr>
            <a:spLocks noGrp="1" noRot="1" noChangeAspect="1"/>
          </p:cNvSpPr>
          <p:nvPr>
            <p:ph type="sldImg"/>
          </p:nvPr>
        </p:nvSpPr>
        <p:spPr/>
      </p:sp>
      <p:sp>
        <p:nvSpPr>
          <p:cNvPr id="1048714" name="備忘稿版面配置區 2"/>
          <p:cNvSpPr>
            <a:spLocks noGrp="1"/>
          </p:cNvSpPr>
          <p:nvPr>
            <p:ph type="body" idx="1"/>
          </p:nvPr>
        </p:nvSpPr>
        <p:spPr/>
        <p:txBody>
          <a:bodyPr/>
          <a:lstStyle/>
          <a:p>
            <a:pPr>
              <a:defRPr/>
            </a:pPr>
            <a:r>
              <a:rPr lang="zh-TW" altLang="en-US" sz="1200" dirty="0">
                <a:latin typeface="標楷體" panose="03000509000000000000" pitchFamily="65" charset="-120"/>
                <a:ea typeface="標楷體" panose="03000509000000000000" pitchFamily="65" charset="-120"/>
              </a:rPr>
              <a:t>用 </a:t>
            </a:r>
            <a:r>
              <a:rPr lang="en-US" altLang="zh-TW" sz="1200" dirty="0">
                <a:latin typeface="標楷體" panose="03000509000000000000" pitchFamily="65" charset="-120"/>
                <a:ea typeface="標楷體" panose="03000509000000000000" pitchFamily="65" charset="-120"/>
              </a:rPr>
              <a:t>Scikit-Learn </a:t>
            </a:r>
            <a:r>
              <a:rPr lang="zh-TW" altLang="en-US" sz="1200" dirty="0">
                <a:latin typeface="標楷體" panose="03000509000000000000" pitchFamily="65" charset="-120"/>
                <a:ea typeface="標楷體" panose="03000509000000000000" pitchFamily="65" charset="-120"/>
              </a:rPr>
              <a:t>的 </a:t>
            </a:r>
            <a:r>
              <a:rPr lang="en-US" altLang="zh-TW" sz="1200" dirty="0" err="1">
                <a:latin typeface="標楷體" panose="03000509000000000000" pitchFamily="65" charset="-120"/>
                <a:ea typeface="標楷體" panose="03000509000000000000" pitchFamily="65" charset="-120"/>
              </a:rPr>
              <a:t>confusion_matrix</a:t>
            </a:r>
            <a:r>
              <a:rPr lang="en-US" altLang="zh-TW" sz="1200" dirty="0">
                <a:latin typeface="標楷體" panose="03000509000000000000" pitchFamily="65" charset="-120"/>
                <a:ea typeface="標楷體" panose="03000509000000000000" pitchFamily="65" charset="-120"/>
              </a:rPr>
              <a:t> </a:t>
            </a:r>
            <a:r>
              <a:rPr lang="zh-TW" altLang="en-US" sz="1200" dirty="0">
                <a:latin typeface="標楷體" panose="03000509000000000000" pitchFamily="65" charset="-120"/>
                <a:ea typeface="標楷體" panose="03000509000000000000" pitchFamily="65" charset="-120"/>
              </a:rPr>
              <a:t>函式就可以直接得到 </a:t>
            </a:r>
            <a:r>
              <a:rPr lang="en-US" altLang="zh-TW" sz="1200" dirty="0" err="1">
                <a:latin typeface="標楷體" panose="03000509000000000000" pitchFamily="65" charset="-120"/>
                <a:ea typeface="標楷體" panose="03000509000000000000" pitchFamily="65" charset="-120"/>
              </a:rPr>
              <a:t>tn</a:t>
            </a:r>
            <a:r>
              <a:rPr lang="en-US" altLang="zh-TW" sz="1200" dirty="0">
                <a:latin typeface="標楷體" panose="03000509000000000000" pitchFamily="65" charset="-120"/>
                <a:ea typeface="標楷體" panose="03000509000000000000" pitchFamily="65" charset="-120"/>
              </a:rPr>
              <a:t>, </a:t>
            </a:r>
            <a:r>
              <a:rPr lang="en-US" altLang="zh-TW" sz="1200" dirty="0" err="1">
                <a:latin typeface="標楷體" panose="03000509000000000000" pitchFamily="65" charset="-120"/>
                <a:ea typeface="標楷體" panose="03000509000000000000" pitchFamily="65" charset="-120"/>
              </a:rPr>
              <a:t>fp</a:t>
            </a:r>
            <a:r>
              <a:rPr lang="en-US" altLang="zh-TW" sz="1200" dirty="0">
                <a:latin typeface="標楷體" panose="03000509000000000000" pitchFamily="65" charset="-120"/>
                <a:ea typeface="標楷體" panose="03000509000000000000" pitchFamily="65" charset="-120"/>
              </a:rPr>
              <a:t>, </a:t>
            </a:r>
            <a:r>
              <a:rPr lang="en-US" altLang="zh-TW" sz="1200" dirty="0" err="1">
                <a:latin typeface="標楷體" panose="03000509000000000000" pitchFamily="65" charset="-120"/>
                <a:ea typeface="標楷體" panose="03000509000000000000" pitchFamily="65" charset="-120"/>
              </a:rPr>
              <a:t>fn</a:t>
            </a:r>
            <a:r>
              <a:rPr lang="en-US" altLang="zh-TW" sz="1200" dirty="0">
                <a:latin typeface="標楷體" panose="03000509000000000000" pitchFamily="65" charset="-120"/>
                <a:ea typeface="標楷體" panose="03000509000000000000" pitchFamily="65" charset="-120"/>
              </a:rPr>
              <a:t>, </a:t>
            </a:r>
            <a:r>
              <a:rPr lang="en-US" altLang="zh-TW" sz="1200" dirty="0" err="1">
                <a:latin typeface="標楷體" panose="03000509000000000000" pitchFamily="65" charset="-120"/>
                <a:ea typeface="標楷體" panose="03000509000000000000" pitchFamily="65" charset="-120"/>
              </a:rPr>
              <a:t>tp</a:t>
            </a:r>
            <a:r>
              <a:rPr lang="en-US" altLang="zh-TW" sz="1200" dirty="0">
                <a:latin typeface="標楷體" panose="03000509000000000000" pitchFamily="65" charset="-120"/>
                <a:ea typeface="標楷體" panose="03000509000000000000" pitchFamily="65" charset="-120"/>
              </a:rPr>
              <a:t> </a:t>
            </a:r>
            <a:r>
              <a:rPr lang="zh-TW" altLang="en-US" sz="1200" dirty="0">
                <a:latin typeface="標楷體" panose="03000509000000000000" pitchFamily="65" charset="-120"/>
                <a:ea typeface="標楷體" panose="03000509000000000000" pitchFamily="65" charset="-120"/>
              </a:rPr>
              <a:t>這幾個值</a:t>
            </a:r>
          </a:p>
          <a:p>
            <a:endParaRPr lang="zh-TW" altLang="en-US" dirty="0"/>
          </a:p>
        </p:txBody>
      </p:sp>
      <p:sp>
        <p:nvSpPr>
          <p:cNvPr id="1048715" name="投影片編號版面配置區 3"/>
          <p:cNvSpPr>
            <a:spLocks noGrp="1"/>
          </p:cNvSpPr>
          <p:nvPr>
            <p:ph type="sldNum" sz="quarter" idx="5"/>
          </p:nvPr>
        </p:nvSpPr>
        <p:spPr/>
        <p:txBody>
          <a:bodyPr/>
          <a:lstStyle/>
          <a:p>
            <a:fld id="{51032E3A-7624-4EED-AB1C-551B58DCDEA3}" type="slidenum">
              <a:rPr lang="zh-CN" altLang="en-US" smtClean="0"/>
              <a:t>69</a:t>
            </a:fld>
            <a:endParaRPr lang="zh-CN" altLang="en-US"/>
          </a:p>
        </p:txBody>
      </p:sp>
    </p:spTree>
    <p:extLst>
      <p:ext uri="{BB962C8B-B14F-4D97-AF65-F5344CB8AC3E}">
        <p14:creationId xmlns:p14="http://schemas.microsoft.com/office/powerpoint/2010/main" val="97808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74" name="幻灯片图像占位符 1"/>
          <p:cNvSpPr>
            <a:spLocks noGrp="1" noRot="1" noChangeAspect="1"/>
          </p:cNvSpPr>
          <p:nvPr>
            <p:ph type="sldImg"/>
          </p:nvPr>
        </p:nvSpPr>
        <p:spPr/>
      </p:sp>
      <p:sp>
        <p:nvSpPr>
          <p:cNvPr id="1048775" name="备注占位符 2"/>
          <p:cNvSpPr>
            <a:spLocks noGrp="1"/>
          </p:cNvSpPr>
          <p:nvPr>
            <p:ph type="body" idx="1"/>
          </p:nvPr>
        </p:nvSpPr>
        <p:spPr/>
        <p:txBody>
          <a:bodyPr/>
          <a:lstStyle/>
          <a:p>
            <a:r>
              <a:rPr lang="zh-TW" altLang="en-US" sz="1200" dirty="0">
                <a:solidFill>
                  <a:srgbClr val="445469"/>
                </a:solidFill>
                <a:latin typeface="標楷體" panose="03000509000000000000" pitchFamily="65" charset="-120"/>
                <a:ea typeface="標楷體" panose="03000509000000000000" pitchFamily="65" charset="-120"/>
                <a:sym typeface="Arial" pitchFamily="34" charset="0"/>
              </a:rPr>
              <a:t>包括主護護理師、護理小組長、聯絡護理師、急救醫師、麻醉醫師、麻醉護理師和呼吸治療師共</a:t>
            </a:r>
            <a:r>
              <a:rPr lang="en-US" altLang="zh-TW" sz="1200" dirty="0">
                <a:solidFill>
                  <a:srgbClr val="445469"/>
                </a:solidFill>
                <a:latin typeface="標楷體" panose="03000509000000000000" pitchFamily="65" charset="-120"/>
                <a:ea typeface="標楷體" panose="03000509000000000000" pitchFamily="65" charset="-120"/>
                <a:sym typeface="Arial" pitchFamily="34" charset="0"/>
              </a:rPr>
              <a:t>7</a:t>
            </a:r>
            <a:r>
              <a:rPr lang="zh-TW" altLang="en-US" sz="1200" dirty="0">
                <a:solidFill>
                  <a:srgbClr val="445469"/>
                </a:solidFill>
                <a:latin typeface="標楷體" panose="03000509000000000000" pitchFamily="65" charset="-120"/>
                <a:ea typeface="標楷體" panose="03000509000000000000" pitchFamily="65" charset="-120"/>
                <a:sym typeface="Arial" pitchFamily="34" charset="0"/>
              </a:rPr>
              <a:t>個人，才能順利完成插管，過程中因為穿著厚重的防護衣，講話、溝通都相當困難。</a:t>
            </a:r>
            <a:endParaRPr lang="en-US" altLang="zh-TW" sz="1200" dirty="0">
              <a:solidFill>
                <a:srgbClr val="445469"/>
              </a:solidFill>
              <a:latin typeface="標楷體" panose="03000509000000000000" pitchFamily="65" charset="-120"/>
              <a:ea typeface="標楷體" panose="03000509000000000000" pitchFamily="65" charset="-120"/>
              <a:sym typeface="Arial" pitchFamily="34" charset="0"/>
            </a:endParaRPr>
          </a:p>
          <a:p>
            <a:endParaRPr lang="en-US" altLang="zh-CN" sz="1200" dirty="0">
              <a:solidFill>
                <a:srgbClr val="445469"/>
              </a:solidFill>
              <a:latin typeface="標楷體" panose="03000509000000000000" pitchFamily="65" charset="-120"/>
              <a:ea typeface="標楷體" panose="03000509000000000000" pitchFamily="65" charset="-120"/>
              <a:sym typeface="Arial"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zh-TW" altLang="en-US" sz="1200" dirty="0">
                <a:solidFill>
                  <a:srgbClr val="124768"/>
                </a:solidFill>
                <a:latin typeface="標楷體" panose="03000509000000000000" pitchFamily="65" charset="-120"/>
                <a:ea typeface="標楷體" panose="03000509000000000000" pitchFamily="65" charset="-120"/>
                <a:sym typeface="Arial" pitchFamily="34" charset="0"/>
              </a:rPr>
              <a:t>面對新冠肺炎病人，希望能快速插管，但插管是技術活，不是</a:t>
            </a:r>
            <a:r>
              <a:rPr lang="en-US" altLang="zh-TW" sz="1200" dirty="0">
                <a:solidFill>
                  <a:srgbClr val="124768"/>
                </a:solidFill>
                <a:latin typeface="標楷體" panose="03000509000000000000" pitchFamily="65" charset="-120"/>
                <a:ea typeface="標楷體" panose="03000509000000000000" pitchFamily="65" charset="-120"/>
                <a:sym typeface="Arial" pitchFamily="34" charset="0"/>
              </a:rPr>
              <a:t>100</a:t>
            </a:r>
            <a:r>
              <a:rPr lang="zh-TW" altLang="en-US" sz="1200" dirty="0">
                <a:solidFill>
                  <a:srgbClr val="124768"/>
                </a:solidFill>
                <a:latin typeface="標楷體" panose="03000509000000000000" pitchFamily="65" charset="-120"/>
                <a:ea typeface="標楷體" panose="03000509000000000000" pitchFamily="65" charset="-120"/>
                <a:sym typeface="Arial" pitchFamily="34" charset="0"/>
              </a:rPr>
              <a:t>％一下就能插上，尤其身上穿層層防護裝備，行動較不方便，也較看不清楚，在很不利的情況下插管，是很辛苦、高風險的工作。</a:t>
            </a:r>
          </a:p>
          <a:p>
            <a:endParaRPr lang="zh-CN" altLang="en-US" dirty="0"/>
          </a:p>
        </p:txBody>
      </p:sp>
      <p:sp>
        <p:nvSpPr>
          <p:cNvPr id="1048776" name="灯片编号占位符 3"/>
          <p:cNvSpPr>
            <a:spLocks noGrp="1"/>
          </p:cNvSpPr>
          <p:nvPr>
            <p:ph type="sldNum" sz="quarter" idx="10"/>
          </p:nvPr>
        </p:nvSpPr>
        <p:spPr/>
        <p:txBody>
          <a:bodyPr/>
          <a:lstStyle/>
          <a:p>
            <a:fld id="{51032E3A-7624-4EED-AB1C-551B58DCDEA3}" type="slidenum">
              <a:rPr lang="zh-CN" altLang="en-US" smtClean="0"/>
              <a:t>7</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94" name="幻灯片图像占位符 1"/>
          <p:cNvSpPr>
            <a:spLocks noGrp="1" noRot="1" noChangeAspect="1"/>
          </p:cNvSpPr>
          <p:nvPr>
            <p:ph type="sldImg"/>
          </p:nvPr>
        </p:nvSpPr>
        <p:spPr/>
      </p:sp>
      <p:sp>
        <p:nvSpPr>
          <p:cNvPr id="1048695"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TW" altLang="en-US" sz="1200" dirty="0">
                <a:solidFill>
                  <a:srgbClr val="445469"/>
                </a:solidFill>
                <a:latin typeface="Calibri" panose="020F0502020204030204"/>
                <a:ea typeface="標楷體" panose="03000509000000000000" pitchFamily="65" charset="-120"/>
              </a:rPr>
              <a:t>在這次新冠肺炎疫情期間，出現了醫師遭到感染的情況，感染原因可能是醫師插管時，因病患插管會產生大量的病毒飛沫，又近距離接觸，使醫護人員感染風險偏高，若以機器人代替，醫護人員不必被插管綁住時間，可以去做更多其他的準備，不僅節省人力與成本，亦可大幅降低感染風險。</a:t>
            </a:r>
            <a:endParaRPr lang="zh-TW" altLang="en-US" sz="1200" dirty="0">
              <a:solidFill>
                <a:prstClr val="black"/>
              </a:solidFill>
              <a:latin typeface="Calibri" panose="020F0502020204030204"/>
              <a:ea typeface="新細明體" panose="02020500000000000000" pitchFamily="18" charset="-120"/>
            </a:endParaRPr>
          </a:p>
          <a:p>
            <a:endParaRPr lang="zh-CN" altLang="en-US" dirty="0"/>
          </a:p>
        </p:txBody>
      </p:sp>
      <p:sp>
        <p:nvSpPr>
          <p:cNvPr id="1048696"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pPr>
            <a:fld id="{51032E3A-7624-4EED-AB1C-551B58DCDEA3}"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pPr>
              <a:t>8</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59" name="幻灯片图像占位符 1"/>
          <p:cNvSpPr>
            <a:spLocks noGrp="1" noRot="1" noChangeAspect="1"/>
          </p:cNvSpPr>
          <p:nvPr>
            <p:ph type="sldImg"/>
          </p:nvPr>
        </p:nvSpPr>
        <p:spPr/>
      </p:sp>
      <p:sp>
        <p:nvSpPr>
          <p:cNvPr id="1048760"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TW" altLang="en-US" sz="1200" dirty="0">
                <a:latin typeface="標楷體" panose="03000509000000000000" pitchFamily="65" charset="-120"/>
                <a:ea typeface="標楷體" panose="03000509000000000000" pitchFamily="65" charset="-120"/>
              </a:rPr>
              <a:t>根據案</a:t>
            </a:r>
            <a:r>
              <a:rPr lang="en-US" altLang="zh-TW" sz="1200" dirty="0">
                <a:latin typeface="標楷體" panose="03000509000000000000" pitchFamily="65" charset="-120"/>
                <a:ea typeface="標楷體" panose="03000509000000000000" pitchFamily="65" charset="-120"/>
              </a:rPr>
              <a:t>838(</a:t>
            </a:r>
            <a:r>
              <a:rPr lang="zh-TW" altLang="en-US" sz="1200" dirty="0">
                <a:latin typeface="標楷體" panose="03000509000000000000" pitchFamily="65" charset="-120"/>
                <a:ea typeface="標楷體" panose="03000509000000000000" pitchFamily="65" charset="-120"/>
              </a:rPr>
              <a:t>住院醫師</a:t>
            </a:r>
            <a:r>
              <a:rPr lang="en-US" altLang="zh-TW" sz="1200" dirty="0">
                <a:latin typeface="標楷體" panose="03000509000000000000" pitchFamily="65" charset="-120"/>
                <a:ea typeface="標楷體" panose="03000509000000000000" pitchFamily="65" charset="-120"/>
              </a:rPr>
              <a:t>)</a:t>
            </a:r>
            <a:r>
              <a:rPr lang="zh-TW" altLang="en-US" sz="1200" dirty="0">
                <a:latin typeface="標楷體" panose="03000509000000000000" pitchFamily="65" charset="-120"/>
                <a:ea typeface="標楷體" panose="03000509000000000000" pitchFamily="65" charset="-120"/>
              </a:rPr>
              <a:t>是因為曾經照顧過新冠肺炎的重症患者，多次進出醫院，其中案</a:t>
            </a:r>
            <a:r>
              <a:rPr lang="en-US" altLang="zh-TW" sz="1200" dirty="0">
                <a:latin typeface="標楷體" panose="03000509000000000000" pitchFamily="65" charset="-120"/>
                <a:ea typeface="標楷體" panose="03000509000000000000" pitchFamily="65" charset="-120"/>
              </a:rPr>
              <a:t>812</a:t>
            </a:r>
            <a:r>
              <a:rPr lang="zh-TW" altLang="en-US" sz="1200" dirty="0">
                <a:latin typeface="標楷體" panose="03000509000000000000" pitchFamily="65" charset="-120"/>
                <a:ea typeface="標楷體" panose="03000509000000000000" pitchFamily="65" charset="-120"/>
              </a:rPr>
              <a:t>從美國返台的患者病情惡化，必須進行插管，由麻醉科醫師進行插管由案</a:t>
            </a:r>
            <a:r>
              <a:rPr lang="en-US" altLang="zh-TW" sz="1200" dirty="0">
                <a:latin typeface="標楷體" panose="03000509000000000000" pitchFamily="65" charset="-120"/>
                <a:ea typeface="標楷體" panose="03000509000000000000" pitchFamily="65" charset="-120"/>
              </a:rPr>
              <a:t>838</a:t>
            </a:r>
            <a:r>
              <a:rPr lang="zh-TW" altLang="en-US" sz="1200" dirty="0">
                <a:latin typeface="標楷體" panose="03000509000000000000" pitchFamily="65" charset="-120"/>
                <a:ea typeface="標楷體" panose="03000509000000000000" pitchFamily="65" charset="-120"/>
              </a:rPr>
              <a:t>在旁協助，懷疑可能是當時被傳染。還連帶共計</a:t>
            </a:r>
            <a:r>
              <a:rPr lang="en-US" altLang="zh-TW" sz="1200" dirty="0">
                <a:latin typeface="標楷體" panose="03000509000000000000" pitchFamily="65" charset="-120"/>
                <a:ea typeface="標楷體" panose="03000509000000000000" pitchFamily="65" charset="-120"/>
              </a:rPr>
              <a:t>19</a:t>
            </a:r>
            <a:r>
              <a:rPr lang="zh-TW" altLang="en-US" sz="1200" dirty="0">
                <a:latin typeface="標楷體" panose="03000509000000000000" pitchFamily="65" charset="-120"/>
                <a:ea typeface="標楷體" panose="03000509000000000000" pitchFamily="65" charset="-120"/>
              </a:rPr>
              <a:t>人被傳染。</a:t>
            </a:r>
            <a:endParaRPr lang="en-US" altLang="zh-TW" sz="1200" dirty="0">
              <a:latin typeface="標楷體" panose="03000509000000000000" pitchFamily="65" charset="-120"/>
              <a:ea typeface="標楷體" panose="03000509000000000000" pitchFamily="65" charset="-120"/>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ltLang="zh-TW" sz="1200" dirty="0">
              <a:latin typeface="標楷體" panose="03000509000000000000" pitchFamily="65" charset="-120"/>
              <a:ea typeface="標楷體" panose="03000509000000000000" pitchFamily="65" charset="-12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zh-TW" altLang="en-US" dirty="0"/>
              <a:t>「當然我們說採減很重要 還有一個很重要的就是整個個隔離。」陳時中表示，目前隔離了</a:t>
            </a:r>
            <a:r>
              <a:rPr lang="en-US" altLang="zh-TW" dirty="0"/>
              <a:t>570</a:t>
            </a:r>
            <a:r>
              <a:rPr lang="zh-TW" altLang="en-US" dirty="0"/>
              <a:t>人，</a:t>
            </a:r>
            <a:r>
              <a:rPr lang="en-US" altLang="zh-TW" dirty="0"/>
              <a:t>319</a:t>
            </a:r>
            <a:r>
              <a:rPr lang="zh-TW" altLang="en-US" dirty="0"/>
              <a:t>名醫院員工，</a:t>
            </a:r>
            <a:r>
              <a:rPr lang="en-US" altLang="zh-TW" dirty="0"/>
              <a:t>251</a:t>
            </a:r>
            <a:r>
              <a:rPr lang="zh-TW" altLang="en-US" dirty="0"/>
              <a:t>名為社區匡列，未來幾天社區匡列者還會大幅上升。陳時中表示，我們會在紅區 </a:t>
            </a:r>
            <a:r>
              <a:rPr lang="en-US" altLang="zh-TW" dirty="0"/>
              <a:t>1/16</a:t>
            </a:r>
            <a:r>
              <a:rPr lang="zh-TW" altLang="en-US" dirty="0"/>
              <a:t>到</a:t>
            </a:r>
            <a:r>
              <a:rPr lang="en-US" altLang="zh-TW" dirty="0"/>
              <a:t>1/19</a:t>
            </a:r>
            <a:r>
              <a:rPr lang="zh-TW" altLang="en-US" dirty="0"/>
              <a:t>陪病跟病患都列為居家隔離。「整體我們希望說，用隔離作為一個防火牆，用檢驗來確認一些相關的，及早用這樣的確診的個案，再來做疫調。」他指出，讓防火牆內可以作為一個安全的範圍，不要到社區裡面去擴散。</a:t>
            </a:r>
            <a:br>
              <a:rPr lang="zh-TW" altLang="en-US" dirty="0"/>
            </a:br>
            <a:br>
              <a:rPr lang="zh-TW" altLang="en-US" dirty="0"/>
            </a:br>
            <a:r>
              <a:rPr lang="en-US" altLang="zh-TW" dirty="0"/>
              <a:t>COVID-19</a:t>
            </a:r>
            <a:r>
              <a:rPr lang="zh-TW" altLang="en-US" dirty="0"/>
              <a:t>／部桃群聚</a:t>
            </a:r>
            <a:r>
              <a:rPr lang="en-US" altLang="zh-TW" dirty="0"/>
              <a:t>+2</a:t>
            </a:r>
            <a:r>
              <a:rPr lang="zh-TW" altLang="en-US" dirty="0"/>
              <a:t>！病人父女遭護理師感染 </a:t>
            </a:r>
            <a:r>
              <a:rPr lang="en-US" altLang="zh-TW" dirty="0"/>
              <a:t>| </a:t>
            </a:r>
            <a:r>
              <a:rPr lang="en-US" altLang="zh-TW" dirty="0" err="1"/>
              <a:t>Heho</a:t>
            </a:r>
            <a:r>
              <a:rPr lang="zh-TW" altLang="en-US" dirty="0"/>
              <a:t>健康</a:t>
            </a:r>
            <a:br>
              <a:rPr lang="zh-TW" altLang="en-US" dirty="0"/>
            </a:br>
            <a:r>
              <a:rPr lang="en-US" altLang="zh-TW" dirty="0">
                <a:hlinkClick r:id="rId3"/>
              </a:rPr>
              <a:t>https://heho.com.tw/archives/159260</a:t>
            </a:r>
            <a:endParaRPr lang="zh-TW" altLang="en-US" sz="1200" dirty="0">
              <a:latin typeface="標楷體" panose="03000509000000000000" pitchFamily="65" charset="-120"/>
              <a:ea typeface="標楷體" panose="03000509000000000000" pitchFamily="65" charset="-120"/>
            </a:endParaRPr>
          </a:p>
          <a:p>
            <a:endParaRPr lang="zh-CN" altLang="en-US" dirty="0"/>
          </a:p>
        </p:txBody>
      </p:sp>
      <p:sp>
        <p:nvSpPr>
          <p:cNvPr id="1048761" name="灯片编号占位符 3"/>
          <p:cNvSpPr>
            <a:spLocks noGrp="1"/>
          </p:cNvSpPr>
          <p:nvPr>
            <p:ph type="sldNum" sz="quarter" idx="10"/>
          </p:nvPr>
        </p:nvSpPr>
        <p:spPr/>
        <p:txBody>
          <a:bodyPr/>
          <a:lstStyle/>
          <a:p>
            <a:fld id="{51032E3A-7624-4EED-AB1C-551B58DCDEA3}" type="slidenum">
              <a:rPr lang="zh-CN" altLang="en-US" smtClean="0"/>
              <a:t>9</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bg>
      <p:bgPr>
        <a:pattFill prst="sphere">
          <a:fgClr>
            <a:srgbClr val="F2F2F2"/>
          </a:fgClr>
          <a:bgClr>
            <a:schemeClr val="bg1"/>
          </a:bgClr>
        </a:pattFill>
        <a:effectLst/>
      </p:bgPr>
    </p:bg>
    <p:spTree>
      <p:nvGrpSpPr>
        <p:cNvPr id="1" name=""/>
        <p:cNvGrpSpPr/>
        <p:nvPr/>
      </p:nvGrpSpPr>
      <p:grpSpPr>
        <a:xfrm>
          <a:off x="0" y="0"/>
          <a:ext cx="0" cy="0"/>
          <a:chOff x="0" y="0"/>
          <a:chExt cx="0" cy="0"/>
        </a:xfrm>
      </p:grpSpPr>
      <p:sp>
        <p:nvSpPr>
          <p:cNvPr id="1048838" name="日期占位符 1"/>
          <p:cNvSpPr>
            <a:spLocks noGrp="1"/>
          </p:cNvSpPr>
          <p:nvPr>
            <p:ph type="dt" sz="half" idx="10"/>
          </p:nvPr>
        </p:nvSpPr>
        <p:spPr/>
        <p:txBody>
          <a:bodyPr/>
          <a:lstStyle/>
          <a:p>
            <a:fld id="{5A1D925A-68C4-4F7B-9FF9-B3DF041F33C8}" type="datetimeFigureOut">
              <a:rPr lang="zh-CN" altLang="en-US"/>
              <a:t>2021/12/24</a:t>
            </a:fld>
            <a:endParaRPr lang="zh-CN" altLang="en-US"/>
          </a:p>
        </p:txBody>
      </p:sp>
      <p:sp>
        <p:nvSpPr>
          <p:cNvPr id="1048839" name="页脚占位符 2"/>
          <p:cNvSpPr>
            <a:spLocks noGrp="1"/>
          </p:cNvSpPr>
          <p:nvPr>
            <p:ph type="ftr" sz="quarter" idx="11"/>
          </p:nvPr>
        </p:nvSpPr>
        <p:spPr/>
        <p:txBody>
          <a:bodyPr/>
          <a:lstStyle/>
          <a:p>
            <a:endParaRPr lang="zh-CN" altLang="en-US"/>
          </a:p>
        </p:txBody>
      </p:sp>
      <p:sp>
        <p:nvSpPr>
          <p:cNvPr id="1048840" name="灯片编号占位符 3"/>
          <p:cNvSpPr>
            <a:spLocks noGrp="1"/>
          </p:cNvSpPr>
          <p:nvPr>
            <p:ph type="sldNum" sz="quarter" idx="12"/>
          </p:nvPr>
        </p:nvSpPr>
        <p:spPr/>
        <p:txBody>
          <a:bodyPr/>
          <a:lstStyle/>
          <a:p>
            <a:fld id="{A3D58DDB-DEE3-4DD5-8696-DB86D2B68B1F}" type="slidenum">
              <a:rPr lang="zh-CN" altLang="en-US"/>
              <a:t>‹#›</a:t>
            </a:fld>
            <a:endParaRPr lang="zh-CN" altLang="en-US"/>
          </a:p>
        </p:txBody>
      </p:sp>
    </p:spTree>
  </p:cSld>
  <p:clrMapOvr>
    <a:masterClrMapping/>
  </p:clrMapOvr>
  <p:transition spd="slow"/>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1048860" name="标题 1"/>
          <p:cNvSpPr>
            <a:spLocks noGrp="1"/>
          </p:cNvSpPr>
          <p:nvPr>
            <p:ph type="title"/>
          </p:nvPr>
        </p:nvSpPr>
        <p:spPr/>
        <p:txBody>
          <a:bodyPr/>
          <a:lstStyle/>
          <a:p>
            <a:r>
              <a:rPr lang="zh-CN" altLang="en-US" noProof="1"/>
              <a:t>单击此处编辑母版标题样式</a:t>
            </a:r>
          </a:p>
        </p:txBody>
      </p:sp>
      <p:sp>
        <p:nvSpPr>
          <p:cNvPr id="1048861" name="竖排文字占位符 2"/>
          <p:cNvSpPr>
            <a:spLocks noGrp="1"/>
          </p:cNvSpPr>
          <p:nvPr>
            <p:ph type="body" orient="vert" idx="1"/>
          </p:nvPr>
        </p:nvSpPr>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1048862" name="日期占位符 3"/>
          <p:cNvSpPr>
            <a:spLocks noGrp="1"/>
          </p:cNvSpPr>
          <p:nvPr>
            <p:ph type="dt" sz="half" idx="10"/>
          </p:nvPr>
        </p:nvSpPr>
        <p:spPr/>
        <p:txBody>
          <a:bodyPr/>
          <a:lstStyle/>
          <a:p>
            <a:fld id="{5A1D925A-68C4-4F7B-9FF9-B3DF041F33C8}" type="datetimeFigureOut">
              <a:rPr lang="zh-CN" altLang="en-US"/>
              <a:t>2021/12/24</a:t>
            </a:fld>
            <a:endParaRPr lang="zh-CN" altLang="en-US"/>
          </a:p>
        </p:txBody>
      </p:sp>
      <p:sp>
        <p:nvSpPr>
          <p:cNvPr id="1048863" name="页脚占位符 4"/>
          <p:cNvSpPr>
            <a:spLocks noGrp="1"/>
          </p:cNvSpPr>
          <p:nvPr>
            <p:ph type="ftr" sz="quarter" idx="11"/>
          </p:nvPr>
        </p:nvSpPr>
        <p:spPr/>
        <p:txBody>
          <a:bodyPr/>
          <a:lstStyle/>
          <a:p>
            <a:endParaRPr lang="zh-CN" altLang="en-US"/>
          </a:p>
        </p:txBody>
      </p:sp>
      <p:sp>
        <p:nvSpPr>
          <p:cNvPr id="1048864" name="灯片编号占位符 5"/>
          <p:cNvSpPr>
            <a:spLocks noGrp="1"/>
          </p:cNvSpPr>
          <p:nvPr>
            <p:ph type="sldNum" sz="quarter" idx="12"/>
          </p:nvPr>
        </p:nvSpPr>
        <p:spPr/>
        <p:txBody>
          <a:bodyPr/>
          <a:lstStyle/>
          <a:p>
            <a:fld id="{1144771D-17CC-4F53-AC0F-873653881FDC}" type="slidenum">
              <a:rPr lang="zh-CN" altLang="en-US"/>
              <a:t>‹#›</a:t>
            </a:fld>
            <a:endParaRPr lang="zh-CN" altLang="en-US"/>
          </a:p>
        </p:txBody>
      </p:sp>
    </p:spTree>
  </p:cSld>
  <p:clrMapOvr>
    <a:masterClrMapping/>
  </p:clrMapOvr>
  <p:transition spd="slow"/>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1048844" name="竖排标题 1"/>
          <p:cNvSpPr>
            <a:spLocks noGrp="1"/>
          </p:cNvSpPr>
          <p:nvPr>
            <p:ph type="title" orient="vert"/>
          </p:nvPr>
        </p:nvSpPr>
        <p:spPr>
          <a:xfrm>
            <a:off x="6629400" y="205979"/>
            <a:ext cx="2057400" cy="4388644"/>
          </a:xfrm>
        </p:spPr>
        <p:txBody>
          <a:bodyPr vert="eaVert"/>
          <a:lstStyle/>
          <a:p>
            <a:r>
              <a:rPr lang="zh-CN" altLang="en-US" noProof="1"/>
              <a:t>单击此处编辑母版标题样式</a:t>
            </a:r>
          </a:p>
        </p:txBody>
      </p:sp>
      <p:sp>
        <p:nvSpPr>
          <p:cNvPr id="1048845" name="竖排文字占位符 2"/>
          <p:cNvSpPr>
            <a:spLocks noGrp="1"/>
          </p:cNvSpPr>
          <p:nvPr>
            <p:ph type="body" orient="vert" idx="1"/>
          </p:nvPr>
        </p:nvSpPr>
        <p:spPr>
          <a:xfrm>
            <a:off x="457200" y="205979"/>
            <a:ext cx="6019800" cy="4388644"/>
          </a:xfr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1048846" name="日期占位符 3"/>
          <p:cNvSpPr>
            <a:spLocks noGrp="1"/>
          </p:cNvSpPr>
          <p:nvPr>
            <p:ph type="dt" sz="half" idx="10"/>
          </p:nvPr>
        </p:nvSpPr>
        <p:spPr/>
        <p:txBody>
          <a:bodyPr/>
          <a:lstStyle/>
          <a:p>
            <a:fld id="{5A1D925A-68C4-4F7B-9FF9-B3DF041F33C8}" type="datetimeFigureOut">
              <a:rPr lang="zh-CN" altLang="en-US"/>
              <a:t>2021/12/24</a:t>
            </a:fld>
            <a:endParaRPr lang="zh-CN" altLang="en-US"/>
          </a:p>
        </p:txBody>
      </p:sp>
      <p:sp>
        <p:nvSpPr>
          <p:cNvPr id="1048847" name="页脚占位符 4"/>
          <p:cNvSpPr>
            <a:spLocks noGrp="1"/>
          </p:cNvSpPr>
          <p:nvPr>
            <p:ph type="ftr" sz="quarter" idx="11"/>
          </p:nvPr>
        </p:nvSpPr>
        <p:spPr/>
        <p:txBody>
          <a:bodyPr/>
          <a:lstStyle/>
          <a:p>
            <a:endParaRPr lang="zh-CN" altLang="en-US"/>
          </a:p>
        </p:txBody>
      </p:sp>
      <p:sp>
        <p:nvSpPr>
          <p:cNvPr id="1048848" name="灯片编号占位符 5"/>
          <p:cNvSpPr>
            <a:spLocks noGrp="1"/>
          </p:cNvSpPr>
          <p:nvPr>
            <p:ph type="sldNum" sz="quarter" idx="12"/>
          </p:nvPr>
        </p:nvSpPr>
        <p:spPr/>
        <p:txBody>
          <a:bodyPr/>
          <a:lstStyle/>
          <a:p>
            <a:fld id="{B1832178-5CAE-4807-9ABE-1D44905DB969}" type="slidenum">
              <a:rPr lang="zh-CN" altLang="en-US"/>
              <a:t>‹#›</a:t>
            </a:fld>
            <a:endParaRPr lang="zh-CN" altLang="en-US"/>
          </a:p>
        </p:txBody>
      </p:sp>
    </p:spTree>
  </p:cSld>
  <p:clrMapOvr>
    <a:masterClrMapping/>
  </p:clrMapOvr>
  <p:transition spd="slow"/>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仅标题">
    <p:spTree>
      <p:nvGrpSpPr>
        <p:cNvPr id="1" name=""/>
        <p:cNvGrpSpPr/>
        <p:nvPr/>
      </p:nvGrpSpPr>
      <p:grpSpPr>
        <a:xfrm>
          <a:off x="0" y="0"/>
          <a:ext cx="0" cy="0"/>
          <a:chOff x="0" y="0"/>
          <a:chExt cx="0" cy="0"/>
        </a:xfrm>
      </p:grpSpPr>
      <p:sp>
        <p:nvSpPr>
          <p:cNvPr id="7" name="图片占位符 6"/>
          <p:cNvSpPr>
            <a:spLocks noGrp="1"/>
          </p:cNvSpPr>
          <p:nvPr>
            <p:ph type="pic" sz="quarter" idx="10"/>
          </p:nvPr>
        </p:nvSpPr>
        <p:spPr>
          <a:xfrm>
            <a:off x="1385888" y="1528763"/>
            <a:ext cx="5915025" cy="2600325"/>
          </a:xfrm>
        </p:spPr>
        <p:txBody>
          <a:bodyPr/>
          <a:lstStyle/>
          <a:p>
            <a:endParaRPr lang="zh-CN" altLang="en-US"/>
          </a:p>
        </p:txBody>
      </p:sp>
    </p:spTree>
    <p:extLst>
      <p:ext uri="{BB962C8B-B14F-4D97-AF65-F5344CB8AC3E}">
        <p14:creationId xmlns:p14="http://schemas.microsoft.com/office/powerpoint/2010/main" val="207934055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标题幻灯片">
    <p:bg>
      <p:bgPr>
        <a:solidFill>
          <a:schemeClr val="bg1"/>
        </a:solidFill>
        <a:effectLst/>
      </p:bgPr>
    </p:bg>
    <p:spTree>
      <p:nvGrpSpPr>
        <p:cNvPr id="1" name=""/>
        <p:cNvGrpSpPr/>
        <p:nvPr/>
      </p:nvGrpSpPr>
      <p:grpSpPr>
        <a:xfrm>
          <a:off x="0" y="0"/>
          <a:ext cx="0" cy="0"/>
          <a:chOff x="0" y="0"/>
          <a:chExt cx="0" cy="0"/>
        </a:xfrm>
      </p:grpSpPr>
      <p:pic>
        <p:nvPicPr>
          <p:cNvPr id="2097160" name="图片 6"/>
          <p:cNvPicPr>
            <a:picLocks noChangeAspect="1" noChangeArrowheads="1"/>
          </p:cNvPicPr>
          <p:nvPr userDrawn="1"/>
        </p:nvPicPr>
        <p:blipFill>
          <a:blip r:embed="rId2"/>
          <a:srcRect/>
          <a:stretch>
            <a:fillRect/>
          </a:stretch>
        </p:blipFill>
        <p:spPr bwMode="auto">
          <a:xfrm rot="206747">
            <a:off x="2141538" y="1004888"/>
            <a:ext cx="5461000" cy="3140075"/>
          </a:xfrm>
          <a:prstGeom prst="rect">
            <a:avLst/>
          </a:prstGeom>
          <a:noFill/>
          <a:ln>
            <a:noFill/>
          </a:ln>
        </p:spPr>
      </p:pic>
      <p:sp>
        <p:nvSpPr>
          <p:cNvPr id="1048789" name="矩形 1"/>
          <p:cNvSpPr/>
          <p:nvPr/>
        </p:nvSpPr>
        <p:spPr>
          <a:xfrm>
            <a:off x="0" y="5118100"/>
            <a:ext cx="9144000" cy="46038"/>
          </a:xfrm>
          <a:custGeom>
            <a:avLst/>
            <a:gdLst/>
            <a:ahLst/>
            <a:cxnLst/>
            <a:rect l="l" t="t" r="r" b="b"/>
            <a:pathLst>
              <a:path w="6300193" h="462880">
                <a:moveTo>
                  <a:pt x="0" y="0"/>
                </a:moveTo>
                <a:lnTo>
                  <a:pt x="6300193" y="0"/>
                </a:lnTo>
                <a:lnTo>
                  <a:pt x="6300193" y="462880"/>
                </a:lnTo>
                <a:lnTo>
                  <a:pt x="0" y="46288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pPr>
            <a:endParaRPr lang="zh-CN" altLang="en-US">
              <a:solidFill>
                <a:prstClr val="white"/>
              </a:solidFill>
            </a:endParaRPr>
          </a:p>
        </p:txBody>
      </p:sp>
      <p:sp>
        <p:nvSpPr>
          <p:cNvPr id="1048790" name="日期占位符 1"/>
          <p:cNvSpPr>
            <a:spLocks noGrp="1"/>
          </p:cNvSpPr>
          <p:nvPr>
            <p:ph type="dt" sz="half" idx="10"/>
          </p:nvPr>
        </p:nvSpPr>
        <p:spPr/>
        <p:txBody>
          <a:bodyPr/>
          <a:lstStyle/>
          <a:p>
            <a:fld id="{AB3D2682-DE71-45D8-9DE4-7405B3E8D462}" type="datetimeFigureOut">
              <a:rPr lang="zh-CN" altLang="en-US"/>
              <a:t>2021/12/24</a:t>
            </a:fld>
            <a:endParaRPr lang="zh-CN" altLang="en-US"/>
          </a:p>
        </p:txBody>
      </p:sp>
      <p:sp>
        <p:nvSpPr>
          <p:cNvPr id="1048791" name="页脚占位符 2"/>
          <p:cNvSpPr>
            <a:spLocks noGrp="1"/>
          </p:cNvSpPr>
          <p:nvPr>
            <p:ph type="ftr" sz="quarter" idx="11"/>
          </p:nvPr>
        </p:nvSpPr>
        <p:spPr/>
        <p:txBody>
          <a:bodyPr/>
          <a:lstStyle/>
          <a:p>
            <a:endParaRPr lang="zh-CN" altLang="en-US"/>
          </a:p>
        </p:txBody>
      </p:sp>
      <p:sp>
        <p:nvSpPr>
          <p:cNvPr id="1048792" name="灯片编号占位符 3"/>
          <p:cNvSpPr>
            <a:spLocks noGrp="1"/>
          </p:cNvSpPr>
          <p:nvPr>
            <p:ph type="sldNum" sz="quarter" idx="12"/>
          </p:nvPr>
        </p:nvSpPr>
        <p:spPr/>
        <p:txBody>
          <a:bodyPr/>
          <a:lstStyle/>
          <a:p>
            <a:fld id="{A0E402DA-E0D7-4827-BFE1-BB3C3F6433AF}" type="slidenum">
              <a:rPr lang="zh-CN" altLang="en-US"/>
              <a:t>‹#›</a:t>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1048581" name="标题 1"/>
          <p:cNvSpPr>
            <a:spLocks noGrp="1"/>
          </p:cNvSpPr>
          <p:nvPr>
            <p:ph type="title"/>
          </p:nvPr>
        </p:nvSpPr>
        <p:spPr/>
        <p:txBody>
          <a:bodyPr/>
          <a:lstStyle/>
          <a:p>
            <a:r>
              <a:rPr lang="zh-CN" altLang="en-US" noProof="1"/>
              <a:t>单击此处编辑母版标题样式</a:t>
            </a:r>
          </a:p>
        </p:txBody>
      </p:sp>
      <p:sp>
        <p:nvSpPr>
          <p:cNvPr id="1048582" name="内容占位符 2"/>
          <p:cNvSpPr>
            <a:spLocks noGrp="1"/>
          </p:cNvSpPr>
          <p:nvPr>
            <p:ph idx="1"/>
          </p:nvPr>
        </p:nvSpPr>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1048583" name="日期占位符 3"/>
          <p:cNvSpPr>
            <a:spLocks noGrp="1"/>
          </p:cNvSpPr>
          <p:nvPr>
            <p:ph type="dt" sz="half" idx="10"/>
          </p:nvPr>
        </p:nvSpPr>
        <p:spPr/>
        <p:txBody>
          <a:bodyPr/>
          <a:lstStyle/>
          <a:p>
            <a:fld id="{AB3D2682-DE71-45D8-9DE4-7405B3E8D462}" type="datetimeFigureOut">
              <a:rPr lang="zh-CN" altLang="en-US"/>
              <a:t>2021/12/24</a:t>
            </a:fld>
            <a:endParaRPr lang="zh-CN" altLang="en-US"/>
          </a:p>
        </p:txBody>
      </p:sp>
      <p:sp>
        <p:nvSpPr>
          <p:cNvPr id="1048584" name="页脚占位符 4"/>
          <p:cNvSpPr>
            <a:spLocks noGrp="1"/>
          </p:cNvSpPr>
          <p:nvPr>
            <p:ph type="ftr" sz="quarter" idx="11"/>
          </p:nvPr>
        </p:nvSpPr>
        <p:spPr/>
        <p:txBody>
          <a:bodyPr/>
          <a:lstStyle/>
          <a:p>
            <a:endParaRPr lang="zh-CN" altLang="en-US"/>
          </a:p>
        </p:txBody>
      </p:sp>
      <p:sp>
        <p:nvSpPr>
          <p:cNvPr id="1048585" name="灯片编号占位符 5"/>
          <p:cNvSpPr>
            <a:spLocks noGrp="1"/>
          </p:cNvSpPr>
          <p:nvPr>
            <p:ph type="sldNum" sz="quarter" idx="12"/>
          </p:nvPr>
        </p:nvSpPr>
        <p:spPr/>
        <p:txBody>
          <a:bodyPr/>
          <a:lstStyle/>
          <a:p>
            <a:fld id="{82CB5A6E-8F90-4149-9FBE-56C2CD86E2D1}" type="slidenum">
              <a:rPr lang="zh-CN" altLang="en-US"/>
              <a:t>‹#›</a:t>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1048815" name="标题 1"/>
          <p:cNvSpPr>
            <a:spLocks noGrp="1"/>
          </p:cNvSpPr>
          <p:nvPr>
            <p:ph type="title"/>
          </p:nvPr>
        </p:nvSpPr>
        <p:spPr>
          <a:xfrm>
            <a:off x="722313" y="3305176"/>
            <a:ext cx="7772400" cy="1021557"/>
          </a:xfrm>
        </p:spPr>
        <p:txBody>
          <a:bodyPr anchor="t"/>
          <a:lstStyle>
            <a:lvl1pPr algn="l">
              <a:defRPr sz="4000" b="1" cap="all"/>
            </a:lvl1pPr>
          </a:lstStyle>
          <a:p>
            <a:r>
              <a:rPr lang="zh-CN" altLang="en-US" noProof="1"/>
              <a:t>单击此处编辑母版标题样式</a:t>
            </a:r>
          </a:p>
        </p:txBody>
      </p:sp>
      <p:sp>
        <p:nvSpPr>
          <p:cNvPr id="1048816" name="文本占位符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noProof="1"/>
              <a:t>单击此处编辑母版文本样式</a:t>
            </a:r>
          </a:p>
        </p:txBody>
      </p:sp>
      <p:sp>
        <p:nvSpPr>
          <p:cNvPr id="1048817" name="日期占位符 3"/>
          <p:cNvSpPr>
            <a:spLocks noGrp="1"/>
          </p:cNvSpPr>
          <p:nvPr>
            <p:ph type="dt" sz="half" idx="10"/>
          </p:nvPr>
        </p:nvSpPr>
        <p:spPr/>
        <p:txBody>
          <a:bodyPr/>
          <a:lstStyle/>
          <a:p>
            <a:fld id="{AB3D2682-DE71-45D8-9DE4-7405B3E8D462}" type="datetimeFigureOut">
              <a:rPr lang="zh-CN" altLang="en-US"/>
              <a:t>2021/12/24</a:t>
            </a:fld>
            <a:endParaRPr lang="zh-CN" altLang="en-US"/>
          </a:p>
        </p:txBody>
      </p:sp>
      <p:sp>
        <p:nvSpPr>
          <p:cNvPr id="1048818" name="页脚占位符 4"/>
          <p:cNvSpPr>
            <a:spLocks noGrp="1"/>
          </p:cNvSpPr>
          <p:nvPr>
            <p:ph type="ftr" sz="quarter" idx="11"/>
          </p:nvPr>
        </p:nvSpPr>
        <p:spPr/>
        <p:txBody>
          <a:bodyPr/>
          <a:lstStyle/>
          <a:p>
            <a:endParaRPr lang="zh-CN" altLang="en-US"/>
          </a:p>
        </p:txBody>
      </p:sp>
      <p:sp>
        <p:nvSpPr>
          <p:cNvPr id="1048819" name="灯片编号占位符 5"/>
          <p:cNvSpPr>
            <a:spLocks noGrp="1"/>
          </p:cNvSpPr>
          <p:nvPr>
            <p:ph type="sldNum" sz="quarter" idx="12"/>
          </p:nvPr>
        </p:nvSpPr>
        <p:spPr/>
        <p:txBody>
          <a:bodyPr/>
          <a:lstStyle/>
          <a:p>
            <a:fld id="{A07752A3-5143-4672-AF45-B43DE58D5DAE}" type="slidenum">
              <a:rPr lang="zh-CN" altLang="en-US"/>
              <a:t>‹#›</a:t>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1048809" name="标题 1"/>
          <p:cNvSpPr>
            <a:spLocks noGrp="1"/>
          </p:cNvSpPr>
          <p:nvPr>
            <p:ph type="title"/>
          </p:nvPr>
        </p:nvSpPr>
        <p:spPr/>
        <p:txBody>
          <a:bodyPr/>
          <a:lstStyle/>
          <a:p>
            <a:r>
              <a:rPr lang="zh-CN" altLang="en-US" noProof="1"/>
              <a:t>单击此处编辑母版标题样式</a:t>
            </a:r>
          </a:p>
        </p:txBody>
      </p:sp>
      <p:sp>
        <p:nvSpPr>
          <p:cNvPr id="1048810" name="内容占位符 2"/>
          <p:cNvSpPr>
            <a:spLocks noGrp="1"/>
          </p:cNvSpPr>
          <p:nvPr>
            <p:ph sz="half" idx="1"/>
          </p:nvPr>
        </p:nvSpPr>
        <p:spPr>
          <a:xfrm>
            <a:off x="457200" y="1200150"/>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1048811" name="内容占位符 3"/>
          <p:cNvSpPr>
            <a:spLocks noGrp="1"/>
          </p:cNvSpPr>
          <p:nvPr>
            <p:ph sz="half" idx="2"/>
          </p:nvPr>
        </p:nvSpPr>
        <p:spPr>
          <a:xfrm>
            <a:off x="4648200" y="1200150"/>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1048812" name="日期占位符 3"/>
          <p:cNvSpPr>
            <a:spLocks noGrp="1"/>
          </p:cNvSpPr>
          <p:nvPr>
            <p:ph type="dt" sz="half" idx="10"/>
          </p:nvPr>
        </p:nvSpPr>
        <p:spPr/>
        <p:txBody>
          <a:bodyPr/>
          <a:lstStyle/>
          <a:p>
            <a:fld id="{AB3D2682-DE71-45D8-9DE4-7405B3E8D462}" type="datetimeFigureOut">
              <a:rPr lang="zh-CN" altLang="en-US"/>
              <a:t>2021/12/24</a:t>
            </a:fld>
            <a:endParaRPr lang="zh-CN" altLang="en-US"/>
          </a:p>
        </p:txBody>
      </p:sp>
      <p:sp>
        <p:nvSpPr>
          <p:cNvPr id="1048813" name="页脚占位符 4"/>
          <p:cNvSpPr>
            <a:spLocks noGrp="1"/>
          </p:cNvSpPr>
          <p:nvPr>
            <p:ph type="ftr" sz="quarter" idx="11"/>
          </p:nvPr>
        </p:nvSpPr>
        <p:spPr/>
        <p:txBody>
          <a:bodyPr/>
          <a:lstStyle/>
          <a:p>
            <a:endParaRPr lang="zh-CN" altLang="en-US"/>
          </a:p>
        </p:txBody>
      </p:sp>
      <p:sp>
        <p:nvSpPr>
          <p:cNvPr id="1048814" name="灯片编号占位符 5"/>
          <p:cNvSpPr>
            <a:spLocks noGrp="1"/>
          </p:cNvSpPr>
          <p:nvPr>
            <p:ph type="sldNum" sz="quarter" idx="12"/>
          </p:nvPr>
        </p:nvSpPr>
        <p:spPr/>
        <p:txBody>
          <a:bodyPr/>
          <a:lstStyle/>
          <a:p>
            <a:fld id="{58DF893E-8E0E-47BD-8F76-46329A3C8730}" type="slidenum">
              <a:rPr lang="zh-CN" altLang="en-US"/>
              <a:t>‹#›</a:t>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48830" name="标题 1"/>
          <p:cNvSpPr>
            <a:spLocks noGrp="1"/>
          </p:cNvSpPr>
          <p:nvPr>
            <p:ph type="title"/>
          </p:nvPr>
        </p:nvSpPr>
        <p:spPr/>
        <p:txBody>
          <a:bodyPr/>
          <a:lstStyle/>
          <a:p>
            <a:r>
              <a:rPr lang="zh-CN" altLang="en-US" noProof="1"/>
              <a:t>单击此处编辑母版标题样式</a:t>
            </a:r>
          </a:p>
        </p:txBody>
      </p:sp>
      <p:sp>
        <p:nvSpPr>
          <p:cNvPr id="1048831" name="文本占位符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1048832" name="内容占位符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1048833" name="文本占位符 4"/>
          <p:cNvSpPr>
            <a:spLocks noGrp="1"/>
          </p:cNvSpPr>
          <p:nvPr>
            <p:ph type="body" sz="quarter" idx="3"/>
          </p:nvPr>
        </p:nvSpPr>
        <p:spPr>
          <a:xfrm>
            <a:off x="4645027"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1048834" name="内容占位符 5"/>
          <p:cNvSpPr>
            <a:spLocks noGrp="1"/>
          </p:cNvSpPr>
          <p:nvPr>
            <p:ph sz="quarter" idx="4"/>
          </p:nvPr>
        </p:nvSpPr>
        <p:spPr>
          <a:xfrm>
            <a:off x="4645027"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1048835" name="日期占位符 3"/>
          <p:cNvSpPr>
            <a:spLocks noGrp="1"/>
          </p:cNvSpPr>
          <p:nvPr>
            <p:ph type="dt" sz="half" idx="10"/>
          </p:nvPr>
        </p:nvSpPr>
        <p:spPr/>
        <p:txBody>
          <a:bodyPr/>
          <a:lstStyle/>
          <a:p>
            <a:fld id="{AB3D2682-DE71-45D8-9DE4-7405B3E8D462}" type="datetimeFigureOut">
              <a:rPr lang="zh-CN" altLang="en-US"/>
              <a:t>2021/12/24</a:t>
            </a:fld>
            <a:endParaRPr lang="zh-CN" altLang="en-US"/>
          </a:p>
        </p:txBody>
      </p:sp>
      <p:sp>
        <p:nvSpPr>
          <p:cNvPr id="1048836" name="页脚占位符 4"/>
          <p:cNvSpPr>
            <a:spLocks noGrp="1"/>
          </p:cNvSpPr>
          <p:nvPr>
            <p:ph type="ftr" sz="quarter" idx="11"/>
          </p:nvPr>
        </p:nvSpPr>
        <p:spPr/>
        <p:txBody>
          <a:bodyPr/>
          <a:lstStyle/>
          <a:p>
            <a:endParaRPr lang="zh-CN" altLang="en-US"/>
          </a:p>
        </p:txBody>
      </p:sp>
      <p:sp>
        <p:nvSpPr>
          <p:cNvPr id="1048837" name="灯片编号占位符 5"/>
          <p:cNvSpPr>
            <a:spLocks noGrp="1"/>
          </p:cNvSpPr>
          <p:nvPr>
            <p:ph type="sldNum" sz="quarter" idx="12"/>
          </p:nvPr>
        </p:nvSpPr>
        <p:spPr/>
        <p:txBody>
          <a:bodyPr/>
          <a:lstStyle/>
          <a:p>
            <a:fld id="{CD7AB923-BEED-4A00-9A55-79E9587B4B40}" type="slidenum">
              <a:rPr lang="zh-CN" altLang="en-US"/>
              <a:t>‹#›</a:t>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1048826" name="标题 1"/>
          <p:cNvSpPr>
            <a:spLocks noGrp="1"/>
          </p:cNvSpPr>
          <p:nvPr>
            <p:ph type="title"/>
          </p:nvPr>
        </p:nvSpPr>
        <p:spPr/>
        <p:txBody>
          <a:bodyPr/>
          <a:lstStyle/>
          <a:p>
            <a:r>
              <a:rPr lang="zh-CN" altLang="en-US" noProof="1"/>
              <a:t>单击此处编辑母版标题样式</a:t>
            </a:r>
          </a:p>
        </p:txBody>
      </p:sp>
      <p:sp>
        <p:nvSpPr>
          <p:cNvPr id="1048827" name="日期占位符 3"/>
          <p:cNvSpPr>
            <a:spLocks noGrp="1"/>
          </p:cNvSpPr>
          <p:nvPr>
            <p:ph type="dt" sz="half" idx="10"/>
          </p:nvPr>
        </p:nvSpPr>
        <p:spPr/>
        <p:txBody>
          <a:bodyPr/>
          <a:lstStyle/>
          <a:p>
            <a:fld id="{AB3D2682-DE71-45D8-9DE4-7405B3E8D462}" type="datetimeFigureOut">
              <a:rPr lang="zh-CN" altLang="en-US"/>
              <a:t>2021/12/24</a:t>
            </a:fld>
            <a:endParaRPr lang="zh-CN" altLang="en-US"/>
          </a:p>
        </p:txBody>
      </p:sp>
      <p:sp>
        <p:nvSpPr>
          <p:cNvPr id="1048828" name="页脚占位符 4"/>
          <p:cNvSpPr>
            <a:spLocks noGrp="1"/>
          </p:cNvSpPr>
          <p:nvPr>
            <p:ph type="ftr" sz="quarter" idx="11"/>
          </p:nvPr>
        </p:nvSpPr>
        <p:spPr/>
        <p:txBody>
          <a:bodyPr/>
          <a:lstStyle/>
          <a:p>
            <a:endParaRPr lang="zh-CN" altLang="en-US"/>
          </a:p>
        </p:txBody>
      </p:sp>
      <p:sp>
        <p:nvSpPr>
          <p:cNvPr id="1048829" name="灯片编号占位符 5"/>
          <p:cNvSpPr>
            <a:spLocks noGrp="1"/>
          </p:cNvSpPr>
          <p:nvPr>
            <p:ph type="sldNum" sz="quarter" idx="12"/>
          </p:nvPr>
        </p:nvSpPr>
        <p:spPr/>
        <p:txBody>
          <a:bodyPr/>
          <a:lstStyle/>
          <a:p>
            <a:fld id="{4224DB95-DE54-463C-ABEE-518823B05015}" type="slidenum">
              <a:rPr lang="zh-CN" altLang="en-US"/>
              <a:t>‹#›</a:t>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1048593" name="日期占位符 3"/>
          <p:cNvSpPr>
            <a:spLocks noGrp="1"/>
          </p:cNvSpPr>
          <p:nvPr>
            <p:ph type="dt" sz="half" idx="10"/>
          </p:nvPr>
        </p:nvSpPr>
        <p:spPr/>
        <p:txBody>
          <a:bodyPr/>
          <a:lstStyle/>
          <a:p>
            <a:fld id="{AB3D2682-DE71-45D8-9DE4-7405B3E8D462}" type="datetimeFigureOut">
              <a:rPr lang="zh-CN" altLang="en-US"/>
              <a:t>2021/12/24</a:t>
            </a:fld>
            <a:endParaRPr lang="zh-CN" altLang="en-US"/>
          </a:p>
        </p:txBody>
      </p:sp>
      <p:sp>
        <p:nvSpPr>
          <p:cNvPr id="1048594" name="页脚占位符 4"/>
          <p:cNvSpPr>
            <a:spLocks noGrp="1"/>
          </p:cNvSpPr>
          <p:nvPr>
            <p:ph type="ftr" sz="quarter" idx="11"/>
          </p:nvPr>
        </p:nvSpPr>
        <p:spPr/>
        <p:txBody>
          <a:bodyPr/>
          <a:lstStyle/>
          <a:p>
            <a:endParaRPr lang="zh-CN" altLang="en-US"/>
          </a:p>
        </p:txBody>
      </p:sp>
      <p:sp>
        <p:nvSpPr>
          <p:cNvPr id="1048595" name="灯片编号占位符 5"/>
          <p:cNvSpPr>
            <a:spLocks noGrp="1"/>
          </p:cNvSpPr>
          <p:nvPr>
            <p:ph type="sldNum" sz="quarter" idx="12"/>
          </p:nvPr>
        </p:nvSpPr>
        <p:spPr/>
        <p:txBody>
          <a:bodyPr/>
          <a:lstStyle/>
          <a:p>
            <a:fld id="{AD62EAD4-E72F-4B22-96DA-A34F26118A65}" type="slidenum">
              <a:rPr lang="zh-CN" altLang="en-US"/>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1048849" name="标题 1"/>
          <p:cNvSpPr>
            <a:spLocks noGrp="1"/>
          </p:cNvSpPr>
          <p:nvPr>
            <p:ph type="title"/>
          </p:nvPr>
        </p:nvSpPr>
        <p:spPr/>
        <p:txBody>
          <a:bodyPr/>
          <a:lstStyle/>
          <a:p>
            <a:r>
              <a:rPr lang="zh-CN" altLang="en-US" noProof="1"/>
              <a:t>单击此处编辑母版标题样式</a:t>
            </a:r>
          </a:p>
        </p:txBody>
      </p:sp>
      <p:sp>
        <p:nvSpPr>
          <p:cNvPr id="1048850" name="内容占位符 2"/>
          <p:cNvSpPr>
            <a:spLocks noGrp="1"/>
          </p:cNvSpPr>
          <p:nvPr>
            <p:ph idx="1"/>
          </p:nvPr>
        </p:nvSpPr>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1048851" name="日期占位符 3"/>
          <p:cNvSpPr>
            <a:spLocks noGrp="1"/>
          </p:cNvSpPr>
          <p:nvPr>
            <p:ph type="dt" sz="half" idx="10"/>
          </p:nvPr>
        </p:nvSpPr>
        <p:spPr/>
        <p:txBody>
          <a:bodyPr/>
          <a:lstStyle/>
          <a:p>
            <a:fld id="{5A1D925A-68C4-4F7B-9FF9-B3DF041F33C8}" type="datetimeFigureOut">
              <a:rPr lang="zh-CN" altLang="en-US"/>
              <a:t>2021/12/24</a:t>
            </a:fld>
            <a:endParaRPr lang="zh-CN" altLang="en-US"/>
          </a:p>
        </p:txBody>
      </p:sp>
      <p:sp>
        <p:nvSpPr>
          <p:cNvPr id="1048852" name="页脚占位符 4"/>
          <p:cNvSpPr>
            <a:spLocks noGrp="1"/>
          </p:cNvSpPr>
          <p:nvPr>
            <p:ph type="ftr" sz="quarter" idx="11"/>
          </p:nvPr>
        </p:nvSpPr>
        <p:spPr/>
        <p:txBody>
          <a:bodyPr/>
          <a:lstStyle/>
          <a:p>
            <a:endParaRPr lang="zh-CN" altLang="en-US"/>
          </a:p>
        </p:txBody>
      </p:sp>
      <p:sp>
        <p:nvSpPr>
          <p:cNvPr id="1048853" name="灯片编号占位符 5"/>
          <p:cNvSpPr>
            <a:spLocks noGrp="1"/>
          </p:cNvSpPr>
          <p:nvPr>
            <p:ph type="sldNum" sz="quarter" idx="12"/>
          </p:nvPr>
        </p:nvSpPr>
        <p:spPr/>
        <p:txBody>
          <a:bodyPr/>
          <a:lstStyle/>
          <a:p>
            <a:fld id="{7E7CA253-F476-4B9B-AC04-D3B3C06E4AE2}" type="slidenum">
              <a:rPr lang="zh-CN" altLang="en-US"/>
              <a:t>‹#›</a:t>
            </a:fld>
            <a:endParaRPr lang="zh-CN" altLang="en-US"/>
          </a:p>
        </p:txBody>
      </p:sp>
    </p:spTree>
  </p:cSld>
  <p:clrMapOvr>
    <a:masterClrMapping/>
  </p:clrMapOvr>
  <p:transition spd="slow"/>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1048820" name="标题 1"/>
          <p:cNvSpPr>
            <a:spLocks noGrp="1"/>
          </p:cNvSpPr>
          <p:nvPr>
            <p:ph type="title"/>
          </p:nvPr>
        </p:nvSpPr>
        <p:spPr>
          <a:xfrm>
            <a:off x="457202" y="204788"/>
            <a:ext cx="3008313" cy="871538"/>
          </a:xfrm>
        </p:spPr>
        <p:txBody>
          <a:bodyPr anchor="b"/>
          <a:lstStyle>
            <a:lvl1pPr algn="l">
              <a:defRPr sz="2000" b="1"/>
            </a:lvl1pPr>
          </a:lstStyle>
          <a:p>
            <a:r>
              <a:rPr lang="zh-CN" altLang="en-US" noProof="1"/>
              <a:t>单击此处编辑母版标题样式</a:t>
            </a:r>
          </a:p>
        </p:txBody>
      </p:sp>
      <p:sp>
        <p:nvSpPr>
          <p:cNvPr id="1048821" name="内容占位符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1048822" name="文本占位符 3"/>
          <p:cNvSpPr>
            <a:spLocks noGrp="1"/>
          </p:cNvSpPr>
          <p:nvPr>
            <p:ph type="body" sz="half" idx="2"/>
          </p:nvPr>
        </p:nvSpPr>
        <p:spPr>
          <a:xfrm>
            <a:off x="457202"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
        <p:nvSpPr>
          <p:cNvPr id="1048823" name="日期占位符 3"/>
          <p:cNvSpPr>
            <a:spLocks noGrp="1"/>
          </p:cNvSpPr>
          <p:nvPr>
            <p:ph type="dt" sz="half" idx="10"/>
          </p:nvPr>
        </p:nvSpPr>
        <p:spPr/>
        <p:txBody>
          <a:bodyPr/>
          <a:lstStyle/>
          <a:p>
            <a:fld id="{AB3D2682-DE71-45D8-9DE4-7405B3E8D462}" type="datetimeFigureOut">
              <a:rPr lang="zh-CN" altLang="en-US"/>
              <a:t>2021/12/24</a:t>
            </a:fld>
            <a:endParaRPr lang="zh-CN" altLang="en-US"/>
          </a:p>
        </p:txBody>
      </p:sp>
      <p:sp>
        <p:nvSpPr>
          <p:cNvPr id="1048824" name="页脚占位符 4"/>
          <p:cNvSpPr>
            <a:spLocks noGrp="1"/>
          </p:cNvSpPr>
          <p:nvPr>
            <p:ph type="ftr" sz="quarter" idx="11"/>
          </p:nvPr>
        </p:nvSpPr>
        <p:spPr/>
        <p:txBody>
          <a:bodyPr/>
          <a:lstStyle/>
          <a:p>
            <a:endParaRPr lang="zh-CN" altLang="en-US"/>
          </a:p>
        </p:txBody>
      </p:sp>
      <p:sp>
        <p:nvSpPr>
          <p:cNvPr id="1048825" name="灯片编号占位符 5"/>
          <p:cNvSpPr>
            <a:spLocks noGrp="1"/>
          </p:cNvSpPr>
          <p:nvPr>
            <p:ph type="sldNum" sz="quarter" idx="12"/>
          </p:nvPr>
        </p:nvSpPr>
        <p:spPr/>
        <p:txBody>
          <a:bodyPr/>
          <a:lstStyle/>
          <a:p>
            <a:fld id="{8960484F-2C8D-4DDA-8C05-848B453489B0}" type="slidenum">
              <a:rPr lang="zh-CN" altLang="en-US"/>
              <a:t>‹#›</a:t>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1048793" name="标题 1"/>
          <p:cNvSpPr>
            <a:spLocks noGrp="1"/>
          </p:cNvSpPr>
          <p:nvPr>
            <p:ph type="title"/>
          </p:nvPr>
        </p:nvSpPr>
        <p:spPr>
          <a:xfrm>
            <a:off x="1792288" y="3600450"/>
            <a:ext cx="5486400" cy="425054"/>
          </a:xfrm>
        </p:spPr>
        <p:txBody>
          <a:bodyPr anchor="b"/>
          <a:lstStyle>
            <a:lvl1pPr algn="l">
              <a:defRPr sz="2000" b="1"/>
            </a:lvl1pPr>
          </a:lstStyle>
          <a:p>
            <a:r>
              <a:rPr lang="zh-CN" altLang="en-US" noProof="1"/>
              <a:t>单击此处编辑母版标题样式</a:t>
            </a:r>
          </a:p>
        </p:txBody>
      </p:sp>
      <p:sp>
        <p:nvSpPr>
          <p:cNvPr id="1048794" name="图片占位符 2"/>
          <p:cNvSpPr>
            <a:spLocks noGrp="1"/>
          </p:cNvSpPr>
          <p:nvPr>
            <p:ph type="pic" idx="1"/>
          </p:nvPr>
        </p:nvSpPr>
        <p:spPr>
          <a:xfrm>
            <a:off x="1792288" y="459581"/>
            <a:ext cx="5486400" cy="30861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1048795" name="文本占位符 3"/>
          <p:cNvSpPr>
            <a:spLocks noGrp="1"/>
          </p:cNvSpPr>
          <p:nvPr>
            <p:ph type="body" sz="half" idx="2"/>
          </p:nvPr>
        </p:nvSpPr>
        <p:spPr>
          <a:xfrm>
            <a:off x="1792288" y="4025504"/>
            <a:ext cx="5486400" cy="60364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
        <p:nvSpPr>
          <p:cNvPr id="1048796" name="日期占位符 3"/>
          <p:cNvSpPr>
            <a:spLocks noGrp="1"/>
          </p:cNvSpPr>
          <p:nvPr>
            <p:ph type="dt" sz="half" idx="10"/>
          </p:nvPr>
        </p:nvSpPr>
        <p:spPr/>
        <p:txBody>
          <a:bodyPr/>
          <a:lstStyle/>
          <a:p>
            <a:fld id="{AB3D2682-DE71-45D8-9DE4-7405B3E8D462}" type="datetimeFigureOut">
              <a:rPr lang="zh-CN" altLang="en-US"/>
              <a:t>2021/12/24</a:t>
            </a:fld>
            <a:endParaRPr lang="zh-CN" altLang="en-US"/>
          </a:p>
        </p:txBody>
      </p:sp>
      <p:sp>
        <p:nvSpPr>
          <p:cNvPr id="1048797" name="页脚占位符 4"/>
          <p:cNvSpPr>
            <a:spLocks noGrp="1"/>
          </p:cNvSpPr>
          <p:nvPr>
            <p:ph type="ftr" sz="quarter" idx="11"/>
          </p:nvPr>
        </p:nvSpPr>
        <p:spPr/>
        <p:txBody>
          <a:bodyPr/>
          <a:lstStyle/>
          <a:p>
            <a:endParaRPr lang="zh-CN" altLang="en-US"/>
          </a:p>
        </p:txBody>
      </p:sp>
      <p:sp>
        <p:nvSpPr>
          <p:cNvPr id="1048798" name="灯片编号占位符 5"/>
          <p:cNvSpPr>
            <a:spLocks noGrp="1"/>
          </p:cNvSpPr>
          <p:nvPr>
            <p:ph type="sldNum" sz="quarter" idx="12"/>
          </p:nvPr>
        </p:nvSpPr>
        <p:spPr/>
        <p:txBody>
          <a:bodyPr/>
          <a:lstStyle/>
          <a:p>
            <a:fld id="{5A35E7BC-4C63-49C8-AEE8-B4DF27297118}" type="slidenum">
              <a:rPr lang="zh-CN" altLang="en-US"/>
              <a:t>‹#›</a:t>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1048799" name="标题 1"/>
          <p:cNvSpPr>
            <a:spLocks noGrp="1"/>
          </p:cNvSpPr>
          <p:nvPr>
            <p:ph type="title"/>
          </p:nvPr>
        </p:nvSpPr>
        <p:spPr/>
        <p:txBody>
          <a:bodyPr/>
          <a:lstStyle/>
          <a:p>
            <a:r>
              <a:rPr lang="zh-CN" altLang="en-US" noProof="1"/>
              <a:t>单击此处编辑母版标题样式</a:t>
            </a:r>
          </a:p>
        </p:txBody>
      </p:sp>
      <p:sp>
        <p:nvSpPr>
          <p:cNvPr id="1048800" name="竖排文字占位符 2"/>
          <p:cNvSpPr>
            <a:spLocks noGrp="1"/>
          </p:cNvSpPr>
          <p:nvPr>
            <p:ph type="body" orient="vert" idx="1"/>
          </p:nvPr>
        </p:nvSpPr>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1048801" name="日期占位符 3"/>
          <p:cNvSpPr>
            <a:spLocks noGrp="1"/>
          </p:cNvSpPr>
          <p:nvPr>
            <p:ph type="dt" sz="half" idx="10"/>
          </p:nvPr>
        </p:nvSpPr>
        <p:spPr/>
        <p:txBody>
          <a:bodyPr/>
          <a:lstStyle/>
          <a:p>
            <a:fld id="{AB3D2682-DE71-45D8-9DE4-7405B3E8D462}" type="datetimeFigureOut">
              <a:rPr lang="zh-CN" altLang="en-US"/>
              <a:t>2021/12/24</a:t>
            </a:fld>
            <a:endParaRPr lang="zh-CN" altLang="en-US"/>
          </a:p>
        </p:txBody>
      </p:sp>
      <p:sp>
        <p:nvSpPr>
          <p:cNvPr id="1048802" name="页脚占位符 4"/>
          <p:cNvSpPr>
            <a:spLocks noGrp="1"/>
          </p:cNvSpPr>
          <p:nvPr>
            <p:ph type="ftr" sz="quarter" idx="11"/>
          </p:nvPr>
        </p:nvSpPr>
        <p:spPr/>
        <p:txBody>
          <a:bodyPr/>
          <a:lstStyle/>
          <a:p>
            <a:endParaRPr lang="zh-CN" altLang="en-US"/>
          </a:p>
        </p:txBody>
      </p:sp>
      <p:sp>
        <p:nvSpPr>
          <p:cNvPr id="1048803" name="灯片编号占位符 5"/>
          <p:cNvSpPr>
            <a:spLocks noGrp="1"/>
          </p:cNvSpPr>
          <p:nvPr>
            <p:ph type="sldNum" sz="quarter" idx="12"/>
          </p:nvPr>
        </p:nvSpPr>
        <p:spPr/>
        <p:txBody>
          <a:bodyPr/>
          <a:lstStyle/>
          <a:p>
            <a:fld id="{1314269D-77F2-469F-ABB9-8C17514438B6}" type="slidenum">
              <a:rPr lang="zh-CN" altLang="en-US"/>
              <a:t>‹#›</a:t>
            </a:fld>
            <a:endParaRPr lang="zh-CN"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1048804" name="竖排标题 1"/>
          <p:cNvSpPr>
            <a:spLocks noGrp="1"/>
          </p:cNvSpPr>
          <p:nvPr>
            <p:ph type="title" orient="vert"/>
          </p:nvPr>
        </p:nvSpPr>
        <p:spPr>
          <a:xfrm>
            <a:off x="6629400" y="205979"/>
            <a:ext cx="2057400" cy="4388644"/>
          </a:xfrm>
        </p:spPr>
        <p:txBody>
          <a:bodyPr vert="eaVert"/>
          <a:lstStyle/>
          <a:p>
            <a:r>
              <a:rPr lang="zh-CN" altLang="en-US" noProof="1"/>
              <a:t>单击此处编辑母版标题样式</a:t>
            </a:r>
          </a:p>
        </p:txBody>
      </p:sp>
      <p:sp>
        <p:nvSpPr>
          <p:cNvPr id="1048805" name="竖排文字占位符 2"/>
          <p:cNvSpPr>
            <a:spLocks noGrp="1"/>
          </p:cNvSpPr>
          <p:nvPr>
            <p:ph type="body" orient="vert" idx="1"/>
          </p:nvPr>
        </p:nvSpPr>
        <p:spPr>
          <a:xfrm>
            <a:off x="457200" y="205979"/>
            <a:ext cx="6019800" cy="4388644"/>
          </a:xfr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1048806" name="日期占位符 3"/>
          <p:cNvSpPr>
            <a:spLocks noGrp="1"/>
          </p:cNvSpPr>
          <p:nvPr>
            <p:ph type="dt" sz="half" idx="10"/>
          </p:nvPr>
        </p:nvSpPr>
        <p:spPr/>
        <p:txBody>
          <a:bodyPr/>
          <a:lstStyle/>
          <a:p>
            <a:fld id="{AB3D2682-DE71-45D8-9DE4-7405B3E8D462}" type="datetimeFigureOut">
              <a:rPr lang="zh-CN" altLang="en-US"/>
              <a:t>2021/12/24</a:t>
            </a:fld>
            <a:endParaRPr lang="zh-CN" altLang="en-US"/>
          </a:p>
        </p:txBody>
      </p:sp>
      <p:sp>
        <p:nvSpPr>
          <p:cNvPr id="1048807" name="页脚占位符 4"/>
          <p:cNvSpPr>
            <a:spLocks noGrp="1"/>
          </p:cNvSpPr>
          <p:nvPr>
            <p:ph type="ftr" sz="quarter" idx="11"/>
          </p:nvPr>
        </p:nvSpPr>
        <p:spPr/>
        <p:txBody>
          <a:bodyPr/>
          <a:lstStyle/>
          <a:p>
            <a:endParaRPr lang="zh-CN" altLang="en-US"/>
          </a:p>
        </p:txBody>
      </p:sp>
      <p:sp>
        <p:nvSpPr>
          <p:cNvPr id="1048808" name="灯片编号占位符 5"/>
          <p:cNvSpPr>
            <a:spLocks noGrp="1"/>
          </p:cNvSpPr>
          <p:nvPr>
            <p:ph type="sldNum" sz="quarter" idx="12"/>
          </p:nvPr>
        </p:nvSpPr>
        <p:spPr/>
        <p:txBody>
          <a:bodyPr/>
          <a:lstStyle/>
          <a:p>
            <a:fld id="{6F432777-281A-4BE9-90B2-DFBB9B912E4C}" type="slidenum">
              <a:rPr lang="zh-CN" altLang="en-US"/>
              <a:t>‹#›</a:t>
            </a:fld>
            <a:endParaRPr lang="zh-CN" alt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_仅标题">
    <p:bg bwMode="auto">
      <p:bgPr>
        <a:pattFill prst="openDmnd">
          <a:fgClr>
            <a:srgbClr val="F2F2F2"/>
          </a:fgClr>
          <a:bgClr>
            <a:schemeClr val="bg1"/>
          </a:bgClr>
        </a:patt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vl1pPr>
          </a:lstStyle>
          <a:p>
            <a:pPr>
              <a:defRPr/>
            </a:pPr>
            <a:fld id="{5A1D925A-68C4-4F7B-9FF9-B3DF041F33C8}" type="datetimeFigureOut">
              <a:rPr lang="zh-CN" altLang="en-US"/>
              <a:pPr>
                <a:defRPr/>
              </a:pPr>
              <a:t>2021/12/24</a:t>
            </a:fld>
            <a:endParaRPr lang="zh-CN" altLang="en-US"/>
          </a:p>
        </p:txBody>
      </p:sp>
      <p:sp>
        <p:nvSpPr>
          <p:cNvPr id="3" name="页脚占位符 2"/>
          <p:cNvSpPr>
            <a:spLocks noGrp="1"/>
          </p:cNvSpPr>
          <p:nvPr>
            <p:ph type="ftr" sz="quarter" idx="11"/>
          </p:nvPr>
        </p:nvSpPr>
        <p:spPr/>
        <p:txBody>
          <a:bodyPr/>
          <a:lstStyle>
            <a:lvl1pPr>
              <a:defRPr/>
            </a:lvl1pPr>
          </a:lstStyle>
          <a:p>
            <a:pPr>
              <a:defRPr/>
            </a:pPr>
            <a:endParaRPr lang="zh-CN" altLang="en-US"/>
          </a:p>
        </p:txBody>
      </p:sp>
      <p:sp>
        <p:nvSpPr>
          <p:cNvPr id="4" name="灯片编号占位符 3"/>
          <p:cNvSpPr>
            <a:spLocks noGrp="1"/>
          </p:cNvSpPr>
          <p:nvPr>
            <p:ph type="sldNum" sz="quarter" idx="12"/>
          </p:nvPr>
        </p:nvSpPr>
        <p:spPr/>
        <p:txBody>
          <a:bodyPr/>
          <a:lstStyle>
            <a:lvl1pPr>
              <a:defRPr/>
            </a:lvl1pPr>
          </a:lstStyle>
          <a:p>
            <a:fld id="{0EF73477-0FC5-4260-84CF-FFEBE82E862F}" type="slidenum">
              <a:rPr lang="zh-CN" altLang="en-US"/>
              <a:pPr/>
              <a:t>‹#›</a:t>
            </a:fld>
            <a:endParaRPr lang="zh-CN" altLang="en-US"/>
          </a:p>
        </p:txBody>
      </p:sp>
    </p:spTree>
    <p:extLst>
      <p:ext uri="{BB962C8B-B14F-4D97-AF65-F5344CB8AC3E}">
        <p14:creationId xmlns:p14="http://schemas.microsoft.com/office/powerpoint/2010/main" val="3080285525"/>
      </p:ext>
    </p:extLst>
  </p:cSld>
  <p:clrMapOvr>
    <a:masterClrMapping/>
  </p:clrMapOvr>
  <p:transition spd="slow"/>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标题幻灯片">
    <p:bg bwMode="auto">
      <p:bgPr>
        <a:pattFill prst="narHorz">
          <a:fgClr>
            <a:srgbClr val="F2F2F2"/>
          </a:fgClr>
          <a:bgClr>
            <a:schemeClr val="bg1"/>
          </a:bgClr>
        </a:pattFill>
        <a:effectLst/>
      </p:bgPr>
    </p:bg>
    <p:spTree>
      <p:nvGrpSpPr>
        <p:cNvPr id="1" name=""/>
        <p:cNvGrpSpPr/>
        <p:nvPr/>
      </p:nvGrpSpPr>
      <p:grpSpPr>
        <a:xfrm>
          <a:off x="0" y="0"/>
          <a:ext cx="0" cy="0"/>
          <a:chOff x="0" y="0"/>
          <a:chExt cx="0" cy="0"/>
        </a:xfrm>
      </p:grpSpPr>
      <p:sp>
        <p:nvSpPr>
          <p:cNvPr id="1048899" name="矩形 1"/>
          <p:cNvSpPr/>
          <p:nvPr/>
        </p:nvSpPr>
        <p:spPr>
          <a:xfrm>
            <a:off x="7938" y="3606800"/>
            <a:ext cx="9144000" cy="1536700"/>
          </a:xfrm>
          <a:prstGeom prst="rect">
            <a:avLst/>
          </a:prstGeom>
          <a:blipFill dpi="0" rotWithShape="1">
            <a:blip r:embed="rId2">
              <a:alphaModFix amt="16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pPr>
            <a:endParaRPr lang="zh-CN" altLang="en-US">
              <a:solidFill>
                <a:prstClr val="white"/>
              </a:solidFill>
            </a:endParaRPr>
          </a:p>
        </p:txBody>
      </p:sp>
      <p:sp>
        <p:nvSpPr>
          <p:cNvPr id="1048900" name="矩形 2"/>
          <p:cNvSpPr/>
          <p:nvPr/>
        </p:nvSpPr>
        <p:spPr>
          <a:xfrm>
            <a:off x="7938" y="5022850"/>
            <a:ext cx="9144000" cy="12382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pPr>
            <a:endParaRPr lang="zh-CN" altLang="en-US">
              <a:solidFill>
                <a:prstClr val="white"/>
              </a:solidFill>
            </a:endParaRPr>
          </a:p>
        </p:txBody>
      </p:sp>
      <p:pic>
        <p:nvPicPr>
          <p:cNvPr id="2097162" name="图片 8"/>
          <p:cNvPicPr>
            <a:picLocks noChangeAspect="1" noChangeArrowheads="1"/>
          </p:cNvPicPr>
          <p:nvPr userDrawn="1"/>
        </p:nvPicPr>
        <p:blipFill>
          <a:blip r:embed="rId3"/>
          <a:srcRect/>
          <a:stretch>
            <a:fillRect/>
          </a:stretch>
        </p:blipFill>
        <p:spPr bwMode="auto">
          <a:xfrm>
            <a:off x="1335088" y="771525"/>
            <a:ext cx="6489700" cy="3730625"/>
          </a:xfrm>
          <a:prstGeom prst="rect">
            <a:avLst/>
          </a:prstGeom>
          <a:noFill/>
          <a:ln>
            <a:noFill/>
          </a:ln>
        </p:spPr>
      </p:pic>
      <p:sp>
        <p:nvSpPr>
          <p:cNvPr id="1048901" name="日期占位符 1"/>
          <p:cNvSpPr>
            <a:spLocks noGrp="1"/>
          </p:cNvSpPr>
          <p:nvPr>
            <p:ph type="dt" sz="half" idx="10"/>
          </p:nvPr>
        </p:nvSpPr>
        <p:spPr/>
        <p:txBody>
          <a:bodyPr/>
          <a:lstStyle/>
          <a:p>
            <a:fld id="{8B8CD9F9-72C8-4589-8A77-E0EAAC1A9441}" type="datetimeFigureOut">
              <a:rPr lang="zh-CN" altLang="en-US"/>
              <a:t>2021/12/24</a:t>
            </a:fld>
            <a:endParaRPr lang="zh-CN" altLang="en-US"/>
          </a:p>
        </p:txBody>
      </p:sp>
      <p:sp>
        <p:nvSpPr>
          <p:cNvPr id="1048902" name="页脚占位符 2"/>
          <p:cNvSpPr>
            <a:spLocks noGrp="1"/>
          </p:cNvSpPr>
          <p:nvPr>
            <p:ph type="ftr" sz="quarter" idx="11"/>
          </p:nvPr>
        </p:nvSpPr>
        <p:spPr/>
        <p:txBody>
          <a:bodyPr/>
          <a:lstStyle/>
          <a:p>
            <a:endParaRPr lang="zh-CN" altLang="en-US"/>
          </a:p>
        </p:txBody>
      </p:sp>
      <p:sp>
        <p:nvSpPr>
          <p:cNvPr id="1048903" name="灯片编号占位符 3"/>
          <p:cNvSpPr>
            <a:spLocks noGrp="1"/>
          </p:cNvSpPr>
          <p:nvPr>
            <p:ph type="sldNum" sz="quarter" idx="12"/>
          </p:nvPr>
        </p:nvSpPr>
        <p:spPr/>
        <p:txBody>
          <a:bodyPr/>
          <a:lstStyle/>
          <a:p>
            <a:fld id="{CA2FB4C7-01F6-4EFC-A704-93D95FF64974}" type="slidenum">
              <a:rPr lang="zh-CN" altLang="en-US"/>
              <a:t>‹#›</a:t>
            </a:fld>
            <a:endParaRPr lang="zh-CN" alt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标题幻灯片">
    <p:bg bwMode="auto">
      <p:bgPr>
        <a:pattFill prst="narHorz">
          <a:fgClr>
            <a:srgbClr val="F2F2F2"/>
          </a:fgClr>
          <a:bgClr>
            <a:schemeClr val="bg1"/>
          </a:bgClr>
        </a:pattFill>
        <a:effectLst/>
      </p:bgPr>
    </p:bg>
    <p:spTree>
      <p:nvGrpSpPr>
        <p:cNvPr id="1" name=""/>
        <p:cNvGrpSpPr/>
        <p:nvPr/>
      </p:nvGrpSpPr>
      <p:grpSpPr>
        <a:xfrm>
          <a:off x="0" y="0"/>
          <a:ext cx="0" cy="0"/>
          <a:chOff x="0" y="0"/>
          <a:chExt cx="0" cy="0"/>
        </a:xfrm>
      </p:grpSpPr>
      <p:sp>
        <p:nvSpPr>
          <p:cNvPr id="1048895" name="矩形 1"/>
          <p:cNvSpPr/>
          <p:nvPr/>
        </p:nvSpPr>
        <p:spPr>
          <a:xfrm>
            <a:off x="7938" y="3606800"/>
            <a:ext cx="9144000" cy="1536700"/>
          </a:xfrm>
          <a:prstGeom prst="rect">
            <a:avLst/>
          </a:prstGeom>
          <a:blipFill dpi="0" rotWithShape="1">
            <a:blip r:embed="rId2">
              <a:alphaModFix amt="16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pPr>
            <a:endParaRPr lang="zh-CN" altLang="en-US">
              <a:solidFill>
                <a:prstClr val="white"/>
              </a:solidFill>
            </a:endParaRPr>
          </a:p>
        </p:txBody>
      </p:sp>
      <p:pic>
        <p:nvPicPr>
          <p:cNvPr id="2097161" name="图片 7"/>
          <p:cNvPicPr>
            <a:picLocks noChangeAspect="1" noChangeArrowheads="1"/>
          </p:cNvPicPr>
          <p:nvPr userDrawn="1"/>
        </p:nvPicPr>
        <p:blipFill>
          <a:blip r:embed="rId3"/>
          <a:srcRect/>
          <a:stretch>
            <a:fillRect/>
          </a:stretch>
        </p:blipFill>
        <p:spPr bwMode="auto">
          <a:xfrm>
            <a:off x="1335088" y="771525"/>
            <a:ext cx="6489700" cy="3730625"/>
          </a:xfrm>
          <a:prstGeom prst="rect">
            <a:avLst/>
          </a:prstGeom>
          <a:noFill/>
          <a:ln>
            <a:noFill/>
          </a:ln>
        </p:spPr>
      </p:pic>
      <p:sp>
        <p:nvSpPr>
          <p:cNvPr id="1048896" name="日期占位符 1"/>
          <p:cNvSpPr>
            <a:spLocks noGrp="1"/>
          </p:cNvSpPr>
          <p:nvPr>
            <p:ph type="dt" sz="half" idx="10"/>
          </p:nvPr>
        </p:nvSpPr>
        <p:spPr/>
        <p:txBody>
          <a:bodyPr/>
          <a:lstStyle/>
          <a:p>
            <a:fld id="{8B8CD9F9-72C8-4589-8A77-E0EAAC1A9441}" type="datetimeFigureOut">
              <a:rPr lang="zh-CN" altLang="en-US"/>
              <a:t>2021/12/24</a:t>
            </a:fld>
            <a:endParaRPr lang="zh-CN" altLang="en-US"/>
          </a:p>
        </p:txBody>
      </p:sp>
      <p:sp>
        <p:nvSpPr>
          <p:cNvPr id="1048897" name="页脚占位符 2"/>
          <p:cNvSpPr>
            <a:spLocks noGrp="1"/>
          </p:cNvSpPr>
          <p:nvPr>
            <p:ph type="ftr" sz="quarter" idx="11"/>
          </p:nvPr>
        </p:nvSpPr>
        <p:spPr/>
        <p:txBody>
          <a:bodyPr/>
          <a:lstStyle/>
          <a:p>
            <a:endParaRPr lang="zh-CN" altLang="en-US"/>
          </a:p>
        </p:txBody>
      </p:sp>
      <p:sp>
        <p:nvSpPr>
          <p:cNvPr id="1048898" name="灯片编号占位符 3"/>
          <p:cNvSpPr>
            <a:spLocks noGrp="1"/>
          </p:cNvSpPr>
          <p:nvPr>
            <p:ph type="sldNum" sz="quarter" idx="12"/>
          </p:nvPr>
        </p:nvSpPr>
        <p:spPr/>
        <p:txBody>
          <a:bodyPr/>
          <a:lstStyle/>
          <a:p>
            <a:fld id="{78EE2C71-6274-4664-B770-782949955739}" type="slidenum">
              <a:rPr lang="zh-CN" altLang="en-US"/>
              <a:t>‹#›</a:t>
            </a:fld>
            <a:endParaRPr lang="zh-CN" alt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1048904" name="標題 1"/>
          <p:cNvSpPr>
            <a:spLocks noGrp="1"/>
          </p:cNvSpPr>
          <p:nvPr>
            <p:ph type="ctrTitle"/>
          </p:nvPr>
        </p:nvSpPr>
        <p:spPr>
          <a:xfrm>
            <a:off x="1143000" y="841772"/>
            <a:ext cx="6858000" cy="1790700"/>
          </a:xfrm>
        </p:spPr>
        <p:txBody>
          <a:bodyPr anchor="b"/>
          <a:lstStyle>
            <a:lvl1pPr algn="ctr">
              <a:defRPr sz="4500"/>
            </a:lvl1pPr>
          </a:lstStyle>
          <a:p>
            <a:r>
              <a:rPr lang="zh-TW" altLang="en-US"/>
              <a:t>按一下以編輯母片標題樣式</a:t>
            </a:r>
          </a:p>
        </p:txBody>
      </p:sp>
      <p:sp>
        <p:nvSpPr>
          <p:cNvPr id="1048905" name="副標題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TW" altLang="en-US"/>
              <a:t>按一下以編輯母片子標題樣式</a:t>
            </a:r>
          </a:p>
        </p:txBody>
      </p:sp>
      <p:sp>
        <p:nvSpPr>
          <p:cNvPr id="1048906" name="日期版面配置區 3"/>
          <p:cNvSpPr>
            <a:spLocks noGrp="1"/>
          </p:cNvSpPr>
          <p:nvPr>
            <p:ph type="dt" sz="half" idx="10"/>
          </p:nvPr>
        </p:nvSpPr>
        <p:spPr/>
        <p:txBody>
          <a:bodyPr/>
          <a:lstStyle/>
          <a:p>
            <a:fld id="{2CA7F5AB-471C-AD4A-83A7-02315851039A}" type="datetimeFigureOut">
              <a:rPr lang="en-US" altLang="zh-TW" smtClean="0"/>
              <a:t>12/24/2021</a:t>
            </a:fld>
            <a:endParaRPr lang="zh-TW" altLang="en-US"/>
          </a:p>
        </p:txBody>
      </p:sp>
      <p:sp>
        <p:nvSpPr>
          <p:cNvPr id="1048907" name="頁尾版面配置區 4"/>
          <p:cNvSpPr>
            <a:spLocks noGrp="1"/>
          </p:cNvSpPr>
          <p:nvPr>
            <p:ph type="ftr" sz="quarter" idx="11"/>
          </p:nvPr>
        </p:nvSpPr>
        <p:spPr/>
        <p:txBody>
          <a:bodyPr/>
          <a:lstStyle/>
          <a:p>
            <a:endParaRPr lang="zh-TW" altLang="en-US"/>
          </a:p>
        </p:txBody>
      </p:sp>
      <p:sp>
        <p:nvSpPr>
          <p:cNvPr id="1048908" name="投影片編號版面配置區 5"/>
          <p:cNvSpPr>
            <a:spLocks noGrp="1"/>
          </p:cNvSpPr>
          <p:nvPr>
            <p:ph type="sldNum" sz="quarter" idx="12"/>
          </p:nvPr>
        </p:nvSpPr>
        <p:spPr/>
        <p:txBody>
          <a:bodyPr/>
          <a:lstStyle/>
          <a:p>
            <a:fld id="{2E0C8601-75F0-FC46-9060-F4323E5F97E2}" type="slidenum">
              <a:rPr lang="en-US" altLang="zh-TW" smtClean="0"/>
              <a:t>‹#›</a:t>
            </a:fld>
            <a:endParaRPr lang="zh-TW" alt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1048936" name="標題 1"/>
          <p:cNvSpPr>
            <a:spLocks noGrp="1"/>
          </p:cNvSpPr>
          <p:nvPr>
            <p:ph type="title"/>
          </p:nvPr>
        </p:nvSpPr>
        <p:spPr/>
        <p:txBody>
          <a:bodyPr/>
          <a:lstStyle/>
          <a:p>
            <a:r>
              <a:rPr lang="zh-TW" altLang="en-US"/>
              <a:t>按一下以編輯母片標題樣式</a:t>
            </a:r>
          </a:p>
        </p:txBody>
      </p:sp>
      <p:sp>
        <p:nvSpPr>
          <p:cNvPr id="1048937" name="內容版面配置區 2"/>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1048938" name="日期版面配置區 3"/>
          <p:cNvSpPr>
            <a:spLocks noGrp="1"/>
          </p:cNvSpPr>
          <p:nvPr>
            <p:ph type="dt" sz="half" idx="10"/>
          </p:nvPr>
        </p:nvSpPr>
        <p:spPr/>
        <p:txBody>
          <a:bodyPr/>
          <a:lstStyle/>
          <a:p>
            <a:fld id="{2CA7F5AB-471C-AD4A-83A7-02315851039A}" type="datetimeFigureOut">
              <a:rPr lang="en-US" altLang="zh-TW" smtClean="0"/>
              <a:t>12/24/2021</a:t>
            </a:fld>
            <a:endParaRPr lang="zh-TW" altLang="en-US"/>
          </a:p>
        </p:txBody>
      </p:sp>
      <p:sp>
        <p:nvSpPr>
          <p:cNvPr id="1048939" name="頁尾版面配置區 4"/>
          <p:cNvSpPr>
            <a:spLocks noGrp="1"/>
          </p:cNvSpPr>
          <p:nvPr>
            <p:ph type="ftr" sz="quarter" idx="11"/>
          </p:nvPr>
        </p:nvSpPr>
        <p:spPr/>
        <p:txBody>
          <a:bodyPr/>
          <a:lstStyle/>
          <a:p>
            <a:endParaRPr lang="zh-TW" altLang="en-US"/>
          </a:p>
        </p:txBody>
      </p:sp>
      <p:sp>
        <p:nvSpPr>
          <p:cNvPr id="1048940" name="投影片編號版面配置區 5"/>
          <p:cNvSpPr>
            <a:spLocks noGrp="1"/>
          </p:cNvSpPr>
          <p:nvPr>
            <p:ph type="sldNum" sz="quarter" idx="12"/>
          </p:nvPr>
        </p:nvSpPr>
        <p:spPr/>
        <p:txBody>
          <a:bodyPr/>
          <a:lstStyle/>
          <a:p>
            <a:fld id="{2E0C8601-75F0-FC46-9060-F4323E5F97E2}" type="slidenum">
              <a:rPr lang="en-US" altLang="zh-TW" smtClean="0"/>
              <a:t>‹#›</a:t>
            </a:fld>
            <a:endParaRPr lang="zh-TW" altLang="en-US"/>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1048920" name="標題 1"/>
          <p:cNvSpPr>
            <a:spLocks noGrp="1"/>
          </p:cNvSpPr>
          <p:nvPr>
            <p:ph type="title"/>
          </p:nvPr>
        </p:nvSpPr>
        <p:spPr>
          <a:xfrm>
            <a:off x="623888" y="1282304"/>
            <a:ext cx="7886700" cy="2139553"/>
          </a:xfrm>
        </p:spPr>
        <p:txBody>
          <a:bodyPr anchor="b"/>
          <a:lstStyle>
            <a:lvl1pPr>
              <a:defRPr sz="4500"/>
            </a:lvl1pPr>
          </a:lstStyle>
          <a:p>
            <a:r>
              <a:rPr lang="zh-TW" altLang="en-US"/>
              <a:t>按一下以編輯母片標題樣式</a:t>
            </a:r>
          </a:p>
        </p:txBody>
      </p:sp>
      <p:sp>
        <p:nvSpPr>
          <p:cNvPr id="1048921" name="文字版面配置區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TW" altLang="en-US"/>
              <a:t>按一下以編輯母片文字樣式</a:t>
            </a:r>
          </a:p>
        </p:txBody>
      </p:sp>
      <p:sp>
        <p:nvSpPr>
          <p:cNvPr id="1048922" name="日期版面配置區 3"/>
          <p:cNvSpPr>
            <a:spLocks noGrp="1"/>
          </p:cNvSpPr>
          <p:nvPr>
            <p:ph type="dt" sz="half" idx="10"/>
          </p:nvPr>
        </p:nvSpPr>
        <p:spPr/>
        <p:txBody>
          <a:bodyPr/>
          <a:lstStyle/>
          <a:p>
            <a:fld id="{2CA7F5AB-471C-AD4A-83A7-02315851039A}" type="datetimeFigureOut">
              <a:rPr lang="en-US" altLang="zh-TW" smtClean="0"/>
              <a:t>12/24/2021</a:t>
            </a:fld>
            <a:endParaRPr lang="zh-TW" altLang="en-US"/>
          </a:p>
        </p:txBody>
      </p:sp>
      <p:sp>
        <p:nvSpPr>
          <p:cNvPr id="1048923" name="頁尾版面配置區 4"/>
          <p:cNvSpPr>
            <a:spLocks noGrp="1"/>
          </p:cNvSpPr>
          <p:nvPr>
            <p:ph type="ftr" sz="quarter" idx="11"/>
          </p:nvPr>
        </p:nvSpPr>
        <p:spPr/>
        <p:txBody>
          <a:bodyPr/>
          <a:lstStyle/>
          <a:p>
            <a:endParaRPr lang="zh-TW" altLang="en-US"/>
          </a:p>
        </p:txBody>
      </p:sp>
      <p:sp>
        <p:nvSpPr>
          <p:cNvPr id="1048924" name="投影片編號版面配置區 5"/>
          <p:cNvSpPr>
            <a:spLocks noGrp="1"/>
          </p:cNvSpPr>
          <p:nvPr>
            <p:ph type="sldNum" sz="quarter" idx="12"/>
          </p:nvPr>
        </p:nvSpPr>
        <p:spPr/>
        <p:txBody>
          <a:bodyPr/>
          <a:lstStyle/>
          <a:p>
            <a:fld id="{2E0C8601-75F0-FC46-9060-F4323E5F97E2}" type="slidenum">
              <a:rPr lang="en-US" altLang="zh-TW" smtClean="0"/>
              <a:t>‹#›</a:t>
            </a:fld>
            <a:endParaRPr lang="zh-TW"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1048865" name="标题 1"/>
          <p:cNvSpPr>
            <a:spLocks noGrp="1"/>
          </p:cNvSpPr>
          <p:nvPr>
            <p:ph type="title"/>
          </p:nvPr>
        </p:nvSpPr>
        <p:spPr>
          <a:xfrm>
            <a:off x="722313" y="3305176"/>
            <a:ext cx="7772400" cy="1021557"/>
          </a:xfrm>
        </p:spPr>
        <p:txBody>
          <a:bodyPr anchor="t"/>
          <a:lstStyle>
            <a:lvl1pPr algn="l">
              <a:defRPr sz="4000" b="1" cap="all"/>
            </a:lvl1pPr>
          </a:lstStyle>
          <a:p>
            <a:r>
              <a:rPr lang="zh-CN" altLang="en-US" noProof="1"/>
              <a:t>单击此处编辑母版标题样式</a:t>
            </a:r>
          </a:p>
        </p:txBody>
      </p:sp>
      <p:sp>
        <p:nvSpPr>
          <p:cNvPr id="1048866" name="文本占位符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noProof="1"/>
              <a:t>单击此处编辑母版文本样式</a:t>
            </a:r>
          </a:p>
        </p:txBody>
      </p:sp>
      <p:sp>
        <p:nvSpPr>
          <p:cNvPr id="1048867" name="日期占位符 3"/>
          <p:cNvSpPr>
            <a:spLocks noGrp="1"/>
          </p:cNvSpPr>
          <p:nvPr>
            <p:ph type="dt" sz="half" idx="10"/>
          </p:nvPr>
        </p:nvSpPr>
        <p:spPr/>
        <p:txBody>
          <a:bodyPr/>
          <a:lstStyle/>
          <a:p>
            <a:fld id="{5A1D925A-68C4-4F7B-9FF9-B3DF041F33C8}" type="datetimeFigureOut">
              <a:rPr lang="zh-CN" altLang="en-US"/>
              <a:t>2021/12/24</a:t>
            </a:fld>
            <a:endParaRPr lang="zh-CN" altLang="en-US"/>
          </a:p>
        </p:txBody>
      </p:sp>
      <p:sp>
        <p:nvSpPr>
          <p:cNvPr id="1048868" name="页脚占位符 4"/>
          <p:cNvSpPr>
            <a:spLocks noGrp="1"/>
          </p:cNvSpPr>
          <p:nvPr>
            <p:ph type="ftr" sz="quarter" idx="11"/>
          </p:nvPr>
        </p:nvSpPr>
        <p:spPr/>
        <p:txBody>
          <a:bodyPr/>
          <a:lstStyle/>
          <a:p>
            <a:endParaRPr lang="zh-CN" altLang="en-US"/>
          </a:p>
        </p:txBody>
      </p:sp>
      <p:sp>
        <p:nvSpPr>
          <p:cNvPr id="1048869" name="灯片编号占位符 5"/>
          <p:cNvSpPr>
            <a:spLocks noGrp="1"/>
          </p:cNvSpPr>
          <p:nvPr>
            <p:ph type="sldNum" sz="quarter" idx="12"/>
          </p:nvPr>
        </p:nvSpPr>
        <p:spPr/>
        <p:txBody>
          <a:bodyPr/>
          <a:lstStyle/>
          <a:p>
            <a:fld id="{7CE4B702-11D2-48E0-B5BB-E3154178F149}" type="slidenum">
              <a:rPr lang="zh-CN" altLang="en-US"/>
              <a:t>‹#›</a:t>
            </a:fld>
            <a:endParaRPr lang="zh-CN" altLang="en-US"/>
          </a:p>
        </p:txBody>
      </p:sp>
    </p:spTree>
  </p:cSld>
  <p:clrMapOvr>
    <a:masterClrMapping/>
  </p:clrMapOvr>
  <p:transition spd="slow"/>
</p:sldLayout>
</file>

<file path=ppt/slideLayouts/slideLayout30.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1048941" name="標題 1"/>
          <p:cNvSpPr>
            <a:spLocks noGrp="1"/>
          </p:cNvSpPr>
          <p:nvPr>
            <p:ph type="title"/>
          </p:nvPr>
        </p:nvSpPr>
        <p:spPr/>
        <p:txBody>
          <a:bodyPr/>
          <a:lstStyle/>
          <a:p>
            <a:r>
              <a:rPr lang="zh-TW" altLang="en-US"/>
              <a:t>按一下以編輯母片標題樣式</a:t>
            </a:r>
          </a:p>
        </p:txBody>
      </p:sp>
      <p:sp>
        <p:nvSpPr>
          <p:cNvPr id="1048942" name="內容版面配置區 2"/>
          <p:cNvSpPr>
            <a:spLocks noGrp="1"/>
          </p:cNvSpPr>
          <p:nvPr>
            <p:ph sz="half" idx="1"/>
          </p:nvPr>
        </p:nvSpPr>
        <p:spPr>
          <a:xfrm>
            <a:off x="628650" y="1369219"/>
            <a:ext cx="3886200" cy="3263504"/>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1048943" name="內容版面配置區 3"/>
          <p:cNvSpPr>
            <a:spLocks noGrp="1"/>
          </p:cNvSpPr>
          <p:nvPr>
            <p:ph sz="half" idx="2"/>
          </p:nvPr>
        </p:nvSpPr>
        <p:spPr>
          <a:xfrm>
            <a:off x="4629150" y="1369219"/>
            <a:ext cx="3886200" cy="3263504"/>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1048944" name="日期版面配置區 4"/>
          <p:cNvSpPr>
            <a:spLocks noGrp="1"/>
          </p:cNvSpPr>
          <p:nvPr>
            <p:ph type="dt" sz="half" idx="10"/>
          </p:nvPr>
        </p:nvSpPr>
        <p:spPr/>
        <p:txBody>
          <a:bodyPr/>
          <a:lstStyle/>
          <a:p>
            <a:fld id="{2CA7F5AB-471C-AD4A-83A7-02315851039A}" type="datetimeFigureOut">
              <a:rPr lang="en-US" altLang="zh-TW" smtClean="0"/>
              <a:t>12/24/2021</a:t>
            </a:fld>
            <a:endParaRPr lang="zh-TW" altLang="en-US"/>
          </a:p>
        </p:txBody>
      </p:sp>
      <p:sp>
        <p:nvSpPr>
          <p:cNvPr id="1048945" name="頁尾版面配置區 5"/>
          <p:cNvSpPr>
            <a:spLocks noGrp="1"/>
          </p:cNvSpPr>
          <p:nvPr>
            <p:ph type="ftr" sz="quarter" idx="11"/>
          </p:nvPr>
        </p:nvSpPr>
        <p:spPr/>
        <p:txBody>
          <a:bodyPr/>
          <a:lstStyle/>
          <a:p>
            <a:endParaRPr lang="zh-TW" altLang="en-US"/>
          </a:p>
        </p:txBody>
      </p:sp>
      <p:sp>
        <p:nvSpPr>
          <p:cNvPr id="1048946" name="投影片編號版面配置區 6"/>
          <p:cNvSpPr>
            <a:spLocks noGrp="1"/>
          </p:cNvSpPr>
          <p:nvPr>
            <p:ph type="sldNum" sz="quarter" idx="12"/>
          </p:nvPr>
        </p:nvSpPr>
        <p:spPr/>
        <p:txBody>
          <a:bodyPr/>
          <a:lstStyle/>
          <a:p>
            <a:fld id="{2E0C8601-75F0-FC46-9060-F4323E5F97E2}" type="slidenum">
              <a:rPr lang="en-US" altLang="zh-TW" smtClean="0"/>
              <a:t>‹#›</a:t>
            </a:fld>
            <a:endParaRPr lang="zh-TW" altLang="en-US"/>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1048947" name="標題 1"/>
          <p:cNvSpPr>
            <a:spLocks noGrp="1"/>
          </p:cNvSpPr>
          <p:nvPr>
            <p:ph type="title"/>
          </p:nvPr>
        </p:nvSpPr>
        <p:spPr>
          <a:xfrm>
            <a:off x="629841" y="273844"/>
            <a:ext cx="7886700" cy="994172"/>
          </a:xfrm>
        </p:spPr>
        <p:txBody>
          <a:bodyPr/>
          <a:lstStyle/>
          <a:p>
            <a:r>
              <a:rPr lang="zh-TW" altLang="en-US"/>
              <a:t>按一下以編輯母片標題樣式</a:t>
            </a:r>
          </a:p>
        </p:txBody>
      </p:sp>
      <p:sp>
        <p:nvSpPr>
          <p:cNvPr id="1048948" name="文字版面配置區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TW" altLang="en-US"/>
              <a:t>按一下以編輯母片文字樣式</a:t>
            </a:r>
          </a:p>
        </p:txBody>
      </p:sp>
      <p:sp>
        <p:nvSpPr>
          <p:cNvPr id="1048949" name="內容版面配置區 3"/>
          <p:cNvSpPr>
            <a:spLocks noGrp="1"/>
          </p:cNvSpPr>
          <p:nvPr>
            <p:ph sz="half" idx="2"/>
          </p:nvPr>
        </p:nvSpPr>
        <p:spPr>
          <a:xfrm>
            <a:off x="629842" y="1878806"/>
            <a:ext cx="3868340" cy="2763441"/>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1048950" name="文字版面配置區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TW" altLang="en-US"/>
              <a:t>按一下以編輯母片文字樣式</a:t>
            </a:r>
          </a:p>
        </p:txBody>
      </p:sp>
      <p:sp>
        <p:nvSpPr>
          <p:cNvPr id="1048951" name="內容版面配置區 5"/>
          <p:cNvSpPr>
            <a:spLocks noGrp="1"/>
          </p:cNvSpPr>
          <p:nvPr>
            <p:ph sz="quarter" idx="4"/>
          </p:nvPr>
        </p:nvSpPr>
        <p:spPr>
          <a:xfrm>
            <a:off x="4629150" y="1878806"/>
            <a:ext cx="3887391" cy="2763441"/>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1048952" name="日期版面配置區 6"/>
          <p:cNvSpPr>
            <a:spLocks noGrp="1"/>
          </p:cNvSpPr>
          <p:nvPr>
            <p:ph type="dt" sz="half" idx="10"/>
          </p:nvPr>
        </p:nvSpPr>
        <p:spPr/>
        <p:txBody>
          <a:bodyPr/>
          <a:lstStyle/>
          <a:p>
            <a:fld id="{2CA7F5AB-471C-AD4A-83A7-02315851039A}" type="datetimeFigureOut">
              <a:rPr lang="en-US" altLang="zh-TW" smtClean="0"/>
              <a:t>12/24/2021</a:t>
            </a:fld>
            <a:endParaRPr lang="zh-TW" altLang="en-US"/>
          </a:p>
        </p:txBody>
      </p:sp>
      <p:sp>
        <p:nvSpPr>
          <p:cNvPr id="1048953" name="頁尾版面配置區 7"/>
          <p:cNvSpPr>
            <a:spLocks noGrp="1"/>
          </p:cNvSpPr>
          <p:nvPr>
            <p:ph type="ftr" sz="quarter" idx="11"/>
          </p:nvPr>
        </p:nvSpPr>
        <p:spPr/>
        <p:txBody>
          <a:bodyPr/>
          <a:lstStyle/>
          <a:p>
            <a:endParaRPr lang="zh-TW" altLang="en-US"/>
          </a:p>
        </p:txBody>
      </p:sp>
      <p:sp>
        <p:nvSpPr>
          <p:cNvPr id="1048954" name="投影片編號版面配置區 8"/>
          <p:cNvSpPr>
            <a:spLocks noGrp="1"/>
          </p:cNvSpPr>
          <p:nvPr>
            <p:ph type="sldNum" sz="quarter" idx="12"/>
          </p:nvPr>
        </p:nvSpPr>
        <p:spPr/>
        <p:txBody>
          <a:bodyPr/>
          <a:lstStyle/>
          <a:p>
            <a:fld id="{2E0C8601-75F0-FC46-9060-F4323E5F97E2}" type="slidenum">
              <a:rPr lang="en-US" altLang="zh-TW" smtClean="0"/>
              <a:t>‹#›</a:t>
            </a:fld>
            <a:endParaRPr lang="zh-TW" altLang="en-US"/>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1048955" name="標題 1"/>
          <p:cNvSpPr>
            <a:spLocks noGrp="1"/>
          </p:cNvSpPr>
          <p:nvPr>
            <p:ph type="title"/>
          </p:nvPr>
        </p:nvSpPr>
        <p:spPr/>
        <p:txBody>
          <a:bodyPr/>
          <a:lstStyle/>
          <a:p>
            <a:r>
              <a:rPr lang="zh-TW" altLang="en-US"/>
              <a:t>按一下以編輯母片標題樣式</a:t>
            </a:r>
          </a:p>
        </p:txBody>
      </p:sp>
      <p:sp>
        <p:nvSpPr>
          <p:cNvPr id="1048956" name="日期版面配置區 2"/>
          <p:cNvSpPr>
            <a:spLocks noGrp="1"/>
          </p:cNvSpPr>
          <p:nvPr>
            <p:ph type="dt" sz="half" idx="10"/>
          </p:nvPr>
        </p:nvSpPr>
        <p:spPr/>
        <p:txBody>
          <a:bodyPr/>
          <a:lstStyle/>
          <a:p>
            <a:fld id="{2CA7F5AB-471C-AD4A-83A7-02315851039A}" type="datetimeFigureOut">
              <a:rPr lang="en-US" altLang="zh-TW" smtClean="0"/>
              <a:t>12/24/2021</a:t>
            </a:fld>
            <a:endParaRPr lang="zh-TW" altLang="en-US"/>
          </a:p>
        </p:txBody>
      </p:sp>
      <p:sp>
        <p:nvSpPr>
          <p:cNvPr id="1048957" name="頁尾版面配置區 3"/>
          <p:cNvSpPr>
            <a:spLocks noGrp="1"/>
          </p:cNvSpPr>
          <p:nvPr>
            <p:ph type="ftr" sz="quarter" idx="11"/>
          </p:nvPr>
        </p:nvSpPr>
        <p:spPr/>
        <p:txBody>
          <a:bodyPr/>
          <a:lstStyle/>
          <a:p>
            <a:endParaRPr lang="zh-TW" altLang="en-US"/>
          </a:p>
        </p:txBody>
      </p:sp>
      <p:sp>
        <p:nvSpPr>
          <p:cNvPr id="1048958" name="投影片編號版面配置區 4"/>
          <p:cNvSpPr>
            <a:spLocks noGrp="1"/>
          </p:cNvSpPr>
          <p:nvPr>
            <p:ph type="sldNum" sz="quarter" idx="12"/>
          </p:nvPr>
        </p:nvSpPr>
        <p:spPr/>
        <p:txBody>
          <a:bodyPr/>
          <a:lstStyle/>
          <a:p>
            <a:fld id="{2E0C8601-75F0-FC46-9060-F4323E5F97E2}" type="slidenum">
              <a:rPr lang="en-US" altLang="zh-TW" smtClean="0"/>
              <a:t>‹#›</a:t>
            </a:fld>
            <a:endParaRPr lang="zh-TW" altLang="en-US"/>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1048683" name="日期版面配置區 1"/>
          <p:cNvSpPr>
            <a:spLocks noGrp="1"/>
          </p:cNvSpPr>
          <p:nvPr>
            <p:ph type="dt" sz="half" idx="10"/>
          </p:nvPr>
        </p:nvSpPr>
        <p:spPr/>
        <p:txBody>
          <a:bodyPr/>
          <a:lstStyle/>
          <a:p>
            <a:fld id="{2CA7F5AB-471C-AD4A-83A7-02315851039A}" type="datetimeFigureOut">
              <a:rPr lang="en-US" altLang="zh-TW" smtClean="0"/>
              <a:t>12/24/2021</a:t>
            </a:fld>
            <a:endParaRPr lang="zh-TW" altLang="en-US"/>
          </a:p>
        </p:txBody>
      </p:sp>
      <p:sp>
        <p:nvSpPr>
          <p:cNvPr id="1048684" name="頁尾版面配置區 2"/>
          <p:cNvSpPr>
            <a:spLocks noGrp="1"/>
          </p:cNvSpPr>
          <p:nvPr>
            <p:ph type="ftr" sz="quarter" idx="11"/>
          </p:nvPr>
        </p:nvSpPr>
        <p:spPr/>
        <p:txBody>
          <a:bodyPr/>
          <a:lstStyle/>
          <a:p>
            <a:endParaRPr lang="zh-TW" altLang="en-US"/>
          </a:p>
        </p:txBody>
      </p:sp>
      <p:sp>
        <p:nvSpPr>
          <p:cNvPr id="1048685" name="投影片編號版面配置區 3"/>
          <p:cNvSpPr>
            <a:spLocks noGrp="1"/>
          </p:cNvSpPr>
          <p:nvPr>
            <p:ph type="sldNum" sz="quarter" idx="12"/>
          </p:nvPr>
        </p:nvSpPr>
        <p:spPr/>
        <p:txBody>
          <a:bodyPr/>
          <a:lstStyle/>
          <a:p>
            <a:fld id="{2E0C8601-75F0-FC46-9060-F4323E5F97E2}" type="slidenum">
              <a:rPr lang="en-US" altLang="zh-TW" smtClean="0"/>
              <a:t>‹#›</a:t>
            </a:fld>
            <a:endParaRPr lang="zh-TW" altLang="en-US"/>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1048909" name="標題 1"/>
          <p:cNvSpPr>
            <a:spLocks noGrp="1"/>
          </p:cNvSpPr>
          <p:nvPr>
            <p:ph type="title"/>
          </p:nvPr>
        </p:nvSpPr>
        <p:spPr>
          <a:xfrm>
            <a:off x="629841" y="342900"/>
            <a:ext cx="2949178" cy="1200150"/>
          </a:xfrm>
        </p:spPr>
        <p:txBody>
          <a:bodyPr anchor="b"/>
          <a:lstStyle>
            <a:lvl1pPr>
              <a:defRPr sz="2400"/>
            </a:lvl1pPr>
          </a:lstStyle>
          <a:p>
            <a:r>
              <a:rPr lang="zh-TW" altLang="en-US"/>
              <a:t>按一下以編輯母片標題樣式</a:t>
            </a:r>
          </a:p>
        </p:txBody>
      </p:sp>
      <p:sp>
        <p:nvSpPr>
          <p:cNvPr id="1048910" name="內容版面配置區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1048911" name="文字版面配置區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TW" altLang="en-US"/>
              <a:t>按一下以編輯母片文字樣式</a:t>
            </a:r>
          </a:p>
        </p:txBody>
      </p:sp>
      <p:sp>
        <p:nvSpPr>
          <p:cNvPr id="1048912" name="日期版面配置區 4"/>
          <p:cNvSpPr>
            <a:spLocks noGrp="1"/>
          </p:cNvSpPr>
          <p:nvPr>
            <p:ph type="dt" sz="half" idx="10"/>
          </p:nvPr>
        </p:nvSpPr>
        <p:spPr/>
        <p:txBody>
          <a:bodyPr/>
          <a:lstStyle/>
          <a:p>
            <a:fld id="{2CA7F5AB-471C-AD4A-83A7-02315851039A}" type="datetimeFigureOut">
              <a:rPr lang="en-US" altLang="zh-TW" smtClean="0"/>
              <a:t>12/24/2021</a:t>
            </a:fld>
            <a:endParaRPr lang="zh-TW" altLang="en-US"/>
          </a:p>
        </p:txBody>
      </p:sp>
      <p:sp>
        <p:nvSpPr>
          <p:cNvPr id="1048913" name="頁尾版面配置區 5"/>
          <p:cNvSpPr>
            <a:spLocks noGrp="1"/>
          </p:cNvSpPr>
          <p:nvPr>
            <p:ph type="ftr" sz="quarter" idx="11"/>
          </p:nvPr>
        </p:nvSpPr>
        <p:spPr/>
        <p:txBody>
          <a:bodyPr/>
          <a:lstStyle/>
          <a:p>
            <a:endParaRPr lang="zh-TW" altLang="en-US"/>
          </a:p>
        </p:txBody>
      </p:sp>
      <p:sp>
        <p:nvSpPr>
          <p:cNvPr id="1048914" name="投影片編號版面配置區 6"/>
          <p:cNvSpPr>
            <a:spLocks noGrp="1"/>
          </p:cNvSpPr>
          <p:nvPr>
            <p:ph type="sldNum" sz="quarter" idx="12"/>
          </p:nvPr>
        </p:nvSpPr>
        <p:spPr/>
        <p:txBody>
          <a:bodyPr/>
          <a:lstStyle/>
          <a:p>
            <a:fld id="{2E0C8601-75F0-FC46-9060-F4323E5F97E2}" type="slidenum">
              <a:rPr lang="en-US" altLang="zh-TW" smtClean="0"/>
              <a:t>‹#›</a:t>
            </a:fld>
            <a:endParaRPr lang="zh-TW" altLang="en-US"/>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1048930" name="標題 1"/>
          <p:cNvSpPr>
            <a:spLocks noGrp="1"/>
          </p:cNvSpPr>
          <p:nvPr>
            <p:ph type="title"/>
          </p:nvPr>
        </p:nvSpPr>
        <p:spPr>
          <a:xfrm>
            <a:off x="629841" y="342900"/>
            <a:ext cx="2949178" cy="1200150"/>
          </a:xfrm>
        </p:spPr>
        <p:txBody>
          <a:bodyPr anchor="b"/>
          <a:lstStyle>
            <a:lvl1pPr>
              <a:defRPr sz="2400"/>
            </a:lvl1pPr>
          </a:lstStyle>
          <a:p>
            <a:r>
              <a:rPr lang="zh-TW" altLang="en-US"/>
              <a:t>按一下以編輯母片標題樣式</a:t>
            </a:r>
          </a:p>
        </p:txBody>
      </p:sp>
      <p:sp>
        <p:nvSpPr>
          <p:cNvPr id="1048931" name="圖片版面配置區 2"/>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TW" altLang="en-US"/>
          </a:p>
        </p:txBody>
      </p:sp>
      <p:sp>
        <p:nvSpPr>
          <p:cNvPr id="1048932" name="文字版面配置區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TW" altLang="en-US"/>
              <a:t>按一下以編輯母片文字樣式</a:t>
            </a:r>
          </a:p>
        </p:txBody>
      </p:sp>
      <p:sp>
        <p:nvSpPr>
          <p:cNvPr id="1048933" name="日期版面配置區 4"/>
          <p:cNvSpPr>
            <a:spLocks noGrp="1"/>
          </p:cNvSpPr>
          <p:nvPr>
            <p:ph type="dt" sz="half" idx="10"/>
          </p:nvPr>
        </p:nvSpPr>
        <p:spPr/>
        <p:txBody>
          <a:bodyPr/>
          <a:lstStyle/>
          <a:p>
            <a:fld id="{2CA7F5AB-471C-AD4A-83A7-02315851039A}" type="datetimeFigureOut">
              <a:rPr lang="en-US" altLang="zh-TW" smtClean="0"/>
              <a:t>12/24/2021</a:t>
            </a:fld>
            <a:endParaRPr lang="zh-TW" altLang="en-US"/>
          </a:p>
        </p:txBody>
      </p:sp>
      <p:sp>
        <p:nvSpPr>
          <p:cNvPr id="1048934" name="頁尾版面配置區 5"/>
          <p:cNvSpPr>
            <a:spLocks noGrp="1"/>
          </p:cNvSpPr>
          <p:nvPr>
            <p:ph type="ftr" sz="quarter" idx="11"/>
          </p:nvPr>
        </p:nvSpPr>
        <p:spPr/>
        <p:txBody>
          <a:bodyPr/>
          <a:lstStyle/>
          <a:p>
            <a:endParaRPr lang="zh-TW" altLang="en-US"/>
          </a:p>
        </p:txBody>
      </p:sp>
      <p:sp>
        <p:nvSpPr>
          <p:cNvPr id="1048935" name="投影片編號版面配置區 6"/>
          <p:cNvSpPr>
            <a:spLocks noGrp="1"/>
          </p:cNvSpPr>
          <p:nvPr>
            <p:ph type="sldNum" sz="quarter" idx="12"/>
          </p:nvPr>
        </p:nvSpPr>
        <p:spPr/>
        <p:txBody>
          <a:bodyPr/>
          <a:lstStyle/>
          <a:p>
            <a:fld id="{2E0C8601-75F0-FC46-9060-F4323E5F97E2}" type="slidenum">
              <a:rPr lang="en-US" altLang="zh-TW" smtClean="0"/>
              <a:t>‹#›</a:t>
            </a:fld>
            <a:endParaRPr lang="zh-TW" altLang="en-US"/>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1048925" name="標題 1"/>
          <p:cNvSpPr>
            <a:spLocks noGrp="1"/>
          </p:cNvSpPr>
          <p:nvPr>
            <p:ph type="title"/>
          </p:nvPr>
        </p:nvSpPr>
        <p:spPr/>
        <p:txBody>
          <a:bodyPr/>
          <a:lstStyle/>
          <a:p>
            <a:r>
              <a:rPr lang="zh-TW" altLang="en-US"/>
              <a:t>按一下以編輯母片標題樣式</a:t>
            </a:r>
          </a:p>
        </p:txBody>
      </p:sp>
      <p:sp>
        <p:nvSpPr>
          <p:cNvPr id="1048926" name="直排文字版面配置區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1048927" name="日期版面配置區 3"/>
          <p:cNvSpPr>
            <a:spLocks noGrp="1"/>
          </p:cNvSpPr>
          <p:nvPr>
            <p:ph type="dt" sz="half" idx="10"/>
          </p:nvPr>
        </p:nvSpPr>
        <p:spPr/>
        <p:txBody>
          <a:bodyPr/>
          <a:lstStyle/>
          <a:p>
            <a:fld id="{2CA7F5AB-471C-AD4A-83A7-02315851039A}" type="datetimeFigureOut">
              <a:rPr lang="en-US" altLang="zh-TW" smtClean="0"/>
              <a:t>12/24/2021</a:t>
            </a:fld>
            <a:endParaRPr lang="zh-TW" altLang="en-US"/>
          </a:p>
        </p:txBody>
      </p:sp>
      <p:sp>
        <p:nvSpPr>
          <p:cNvPr id="1048928" name="頁尾版面配置區 4"/>
          <p:cNvSpPr>
            <a:spLocks noGrp="1"/>
          </p:cNvSpPr>
          <p:nvPr>
            <p:ph type="ftr" sz="quarter" idx="11"/>
          </p:nvPr>
        </p:nvSpPr>
        <p:spPr/>
        <p:txBody>
          <a:bodyPr/>
          <a:lstStyle/>
          <a:p>
            <a:endParaRPr lang="zh-TW" altLang="en-US"/>
          </a:p>
        </p:txBody>
      </p:sp>
      <p:sp>
        <p:nvSpPr>
          <p:cNvPr id="1048929" name="投影片編號版面配置區 5"/>
          <p:cNvSpPr>
            <a:spLocks noGrp="1"/>
          </p:cNvSpPr>
          <p:nvPr>
            <p:ph type="sldNum" sz="quarter" idx="12"/>
          </p:nvPr>
        </p:nvSpPr>
        <p:spPr/>
        <p:txBody>
          <a:bodyPr/>
          <a:lstStyle/>
          <a:p>
            <a:fld id="{2E0C8601-75F0-FC46-9060-F4323E5F97E2}" type="slidenum">
              <a:rPr lang="en-US" altLang="zh-TW" smtClean="0"/>
              <a:t>‹#›</a:t>
            </a:fld>
            <a:endParaRPr lang="zh-TW" altLang="en-US"/>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1048915" name="直排標題 1"/>
          <p:cNvSpPr>
            <a:spLocks noGrp="1"/>
          </p:cNvSpPr>
          <p:nvPr>
            <p:ph type="title" orient="vert"/>
          </p:nvPr>
        </p:nvSpPr>
        <p:spPr>
          <a:xfrm>
            <a:off x="6543675" y="273844"/>
            <a:ext cx="1971675" cy="4358879"/>
          </a:xfrm>
        </p:spPr>
        <p:txBody>
          <a:bodyPr vert="eaVert"/>
          <a:lstStyle/>
          <a:p>
            <a:r>
              <a:rPr lang="zh-TW" altLang="en-US"/>
              <a:t>按一下以編輯母片標題樣式</a:t>
            </a:r>
          </a:p>
        </p:txBody>
      </p:sp>
      <p:sp>
        <p:nvSpPr>
          <p:cNvPr id="1048916" name="直排文字版面配置區 2"/>
          <p:cNvSpPr>
            <a:spLocks noGrp="1"/>
          </p:cNvSpPr>
          <p:nvPr>
            <p:ph type="body" orient="vert" idx="1"/>
          </p:nvPr>
        </p:nvSpPr>
        <p:spPr>
          <a:xfrm>
            <a:off x="628650" y="273844"/>
            <a:ext cx="5800725" cy="4358879"/>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1048917" name="日期版面配置區 3"/>
          <p:cNvSpPr>
            <a:spLocks noGrp="1"/>
          </p:cNvSpPr>
          <p:nvPr>
            <p:ph type="dt" sz="half" idx="10"/>
          </p:nvPr>
        </p:nvSpPr>
        <p:spPr/>
        <p:txBody>
          <a:bodyPr/>
          <a:lstStyle/>
          <a:p>
            <a:fld id="{2CA7F5AB-471C-AD4A-83A7-02315851039A}" type="datetimeFigureOut">
              <a:rPr lang="en-US" altLang="zh-TW" smtClean="0"/>
              <a:t>12/24/2021</a:t>
            </a:fld>
            <a:endParaRPr lang="zh-TW" altLang="en-US"/>
          </a:p>
        </p:txBody>
      </p:sp>
      <p:sp>
        <p:nvSpPr>
          <p:cNvPr id="1048918" name="頁尾版面配置區 4"/>
          <p:cNvSpPr>
            <a:spLocks noGrp="1"/>
          </p:cNvSpPr>
          <p:nvPr>
            <p:ph type="ftr" sz="quarter" idx="11"/>
          </p:nvPr>
        </p:nvSpPr>
        <p:spPr/>
        <p:txBody>
          <a:bodyPr/>
          <a:lstStyle/>
          <a:p>
            <a:endParaRPr lang="zh-TW" altLang="en-US"/>
          </a:p>
        </p:txBody>
      </p:sp>
      <p:sp>
        <p:nvSpPr>
          <p:cNvPr id="1048919" name="投影片編號版面配置區 5"/>
          <p:cNvSpPr>
            <a:spLocks noGrp="1"/>
          </p:cNvSpPr>
          <p:nvPr>
            <p:ph type="sldNum" sz="quarter" idx="12"/>
          </p:nvPr>
        </p:nvSpPr>
        <p:spPr/>
        <p:txBody>
          <a:bodyPr/>
          <a:lstStyle/>
          <a:p>
            <a:fld id="{2E0C8601-75F0-FC46-9060-F4323E5F97E2}" type="slidenum">
              <a:rPr lang="en-US" altLang="zh-TW" smtClean="0"/>
              <a:t>‹#›</a:t>
            </a:fld>
            <a:endParaRPr lang="zh-TW"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1048870" name="标题 1"/>
          <p:cNvSpPr>
            <a:spLocks noGrp="1"/>
          </p:cNvSpPr>
          <p:nvPr>
            <p:ph type="title"/>
          </p:nvPr>
        </p:nvSpPr>
        <p:spPr/>
        <p:txBody>
          <a:bodyPr/>
          <a:lstStyle/>
          <a:p>
            <a:r>
              <a:rPr lang="zh-CN" altLang="en-US" noProof="1"/>
              <a:t>单击此处编辑母版标题样式</a:t>
            </a:r>
          </a:p>
        </p:txBody>
      </p:sp>
      <p:sp>
        <p:nvSpPr>
          <p:cNvPr id="1048871" name="内容占位符 2"/>
          <p:cNvSpPr>
            <a:spLocks noGrp="1"/>
          </p:cNvSpPr>
          <p:nvPr>
            <p:ph sz="half" idx="1"/>
          </p:nvPr>
        </p:nvSpPr>
        <p:spPr>
          <a:xfrm>
            <a:off x="457200" y="1200150"/>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1048872" name="内容占位符 3"/>
          <p:cNvSpPr>
            <a:spLocks noGrp="1"/>
          </p:cNvSpPr>
          <p:nvPr>
            <p:ph sz="half" idx="2"/>
          </p:nvPr>
        </p:nvSpPr>
        <p:spPr>
          <a:xfrm>
            <a:off x="4648200" y="1200150"/>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1048873" name="日期占位符 3"/>
          <p:cNvSpPr>
            <a:spLocks noGrp="1"/>
          </p:cNvSpPr>
          <p:nvPr>
            <p:ph type="dt" sz="half" idx="10"/>
          </p:nvPr>
        </p:nvSpPr>
        <p:spPr/>
        <p:txBody>
          <a:bodyPr/>
          <a:lstStyle/>
          <a:p>
            <a:fld id="{5A1D925A-68C4-4F7B-9FF9-B3DF041F33C8}" type="datetimeFigureOut">
              <a:rPr lang="zh-CN" altLang="en-US"/>
              <a:t>2021/12/24</a:t>
            </a:fld>
            <a:endParaRPr lang="zh-CN" altLang="en-US"/>
          </a:p>
        </p:txBody>
      </p:sp>
      <p:sp>
        <p:nvSpPr>
          <p:cNvPr id="1048874" name="页脚占位符 4"/>
          <p:cNvSpPr>
            <a:spLocks noGrp="1"/>
          </p:cNvSpPr>
          <p:nvPr>
            <p:ph type="ftr" sz="quarter" idx="11"/>
          </p:nvPr>
        </p:nvSpPr>
        <p:spPr/>
        <p:txBody>
          <a:bodyPr/>
          <a:lstStyle/>
          <a:p>
            <a:endParaRPr lang="zh-CN" altLang="en-US"/>
          </a:p>
        </p:txBody>
      </p:sp>
      <p:sp>
        <p:nvSpPr>
          <p:cNvPr id="1048875" name="灯片编号占位符 5"/>
          <p:cNvSpPr>
            <a:spLocks noGrp="1"/>
          </p:cNvSpPr>
          <p:nvPr>
            <p:ph type="sldNum" sz="quarter" idx="12"/>
          </p:nvPr>
        </p:nvSpPr>
        <p:spPr/>
        <p:txBody>
          <a:bodyPr/>
          <a:lstStyle/>
          <a:p>
            <a:fld id="{49796C03-D834-41CA-8114-9381B5DBF08D}" type="slidenum">
              <a:rPr lang="zh-CN" altLang="en-US"/>
              <a:t>‹#›</a:t>
            </a:fld>
            <a:endParaRPr lang="zh-CN" altLang="en-US"/>
          </a:p>
        </p:txBody>
      </p:sp>
    </p:spTree>
  </p:cSld>
  <p:clrMapOvr>
    <a:masterClrMapping/>
  </p:clrMapOvr>
  <p:transition spd="slow"/>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48876" name="标题 1"/>
          <p:cNvSpPr>
            <a:spLocks noGrp="1"/>
          </p:cNvSpPr>
          <p:nvPr>
            <p:ph type="title"/>
          </p:nvPr>
        </p:nvSpPr>
        <p:spPr/>
        <p:txBody>
          <a:bodyPr/>
          <a:lstStyle/>
          <a:p>
            <a:r>
              <a:rPr lang="zh-CN" altLang="en-US" noProof="1"/>
              <a:t>单击此处编辑母版标题样式</a:t>
            </a:r>
          </a:p>
        </p:txBody>
      </p:sp>
      <p:sp>
        <p:nvSpPr>
          <p:cNvPr id="1048877" name="文本占位符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1048878" name="内容占位符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1048879" name="文本占位符 4"/>
          <p:cNvSpPr>
            <a:spLocks noGrp="1"/>
          </p:cNvSpPr>
          <p:nvPr>
            <p:ph type="body" sz="quarter" idx="3"/>
          </p:nvPr>
        </p:nvSpPr>
        <p:spPr>
          <a:xfrm>
            <a:off x="4645027"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1048880" name="内容占位符 5"/>
          <p:cNvSpPr>
            <a:spLocks noGrp="1"/>
          </p:cNvSpPr>
          <p:nvPr>
            <p:ph sz="quarter" idx="4"/>
          </p:nvPr>
        </p:nvSpPr>
        <p:spPr>
          <a:xfrm>
            <a:off x="4645027"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1048881" name="日期占位符 3"/>
          <p:cNvSpPr>
            <a:spLocks noGrp="1"/>
          </p:cNvSpPr>
          <p:nvPr>
            <p:ph type="dt" sz="half" idx="10"/>
          </p:nvPr>
        </p:nvSpPr>
        <p:spPr/>
        <p:txBody>
          <a:bodyPr/>
          <a:lstStyle/>
          <a:p>
            <a:fld id="{5A1D925A-68C4-4F7B-9FF9-B3DF041F33C8}" type="datetimeFigureOut">
              <a:rPr lang="zh-CN" altLang="en-US"/>
              <a:t>2021/12/24</a:t>
            </a:fld>
            <a:endParaRPr lang="zh-CN" altLang="en-US"/>
          </a:p>
        </p:txBody>
      </p:sp>
      <p:sp>
        <p:nvSpPr>
          <p:cNvPr id="1048882" name="页脚占位符 4"/>
          <p:cNvSpPr>
            <a:spLocks noGrp="1"/>
          </p:cNvSpPr>
          <p:nvPr>
            <p:ph type="ftr" sz="quarter" idx="11"/>
          </p:nvPr>
        </p:nvSpPr>
        <p:spPr/>
        <p:txBody>
          <a:bodyPr/>
          <a:lstStyle/>
          <a:p>
            <a:endParaRPr lang="zh-CN" altLang="en-US"/>
          </a:p>
        </p:txBody>
      </p:sp>
      <p:sp>
        <p:nvSpPr>
          <p:cNvPr id="1048883" name="灯片编号占位符 5"/>
          <p:cNvSpPr>
            <a:spLocks noGrp="1"/>
          </p:cNvSpPr>
          <p:nvPr>
            <p:ph type="sldNum" sz="quarter" idx="12"/>
          </p:nvPr>
        </p:nvSpPr>
        <p:spPr/>
        <p:txBody>
          <a:bodyPr/>
          <a:lstStyle/>
          <a:p>
            <a:fld id="{32B6163D-D978-4091-8CED-9D4A46050EA5}" type="slidenum">
              <a:rPr lang="zh-CN" altLang="en-US"/>
              <a:t>‹#›</a:t>
            </a:fld>
            <a:endParaRPr lang="zh-CN" altLang="en-US"/>
          </a:p>
        </p:txBody>
      </p:sp>
    </p:spTree>
  </p:cSld>
  <p:clrMapOvr>
    <a:masterClrMapping/>
  </p:clrMapOvr>
  <p:transition spd="slow"/>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仅标题">
    <p:bg bwMode="auto">
      <p:bgPr>
        <a:pattFill prst="openDmnd">
          <a:fgClr>
            <a:srgbClr val="F2F2F2"/>
          </a:fgClr>
          <a:bgClr>
            <a:schemeClr val="bg1"/>
          </a:bgClr>
        </a:pattFill>
        <a:effectLst/>
      </p:bgPr>
    </p:bg>
    <p:spTree>
      <p:nvGrpSpPr>
        <p:cNvPr id="1" name=""/>
        <p:cNvGrpSpPr/>
        <p:nvPr/>
      </p:nvGrpSpPr>
      <p:grpSpPr>
        <a:xfrm>
          <a:off x="0" y="0"/>
          <a:ext cx="0" cy="0"/>
          <a:chOff x="0" y="0"/>
          <a:chExt cx="0" cy="0"/>
        </a:xfrm>
      </p:grpSpPr>
      <p:sp>
        <p:nvSpPr>
          <p:cNvPr id="1048841" name="日期占位符 1"/>
          <p:cNvSpPr>
            <a:spLocks noGrp="1"/>
          </p:cNvSpPr>
          <p:nvPr>
            <p:ph type="dt" sz="half" idx="10"/>
          </p:nvPr>
        </p:nvSpPr>
        <p:spPr/>
        <p:txBody>
          <a:bodyPr/>
          <a:lstStyle/>
          <a:p>
            <a:fld id="{5A1D925A-68C4-4F7B-9FF9-B3DF041F33C8}" type="datetimeFigureOut">
              <a:rPr lang="zh-CN" altLang="en-US"/>
              <a:t>2021/12/24</a:t>
            </a:fld>
            <a:endParaRPr lang="zh-CN" altLang="en-US"/>
          </a:p>
        </p:txBody>
      </p:sp>
      <p:sp>
        <p:nvSpPr>
          <p:cNvPr id="1048842" name="页脚占位符 2"/>
          <p:cNvSpPr>
            <a:spLocks noGrp="1"/>
          </p:cNvSpPr>
          <p:nvPr>
            <p:ph type="ftr" sz="quarter" idx="11"/>
          </p:nvPr>
        </p:nvSpPr>
        <p:spPr/>
        <p:txBody>
          <a:bodyPr/>
          <a:lstStyle/>
          <a:p>
            <a:endParaRPr lang="zh-CN" altLang="en-US"/>
          </a:p>
        </p:txBody>
      </p:sp>
      <p:sp>
        <p:nvSpPr>
          <p:cNvPr id="1048843" name="灯片编号占位符 3"/>
          <p:cNvSpPr>
            <a:spLocks noGrp="1"/>
          </p:cNvSpPr>
          <p:nvPr>
            <p:ph type="sldNum" sz="quarter" idx="12"/>
          </p:nvPr>
        </p:nvSpPr>
        <p:spPr/>
        <p:txBody>
          <a:bodyPr/>
          <a:lstStyle/>
          <a:p>
            <a:fld id="{0EF73477-0FC5-4260-84CF-FFEBE82E862F}" type="slidenum">
              <a:rPr lang="zh-CN" altLang="en-US"/>
              <a:t>‹#›</a:t>
            </a:fld>
            <a:endParaRPr lang="zh-CN" altLang="en-US"/>
          </a:p>
        </p:txBody>
      </p:sp>
    </p:spTree>
  </p:cSld>
  <p:clrMapOvr>
    <a:masterClrMapping/>
  </p:clrMapOvr>
  <p:transition spd="slow"/>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bg bwMode="auto">
      <p:bgPr>
        <a:blipFill dpi="0" rotWithShape="0">
          <a:blip r:embed="rId2"/>
          <a:srcRect/>
          <a:tile tx="0" ty="0" sx="100000" sy="100000" flip="none" algn="tl"/>
        </a:blipFill>
        <a:effectLst/>
      </p:bgPr>
    </p:bg>
    <p:spTree>
      <p:nvGrpSpPr>
        <p:cNvPr id="1" name=""/>
        <p:cNvGrpSpPr/>
        <p:nvPr/>
      </p:nvGrpSpPr>
      <p:grpSpPr>
        <a:xfrm>
          <a:off x="0" y="0"/>
          <a:ext cx="0" cy="0"/>
          <a:chOff x="0" y="0"/>
          <a:chExt cx="0" cy="0"/>
        </a:xfrm>
      </p:grpSpPr>
      <p:sp>
        <p:nvSpPr>
          <p:cNvPr id="1048617" name="矩形 1"/>
          <p:cNvSpPr/>
          <p:nvPr userDrawn="1"/>
        </p:nvSpPr>
        <p:spPr>
          <a:xfrm>
            <a:off x="0" y="0"/>
            <a:ext cx="9144000" cy="5092700"/>
          </a:xfrm>
          <a:prstGeom prst="rect">
            <a:avLst/>
          </a:prstGeom>
          <a:blipFill dpi="0" rotWithShape="1">
            <a:blip r:embed="rId3">
              <a:alphaModFix amt="32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pPr>
            <a:endParaRPr lang="zh-CN" altLang="en-US"/>
          </a:p>
        </p:txBody>
      </p:sp>
      <p:sp>
        <p:nvSpPr>
          <p:cNvPr id="1048618" name="矩形 2"/>
          <p:cNvSpPr/>
          <p:nvPr/>
        </p:nvSpPr>
        <p:spPr>
          <a:xfrm>
            <a:off x="0" y="5043488"/>
            <a:ext cx="9144000" cy="10001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pPr>
            <a:endParaRPr lang="zh-CN" altLang="en-US"/>
          </a:p>
        </p:txBody>
      </p:sp>
      <p:sp>
        <p:nvSpPr>
          <p:cNvPr id="1048619" name="日期占位符 1"/>
          <p:cNvSpPr>
            <a:spLocks noGrp="1"/>
          </p:cNvSpPr>
          <p:nvPr>
            <p:ph type="dt" sz="half" idx="10"/>
          </p:nvPr>
        </p:nvSpPr>
        <p:spPr/>
        <p:txBody>
          <a:bodyPr/>
          <a:lstStyle/>
          <a:p>
            <a:fld id="{5A1D925A-68C4-4F7B-9FF9-B3DF041F33C8}" type="datetimeFigureOut">
              <a:rPr lang="zh-CN" altLang="en-US"/>
              <a:t>2021/12/24</a:t>
            </a:fld>
            <a:endParaRPr lang="zh-CN" altLang="en-US"/>
          </a:p>
        </p:txBody>
      </p:sp>
      <p:sp>
        <p:nvSpPr>
          <p:cNvPr id="1048620" name="页脚占位符 2"/>
          <p:cNvSpPr>
            <a:spLocks noGrp="1"/>
          </p:cNvSpPr>
          <p:nvPr>
            <p:ph type="ftr" sz="quarter" idx="11"/>
          </p:nvPr>
        </p:nvSpPr>
        <p:spPr/>
        <p:txBody>
          <a:bodyPr/>
          <a:lstStyle/>
          <a:p>
            <a:endParaRPr lang="zh-CN" altLang="en-US"/>
          </a:p>
        </p:txBody>
      </p:sp>
      <p:sp>
        <p:nvSpPr>
          <p:cNvPr id="1048621" name="灯片编号占位符 3"/>
          <p:cNvSpPr>
            <a:spLocks noGrp="1"/>
          </p:cNvSpPr>
          <p:nvPr>
            <p:ph type="sldNum" sz="quarter" idx="12"/>
          </p:nvPr>
        </p:nvSpPr>
        <p:spPr/>
        <p:txBody>
          <a:bodyPr/>
          <a:lstStyle/>
          <a:p>
            <a:fld id="{0729B2B6-8678-4B70-8EAD-949797E05712}" type="slidenum">
              <a:rPr lang="zh-CN" altLang="en-US"/>
              <a:t>‹#›</a:t>
            </a:fld>
            <a:endParaRPr lang="zh-CN" altLang="en-US"/>
          </a:p>
        </p:txBody>
      </p:sp>
    </p:spTree>
  </p:cSld>
  <p:clrMapOvr>
    <a:masterClrMapping/>
  </p:clrMapOvr>
  <p:transition spd="slow"/>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1048884" name="标题 1"/>
          <p:cNvSpPr>
            <a:spLocks noGrp="1"/>
          </p:cNvSpPr>
          <p:nvPr>
            <p:ph type="title"/>
          </p:nvPr>
        </p:nvSpPr>
        <p:spPr>
          <a:xfrm>
            <a:off x="457202" y="204788"/>
            <a:ext cx="3008313" cy="871538"/>
          </a:xfrm>
        </p:spPr>
        <p:txBody>
          <a:bodyPr anchor="b"/>
          <a:lstStyle>
            <a:lvl1pPr algn="l">
              <a:defRPr sz="2000" b="1"/>
            </a:lvl1pPr>
          </a:lstStyle>
          <a:p>
            <a:r>
              <a:rPr lang="zh-CN" altLang="en-US" noProof="1"/>
              <a:t>单击此处编辑母版标题样式</a:t>
            </a:r>
          </a:p>
        </p:txBody>
      </p:sp>
      <p:sp>
        <p:nvSpPr>
          <p:cNvPr id="1048885" name="内容占位符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1048886" name="文本占位符 3"/>
          <p:cNvSpPr>
            <a:spLocks noGrp="1"/>
          </p:cNvSpPr>
          <p:nvPr>
            <p:ph type="body" sz="half" idx="2"/>
          </p:nvPr>
        </p:nvSpPr>
        <p:spPr>
          <a:xfrm>
            <a:off x="457202"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
        <p:nvSpPr>
          <p:cNvPr id="1048887" name="日期占位符 3"/>
          <p:cNvSpPr>
            <a:spLocks noGrp="1"/>
          </p:cNvSpPr>
          <p:nvPr>
            <p:ph type="dt" sz="half" idx="10"/>
          </p:nvPr>
        </p:nvSpPr>
        <p:spPr/>
        <p:txBody>
          <a:bodyPr/>
          <a:lstStyle/>
          <a:p>
            <a:fld id="{5A1D925A-68C4-4F7B-9FF9-B3DF041F33C8}" type="datetimeFigureOut">
              <a:rPr lang="zh-CN" altLang="en-US"/>
              <a:t>2021/12/24</a:t>
            </a:fld>
            <a:endParaRPr lang="zh-CN" altLang="en-US"/>
          </a:p>
        </p:txBody>
      </p:sp>
      <p:sp>
        <p:nvSpPr>
          <p:cNvPr id="1048888" name="页脚占位符 4"/>
          <p:cNvSpPr>
            <a:spLocks noGrp="1"/>
          </p:cNvSpPr>
          <p:nvPr>
            <p:ph type="ftr" sz="quarter" idx="11"/>
          </p:nvPr>
        </p:nvSpPr>
        <p:spPr/>
        <p:txBody>
          <a:bodyPr/>
          <a:lstStyle/>
          <a:p>
            <a:endParaRPr lang="zh-CN" altLang="en-US"/>
          </a:p>
        </p:txBody>
      </p:sp>
      <p:sp>
        <p:nvSpPr>
          <p:cNvPr id="1048889" name="灯片编号占位符 5"/>
          <p:cNvSpPr>
            <a:spLocks noGrp="1"/>
          </p:cNvSpPr>
          <p:nvPr>
            <p:ph type="sldNum" sz="quarter" idx="12"/>
          </p:nvPr>
        </p:nvSpPr>
        <p:spPr/>
        <p:txBody>
          <a:bodyPr/>
          <a:lstStyle/>
          <a:p>
            <a:fld id="{FE40BE95-76F1-4F45-A1BF-B4E3AF55DA09}" type="slidenum">
              <a:rPr lang="zh-CN" altLang="en-US"/>
              <a:t>‹#›</a:t>
            </a:fld>
            <a:endParaRPr lang="zh-CN" altLang="en-US"/>
          </a:p>
        </p:txBody>
      </p:sp>
    </p:spTree>
  </p:cSld>
  <p:clrMapOvr>
    <a:masterClrMapping/>
  </p:clrMapOvr>
  <p:transition spd="slow"/>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1048854" name="标题 1"/>
          <p:cNvSpPr>
            <a:spLocks noGrp="1"/>
          </p:cNvSpPr>
          <p:nvPr>
            <p:ph type="title"/>
          </p:nvPr>
        </p:nvSpPr>
        <p:spPr>
          <a:xfrm>
            <a:off x="1792288" y="3600450"/>
            <a:ext cx="5486400" cy="425054"/>
          </a:xfrm>
        </p:spPr>
        <p:txBody>
          <a:bodyPr anchor="b"/>
          <a:lstStyle>
            <a:lvl1pPr algn="l">
              <a:defRPr sz="2000" b="1"/>
            </a:lvl1pPr>
          </a:lstStyle>
          <a:p>
            <a:r>
              <a:rPr lang="zh-CN" altLang="en-US" noProof="1"/>
              <a:t>单击此处编辑母版标题样式</a:t>
            </a:r>
          </a:p>
        </p:txBody>
      </p:sp>
      <p:sp>
        <p:nvSpPr>
          <p:cNvPr id="1048855" name="图片占位符 2"/>
          <p:cNvSpPr>
            <a:spLocks noGrp="1"/>
          </p:cNvSpPr>
          <p:nvPr>
            <p:ph type="pic" idx="1"/>
          </p:nvPr>
        </p:nvSpPr>
        <p:spPr>
          <a:xfrm>
            <a:off x="1792288" y="459581"/>
            <a:ext cx="5486400" cy="30861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1048856" name="文本占位符 3"/>
          <p:cNvSpPr>
            <a:spLocks noGrp="1"/>
          </p:cNvSpPr>
          <p:nvPr>
            <p:ph type="body" sz="half" idx="2"/>
          </p:nvPr>
        </p:nvSpPr>
        <p:spPr>
          <a:xfrm>
            <a:off x="1792288" y="4025504"/>
            <a:ext cx="5486400" cy="60364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
        <p:nvSpPr>
          <p:cNvPr id="1048857" name="日期占位符 3"/>
          <p:cNvSpPr>
            <a:spLocks noGrp="1"/>
          </p:cNvSpPr>
          <p:nvPr>
            <p:ph type="dt" sz="half" idx="10"/>
          </p:nvPr>
        </p:nvSpPr>
        <p:spPr/>
        <p:txBody>
          <a:bodyPr/>
          <a:lstStyle/>
          <a:p>
            <a:fld id="{5A1D925A-68C4-4F7B-9FF9-B3DF041F33C8}" type="datetimeFigureOut">
              <a:rPr lang="zh-CN" altLang="en-US"/>
              <a:t>2021/12/24</a:t>
            </a:fld>
            <a:endParaRPr lang="zh-CN" altLang="en-US"/>
          </a:p>
        </p:txBody>
      </p:sp>
      <p:sp>
        <p:nvSpPr>
          <p:cNvPr id="1048858" name="页脚占位符 4"/>
          <p:cNvSpPr>
            <a:spLocks noGrp="1"/>
          </p:cNvSpPr>
          <p:nvPr>
            <p:ph type="ftr" sz="quarter" idx="11"/>
          </p:nvPr>
        </p:nvSpPr>
        <p:spPr/>
        <p:txBody>
          <a:bodyPr/>
          <a:lstStyle/>
          <a:p>
            <a:endParaRPr lang="zh-CN" altLang="en-US"/>
          </a:p>
        </p:txBody>
      </p:sp>
      <p:sp>
        <p:nvSpPr>
          <p:cNvPr id="1048859" name="灯片编号占位符 5"/>
          <p:cNvSpPr>
            <a:spLocks noGrp="1"/>
          </p:cNvSpPr>
          <p:nvPr>
            <p:ph type="sldNum" sz="quarter" idx="12"/>
          </p:nvPr>
        </p:nvSpPr>
        <p:spPr/>
        <p:txBody>
          <a:bodyPr/>
          <a:lstStyle/>
          <a:p>
            <a:fld id="{60E139C6-B86C-45E6-8439-CA78DC731EA9}" type="slidenum">
              <a:rPr lang="zh-CN" altLang="en-US"/>
              <a:t>‹#›</a:t>
            </a:fld>
            <a:endParaRPr lang="zh-CN" altLang="en-US"/>
          </a:p>
        </p:txBody>
      </p:sp>
    </p:spTree>
  </p:cSld>
  <p:clrMapOvr>
    <a:masterClrMapping/>
  </p:clrMapOvr>
  <p:transition spd="slow"/>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26.xml"/><Relationship Id="rId1" Type="http://schemas.openxmlformats.org/officeDocument/2006/relationships/slideLayout" Target="../slideLayouts/slideLayout25.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4.xml"/><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theme" Target="../theme/theme4.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0" Type="http://schemas.openxmlformats.org/officeDocument/2006/relationships/slideLayout" Target="../slideLayouts/slideLayout36.xml"/><Relationship Id="rId4" Type="http://schemas.openxmlformats.org/officeDocument/2006/relationships/slideLayout" Target="../slideLayouts/slideLayout30.xml"/><Relationship Id="rId9"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pattFill prst="sphere">
          <a:fgClr>
            <a:srgbClr val="F2F2F2"/>
          </a:fgClr>
          <a:bgClr>
            <a:schemeClr val="bg1"/>
          </a:bgClr>
        </a:pattFill>
        <a:effectLst/>
      </p:bgPr>
    </p:bg>
    <p:spTree>
      <p:nvGrpSpPr>
        <p:cNvPr id="1" name=""/>
        <p:cNvGrpSpPr/>
        <p:nvPr/>
      </p:nvGrpSpPr>
      <p:grpSpPr>
        <a:xfrm>
          <a:off x="0" y="0"/>
          <a:ext cx="0" cy="0"/>
          <a:chOff x="0" y="0"/>
          <a:chExt cx="0" cy="0"/>
        </a:xfrm>
      </p:grpSpPr>
      <p:sp>
        <p:nvSpPr>
          <p:cNvPr id="1048612" name="标题占位符 1"/>
          <p:cNvSpPr>
            <a:spLocks noGrp="1" noChangeArrowheads="1"/>
          </p:cNvSpPr>
          <p:nvPr>
            <p:ph type="title" idx="4294967295"/>
          </p:nvPr>
        </p:nvSpPr>
        <p:spPr bwMode="auto">
          <a:xfrm>
            <a:off x="457200" y="206375"/>
            <a:ext cx="8229600" cy="857250"/>
          </a:xfrm>
          <a:prstGeom prst="rect">
            <a:avLst/>
          </a:prstGeom>
          <a:noFill/>
          <a:ln>
            <a:noFill/>
          </a:ln>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48613" name="文本占位符 2"/>
          <p:cNvSpPr>
            <a:spLocks noGrp="1" noChangeArrowheads="1"/>
          </p:cNvSpPr>
          <p:nvPr>
            <p:ph type="body" idx="4294967295"/>
          </p:nvPr>
        </p:nvSpPr>
        <p:spPr bwMode="auto">
          <a:xfrm>
            <a:off x="457200" y="1200150"/>
            <a:ext cx="8229600" cy="3394075"/>
          </a:xfrm>
          <a:prstGeom prst="rect">
            <a:avLst/>
          </a:prstGeom>
          <a:noFill/>
          <a:ln>
            <a:noFill/>
          </a:ln>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48614" name="日期占位符 3"/>
          <p:cNvSpPr>
            <a:spLocks noGrp="1"/>
          </p:cNvSpPr>
          <p:nvPr>
            <p:ph type="dt" sz="half" idx="2"/>
          </p:nvPr>
        </p:nvSpPr>
        <p:spPr>
          <a:xfrm>
            <a:off x="457200" y="4767263"/>
            <a:ext cx="2133600" cy="274637"/>
          </a:xfrm>
          <a:prstGeom prst="rect">
            <a:avLst/>
          </a:prstGeom>
        </p:spPr>
        <p:txBody>
          <a:bodyPr vert="horz" lIns="91440" tIns="45720" rIns="91440" bIns="45720" rtlCol="0" anchor="ctr"/>
          <a:lstStyle>
            <a:lvl1pPr algn="l" fontAlgn="auto">
              <a:spcBef>
                <a:spcPts val="0"/>
              </a:spcBef>
              <a:spcAft>
                <a:spcPts val="0"/>
              </a:spcAft>
              <a:buFontTx/>
              <a:buNone/>
              <a:defRPr sz="1200">
                <a:solidFill>
                  <a:schemeClr val="tx1">
                    <a:tint val="75000"/>
                  </a:schemeClr>
                </a:solidFill>
                <a:latin typeface="+mn-lt"/>
                <a:ea typeface="+mn-ea"/>
              </a:defRPr>
            </a:lvl1pPr>
          </a:lstStyle>
          <a:p>
            <a:fld id="{5A1D925A-68C4-4F7B-9FF9-B3DF041F33C8}" type="datetimeFigureOut">
              <a:rPr lang="zh-CN" altLang="en-US"/>
              <a:t>2021/12/24</a:t>
            </a:fld>
            <a:endParaRPr lang="zh-CN" altLang="en-US"/>
          </a:p>
        </p:txBody>
      </p:sp>
      <p:sp>
        <p:nvSpPr>
          <p:cNvPr id="1048615" name="页脚占位符 4"/>
          <p:cNvSpPr>
            <a:spLocks noGrp="1"/>
          </p:cNvSpPr>
          <p:nvPr>
            <p:ph type="ftr" sz="quarter" idx="3"/>
          </p:nvPr>
        </p:nvSpPr>
        <p:spPr>
          <a:xfrm>
            <a:off x="3124200" y="4767263"/>
            <a:ext cx="2895600" cy="274637"/>
          </a:xfrm>
          <a:prstGeom prst="rect">
            <a:avLst/>
          </a:prstGeom>
        </p:spPr>
        <p:txBody>
          <a:bodyPr vert="horz" lIns="91440" tIns="45720" rIns="91440" bIns="45720" rtlCol="0" anchor="ctr"/>
          <a:lstStyle>
            <a:lvl1pPr algn="ctr" fontAlgn="auto">
              <a:spcBef>
                <a:spcPts val="0"/>
              </a:spcBef>
              <a:spcAft>
                <a:spcPts val="0"/>
              </a:spcAft>
              <a:buFontTx/>
              <a:buNone/>
              <a:defRPr sz="1200">
                <a:solidFill>
                  <a:schemeClr val="tx1">
                    <a:tint val="75000"/>
                  </a:schemeClr>
                </a:solidFill>
                <a:latin typeface="+mn-lt"/>
                <a:ea typeface="+mn-ea"/>
              </a:defRPr>
            </a:lvl1pPr>
          </a:lstStyle>
          <a:p>
            <a:endParaRPr lang="zh-CN" altLang="en-US"/>
          </a:p>
        </p:txBody>
      </p:sp>
      <p:sp>
        <p:nvSpPr>
          <p:cNvPr id="1048616" name="灯片编号占位符 5"/>
          <p:cNvSpPr>
            <a:spLocks noGrp="1"/>
          </p:cNvSpPr>
          <p:nvPr>
            <p:ph type="sldNum" sz="quarter" idx="4"/>
          </p:nvPr>
        </p:nvSpPr>
        <p:spPr>
          <a:xfrm>
            <a:off x="6553200" y="4767263"/>
            <a:ext cx="2133600" cy="274637"/>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5D32B558-6067-41FF-B3AE-7265FC255B8B}" type="slidenum">
              <a:rPr lang="zh-CN" altLang="en-US"/>
              <a:t>‹#›</a:t>
            </a:fld>
            <a:endParaRPr lang="zh-CN" altLang="en-US"/>
          </a:p>
        </p:txBody>
      </p:sp>
    </p:spTree>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89" r:id="rId12"/>
  </p:sldLayoutIdLst>
  <p:transition spd="slow"/>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ea typeface="宋体" charset="-122"/>
        </a:defRPr>
      </a:lvl2pPr>
      <a:lvl3pPr algn="ctr" rtl="0" eaLnBrk="0" fontAlgn="base" hangingPunct="0">
        <a:spcBef>
          <a:spcPct val="0"/>
        </a:spcBef>
        <a:spcAft>
          <a:spcPct val="0"/>
        </a:spcAft>
        <a:defRPr sz="4400">
          <a:solidFill>
            <a:schemeClr val="tx1"/>
          </a:solidFill>
          <a:latin typeface="Calibri" pitchFamily="34" charset="0"/>
          <a:ea typeface="宋体" charset="-122"/>
        </a:defRPr>
      </a:lvl3pPr>
      <a:lvl4pPr algn="ctr" rtl="0" eaLnBrk="0" fontAlgn="base" hangingPunct="0">
        <a:spcBef>
          <a:spcPct val="0"/>
        </a:spcBef>
        <a:spcAft>
          <a:spcPct val="0"/>
        </a:spcAft>
        <a:defRPr sz="4400">
          <a:solidFill>
            <a:schemeClr val="tx1"/>
          </a:solidFill>
          <a:latin typeface="Calibri" pitchFamily="34" charset="0"/>
          <a:ea typeface="宋体" charset="-122"/>
        </a:defRPr>
      </a:lvl4pPr>
      <a:lvl5pPr algn="ctr" rtl="0" eaLnBrk="0" fontAlgn="base" hangingPunct="0">
        <a:spcBef>
          <a:spcPct val="0"/>
        </a:spcBef>
        <a:spcAft>
          <a:spcPct val="0"/>
        </a:spcAft>
        <a:defRPr sz="4400">
          <a:solidFill>
            <a:schemeClr val="tx1"/>
          </a:solidFill>
          <a:latin typeface="Calibri" pitchFamily="34" charset="0"/>
          <a:ea typeface="宋体" charset="-122"/>
        </a:defRPr>
      </a:lvl5pPr>
      <a:lvl6pPr marL="457200" algn="ctr" rtl="0" fontAlgn="base">
        <a:spcBef>
          <a:spcPct val="0"/>
        </a:spcBef>
        <a:spcAft>
          <a:spcPct val="0"/>
        </a:spcAft>
        <a:defRPr sz="4400">
          <a:solidFill>
            <a:schemeClr val="tx1"/>
          </a:solidFill>
          <a:latin typeface="Calibri" pitchFamily="34" charset="0"/>
          <a:ea typeface="宋体" charset="-122"/>
        </a:defRPr>
      </a:lvl6pPr>
      <a:lvl7pPr marL="914400" algn="ctr" rtl="0" fontAlgn="base">
        <a:spcBef>
          <a:spcPct val="0"/>
        </a:spcBef>
        <a:spcAft>
          <a:spcPct val="0"/>
        </a:spcAft>
        <a:defRPr sz="4400">
          <a:solidFill>
            <a:schemeClr val="tx1"/>
          </a:solidFill>
          <a:latin typeface="Calibri" pitchFamily="34" charset="0"/>
          <a:ea typeface="宋体" charset="-122"/>
        </a:defRPr>
      </a:lvl7pPr>
      <a:lvl8pPr marL="1371600" algn="ctr" rtl="0" fontAlgn="base">
        <a:spcBef>
          <a:spcPct val="0"/>
        </a:spcBef>
        <a:spcAft>
          <a:spcPct val="0"/>
        </a:spcAft>
        <a:defRPr sz="4400">
          <a:solidFill>
            <a:schemeClr val="tx1"/>
          </a:solidFill>
          <a:latin typeface="Calibri" pitchFamily="34" charset="0"/>
          <a:ea typeface="宋体" charset="-122"/>
        </a:defRPr>
      </a:lvl8pPr>
      <a:lvl9pPr marL="1828800" algn="ctr" rtl="0" fontAlgn="base">
        <a:spcBef>
          <a:spcPct val="0"/>
        </a:spcBef>
        <a:spcAft>
          <a:spcPct val="0"/>
        </a:spcAft>
        <a:defRPr sz="4400">
          <a:solidFill>
            <a:schemeClr val="tx1"/>
          </a:solidFill>
          <a:latin typeface="Calibri" pitchFamily="34" charset="0"/>
          <a:ea typeface="宋体" charset="-122"/>
        </a:defRPr>
      </a:lvl9pPr>
    </p:titleStyle>
    <p:bodyStyle>
      <a:lvl1pPr marL="342900" indent="-342900" algn="l" rtl="0" eaLnBrk="0" fontAlgn="base" hangingPunct="0">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48576" name="标题占位符 1"/>
          <p:cNvSpPr>
            <a:spLocks noGrp="1" noChangeArrowheads="1"/>
          </p:cNvSpPr>
          <p:nvPr>
            <p:ph type="title" idx="4294967295"/>
          </p:nvPr>
        </p:nvSpPr>
        <p:spPr bwMode="auto">
          <a:xfrm>
            <a:off x="457200" y="206375"/>
            <a:ext cx="8229600" cy="857250"/>
          </a:xfrm>
          <a:prstGeom prst="rect">
            <a:avLst/>
          </a:prstGeom>
          <a:noFill/>
          <a:ln>
            <a:noFill/>
          </a:ln>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48577" name="文本占位符 2"/>
          <p:cNvSpPr>
            <a:spLocks noGrp="1" noChangeArrowheads="1"/>
          </p:cNvSpPr>
          <p:nvPr>
            <p:ph type="body" idx="4294967295"/>
          </p:nvPr>
        </p:nvSpPr>
        <p:spPr bwMode="auto">
          <a:xfrm>
            <a:off x="457200" y="1200150"/>
            <a:ext cx="8229600" cy="3394075"/>
          </a:xfrm>
          <a:prstGeom prst="rect">
            <a:avLst/>
          </a:prstGeom>
          <a:noFill/>
          <a:ln>
            <a:noFill/>
          </a:ln>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48578" name="日期占位符 3"/>
          <p:cNvSpPr>
            <a:spLocks noGrp="1"/>
          </p:cNvSpPr>
          <p:nvPr>
            <p:ph type="dt" sz="half" idx="2"/>
          </p:nvPr>
        </p:nvSpPr>
        <p:spPr>
          <a:xfrm>
            <a:off x="457200" y="4767263"/>
            <a:ext cx="2133600" cy="274637"/>
          </a:xfrm>
          <a:prstGeom prst="rect">
            <a:avLst/>
          </a:prstGeom>
        </p:spPr>
        <p:txBody>
          <a:bodyPr vert="horz" lIns="91440" tIns="45720" rIns="91440" bIns="45720" rtlCol="0" anchor="ctr"/>
          <a:lstStyle>
            <a:lvl1pPr algn="l" fontAlgn="auto">
              <a:spcBef>
                <a:spcPts val="0"/>
              </a:spcBef>
              <a:spcAft>
                <a:spcPts val="0"/>
              </a:spcAft>
              <a:buFontTx/>
              <a:buNone/>
              <a:defRPr sz="1200">
                <a:solidFill>
                  <a:prstClr val="black">
                    <a:tint val="75000"/>
                  </a:prstClr>
                </a:solidFill>
                <a:latin typeface="+mn-lt"/>
                <a:ea typeface="+mn-ea"/>
              </a:defRPr>
            </a:lvl1pPr>
          </a:lstStyle>
          <a:p>
            <a:fld id="{AB3D2682-DE71-45D8-9DE4-7405B3E8D462}" type="datetimeFigureOut">
              <a:rPr lang="zh-CN" altLang="en-US"/>
              <a:t>2021/12/24</a:t>
            </a:fld>
            <a:endParaRPr lang="zh-CN" altLang="en-US"/>
          </a:p>
        </p:txBody>
      </p:sp>
      <p:sp>
        <p:nvSpPr>
          <p:cNvPr id="1048579" name="页脚占位符 4"/>
          <p:cNvSpPr>
            <a:spLocks noGrp="1"/>
          </p:cNvSpPr>
          <p:nvPr>
            <p:ph type="ftr" sz="quarter" idx="3"/>
          </p:nvPr>
        </p:nvSpPr>
        <p:spPr>
          <a:xfrm>
            <a:off x="3124200" y="4767263"/>
            <a:ext cx="2895600" cy="274637"/>
          </a:xfrm>
          <a:prstGeom prst="rect">
            <a:avLst/>
          </a:prstGeom>
        </p:spPr>
        <p:txBody>
          <a:bodyPr vert="horz" lIns="91440" tIns="45720" rIns="91440" bIns="45720" rtlCol="0" anchor="ctr"/>
          <a:lstStyle>
            <a:lvl1pPr algn="ctr" fontAlgn="auto">
              <a:spcBef>
                <a:spcPts val="0"/>
              </a:spcBef>
              <a:spcAft>
                <a:spcPts val="0"/>
              </a:spcAft>
              <a:buFontTx/>
              <a:buNone/>
              <a:defRPr sz="1200">
                <a:solidFill>
                  <a:prstClr val="black">
                    <a:tint val="75000"/>
                  </a:prstClr>
                </a:solidFill>
                <a:latin typeface="+mn-lt"/>
                <a:ea typeface="+mn-ea"/>
              </a:defRPr>
            </a:lvl1pPr>
          </a:lstStyle>
          <a:p>
            <a:endParaRPr lang="zh-CN" altLang="en-US"/>
          </a:p>
        </p:txBody>
      </p:sp>
      <p:sp>
        <p:nvSpPr>
          <p:cNvPr id="1048580" name="灯片编号占位符 5"/>
          <p:cNvSpPr>
            <a:spLocks noGrp="1"/>
          </p:cNvSpPr>
          <p:nvPr>
            <p:ph type="sldNum" sz="quarter" idx="4"/>
          </p:nvPr>
        </p:nvSpPr>
        <p:spPr>
          <a:xfrm>
            <a:off x="6553200" y="4767263"/>
            <a:ext cx="2133600" cy="274637"/>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2421EE4B-8FF1-4F1E-A6DE-DBDCF10419C4}" type="slidenum">
              <a:rPr lang="zh-CN" altLang="en-US"/>
              <a:t>‹#›</a:t>
            </a:fld>
            <a:endParaRPr lang="zh-CN" altLang="en-US"/>
          </a:p>
        </p:txBody>
      </p:sp>
    </p:spTree>
  </p:cSld>
  <p:clrMap bg1="lt1" tx1="dk1" bg2="lt2" tx2="dk2" accent1="accent1" accent2="accent2" accent3="accent3" accent4="accent4" accent5="accent5" accent6="accent6" hlink="hlink" folHlink="folHlink"/>
  <p:sldLayoutIdLst>
    <p:sldLayoutId id="2147483653" r:id="rId1"/>
    <p:sldLayoutId id="2147483654" r:id="rId2"/>
    <p:sldLayoutId id="2147483655" r:id="rId3"/>
    <p:sldLayoutId id="2147483656" r:id="rId4"/>
    <p:sldLayoutId id="2147483657" r:id="rId5"/>
    <p:sldLayoutId id="2147483658" r:id="rId6"/>
    <p:sldLayoutId id="2147483659" r:id="rId7"/>
    <p:sldLayoutId id="2147483660" r:id="rId8"/>
    <p:sldLayoutId id="2147483661" r:id="rId9"/>
    <p:sldLayoutId id="2147483662" r:id="rId10"/>
    <p:sldLayoutId id="2147483663" r:id="rId11"/>
    <p:sldLayoutId id="2147483688" r:id="rId12"/>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ea typeface="宋体" charset="-122"/>
        </a:defRPr>
      </a:lvl2pPr>
      <a:lvl3pPr algn="ctr" rtl="0" eaLnBrk="0" fontAlgn="base" hangingPunct="0">
        <a:spcBef>
          <a:spcPct val="0"/>
        </a:spcBef>
        <a:spcAft>
          <a:spcPct val="0"/>
        </a:spcAft>
        <a:defRPr sz="4400">
          <a:solidFill>
            <a:schemeClr val="tx1"/>
          </a:solidFill>
          <a:latin typeface="Calibri" pitchFamily="34" charset="0"/>
          <a:ea typeface="宋体" charset="-122"/>
        </a:defRPr>
      </a:lvl3pPr>
      <a:lvl4pPr algn="ctr" rtl="0" eaLnBrk="0" fontAlgn="base" hangingPunct="0">
        <a:spcBef>
          <a:spcPct val="0"/>
        </a:spcBef>
        <a:spcAft>
          <a:spcPct val="0"/>
        </a:spcAft>
        <a:defRPr sz="4400">
          <a:solidFill>
            <a:schemeClr val="tx1"/>
          </a:solidFill>
          <a:latin typeface="Calibri" pitchFamily="34" charset="0"/>
          <a:ea typeface="宋体" charset="-122"/>
        </a:defRPr>
      </a:lvl4pPr>
      <a:lvl5pPr algn="ctr" rtl="0" eaLnBrk="0" fontAlgn="base" hangingPunct="0">
        <a:spcBef>
          <a:spcPct val="0"/>
        </a:spcBef>
        <a:spcAft>
          <a:spcPct val="0"/>
        </a:spcAft>
        <a:defRPr sz="4400">
          <a:solidFill>
            <a:schemeClr val="tx1"/>
          </a:solidFill>
          <a:latin typeface="Calibri" pitchFamily="34" charset="0"/>
          <a:ea typeface="宋体" charset="-122"/>
        </a:defRPr>
      </a:lvl5pPr>
      <a:lvl6pPr marL="457200" algn="ctr" rtl="0" fontAlgn="base">
        <a:spcBef>
          <a:spcPct val="0"/>
        </a:spcBef>
        <a:spcAft>
          <a:spcPct val="0"/>
        </a:spcAft>
        <a:defRPr sz="4400">
          <a:solidFill>
            <a:schemeClr val="tx1"/>
          </a:solidFill>
          <a:latin typeface="Calibri" pitchFamily="34" charset="0"/>
          <a:ea typeface="宋体" charset="-122"/>
        </a:defRPr>
      </a:lvl6pPr>
      <a:lvl7pPr marL="914400" algn="ctr" rtl="0" fontAlgn="base">
        <a:spcBef>
          <a:spcPct val="0"/>
        </a:spcBef>
        <a:spcAft>
          <a:spcPct val="0"/>
        </a:spcAft>
        <a:defRPr sz="4400">
          <a:solidFill>
            <a:schemeClr val="tx1"/>
          </a:solidFill>
          <a:latin typeface="Calibri" pitchFamily="34" charset="0"/>
          <a:ea typeface="宋体" charset="-122"/>
        </a:defRPr>
      </a:lvl7pPr>
      <a:lvl8pPr marL="1371600" algn="ctr" rtl="0" fontAlgn="base">
        <a:spcBef>
          <a:spcPct val="0"/>
        </a:spcBef>
        <a:spcAft>
          <a:spcPct val="0"/>
        </a:spcAft>
        <a:defRPr sz="4400">
          <a:solidFill>
            <a:schemeClr val="tx1"/>
          </a:solidFill>
          <a:latin typeface="Calibri" pitchFamily="34" charset="0"/>
          <a:ea typeface="宋体" charset="-122"/>
        </a:defRPr>
      </a:lvl8pPr>
      <a:lvl9pPr marL="1828800" algn="ctr" rtl="0" fontAlgn="base">
        <a:spcBef>
          <a:spcPct val="0"/>
        </a:spcBef>
        <a:spcAft>
          <a:spcPct val="0"/>
        </a:spcAft>
        <a:defRPr sz="4400">
          <a:solidFill>
            <a:schemeClr val="tx1"/>
          </a:solidFill>
          <a:latin typeface="Calibri" pitchFamily="34" charset="0"/>
          <a:ea typeface="宋体" charset="-122"/>
        </a:defRPr>
      </a:lvl9pPr>
    </p:titleStyle>
    <p:bodyStyle>
      <a:lvl1pPr marL="342900" indent="-342900" algn="l" rtl="0" eaLnBrk="0" fontAlgn="base" hangingPunct="0">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sp>
        <p:nvSpPr>
          <p:cNvPr id="1048890" name="标题占位符 1"/>
          <p:cNvSpPr>
            <a:spLocks noGrp="1" noChangeArrowheads="1"/>
          </p:cNvSpPr>
          <p:nvPr>
            <p:ph type="title" idx="4294967295"/>
          </p:nvPr>
        </p:nvSpPr>
        <p:spPr bwMode="auto">
          <a:xfrm>
            <a:off x="457200" y="206375"/>
            <a:ext cx="8229600" cy="857250"/>
          </a:xfrm>
          <a:prstGeom prst="rect">
            <a:avLst/>
          </a:prstGeom>
          <a:noFill/>
          <a:ln>
            <a:noFill/>
          </a:ln>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48891" name="文本占位符 2"/>
          <p:cNvSpPr>
            <a:spLocks noGrp="1" noChangeArrowheads="1"/>
          </p:cNvSpPr>
          <p:nvPr>
            <p:ph type="body" idx="4294967295"/>
          </p:nvPr>
        </p:nvSpPr>
        <p:spPr bwMode="auto">
          <a:xfrm>
            <a:off x="457200" y="1200150"/>
            <a:ext cx="8229600" cy="3394075"/>
          </a:xfrm>
          <a:prstGeom prst="rect">
            <a:avLst/>
          </a:prstGeom>
          <a:noFill/>
          <a:ln>
            <a:noFill/>
          </a:ln>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48892" name="日期占位符 3"/>
          <p:cNvSpPr>
            <a:spLocks noGrp="1"/>
          </p:cNvSpPr>
          <p:nvPr>
            <p:ph type="dt" sz="half" idx="2"/>
          </p:nvPr>
        </p:nvSpPr>
        <p:spPr>
          <a:xfrm>
            <a:off x="457200" y="4767263"/>
            <a:ext cx="2133600" cy="274637"/>
          </a:xfrm>
          <a:prstGeom prst="rect">
            <a:avLst/>
          </a:prstGeom>
        </p:spPr>
        <p:txBody>
          <a:bodyPr vert="horz" lIns="91440" tIns="45720" rIns="91440" bIns="45720" rtlCol="0" anchor="ctr"/>
          <a:lstStyle>
            <a:lvl1pPr algn="l" fontAlgn="auto">
              <a:spcBef>
                <a:spcPts val="0"/>
              </a:spcBef>
              <a:spcAft>
                <a:spcPts val="0"/>
              </a:spcAft>
              <a:buFontTx/>
              <a:buNone/>
              <a:defRPr sz="1200" smtClean="0">
                <a:solidFill>
                  <a:prstClr val="black">
                    <a:tint val="75000"/>
                  </a:prstClr>
                </a:solidFill>
                <a:latin typeface="Calibri"/>
                <a:ea typeface="宋体"/>
              </a:defRPr>
            </a:lvl1pPr>
          </a:lstStyle>
          <a:p>
            <a:fld id="{8B8CD9F9-72C8-4589-8A77-E0EAAC1A9441}" type="datetimeFigureOut">
              <a:rPr lang="zh-CN" altLang="en-US"/>
              <a:t>2021/12/24</a:t>
            </a:fld>
            <a:endParaRPr lang="zh-CN" altLang="en-US"/>
          </a:p>
        </p:txBody>
      </p:sp>
      <p:sp>
        <p:nvSpPr>
          <p:cNvPr id="1048893" name="页脚占位符 4"/>
          <p:cNvSpPr>
            <a:spLocks noGrp="1"/>
          </p:cNvSpPr>
          <p:nvPr>
            <p:ph type="ftr" sz="quarter" idx="3"/>
          </p:nvPr>
        </p:nvSpPr>
        <p:spPr>
          <a:xfrm>
            <a:off x="3124200" y="4767263"/>
            <a:ext cx="2895600" cy="274637"/>
          </a:xfrm>
          <a:prstGeom prst="rect">
            <a:avLst/>
          </a:prstGeom>
        </p:spPr>
        <p:txBody>
          <a:bodyPr vert="horz" lIns="91440" tIns="45720" rIns="91440" bIns="45720" rtlCol="0" anchor="ctr"/>
          <a:lstStyle>
            <a:lvl1pPr algn="ctr" fontAlgn="auto">
              <a:spcBef>
                <a:spcPts val="0"/>
              </a:spcBef>
              <a:spcAft>
                <a:spcPts val="0"/>
              </a:spcAft>
              <a:buFontTx/>
              <a:buNone/>
              <a:defRPr sz="1200">
                <a:solidFill>
                  <a:prstClr val="black">
                    <a:tint val="75000"/>
                  </a:prstClr>
                </a:solidFill>
                <a:latin typeface="Calibri"/>
                <a:ea typeface="宋体"/>
              </a:defRPr>
            </a:lvl1pPr>
          </a:lstStyle>
          <a:p>
            <a:endParaRPr lang="zh-CN" altLang="en-US"/>
          </a:p>
        </p:txBody>
      </p:sp>
      <p:sp>
        <p:nvSpPr>
          <p:cNvPr id="1048894" name="灯片编号占位符 5"/>
          <p:cNvSpPr>
            <a:spLocks noGrp="1"/>
          </p:cNvSpPr>
          <p:nvPr>
            <p:ph type="sldNum" sz="quarter" idx="4"/>
          </p:nvPr>
        </p:nvSpPr>
        <p:spPr>
          <a:xfrm>
            <a:off x="6553200" y="4767263"/>
            <a:ext cx="2133600" cy="274637"/>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3F698325-0C80-4D41-B1D3-649A01BA4113}" type="slidenum">
              <a:rPr lang="zh-CN" altLang="en-US"/>
              <a:t>‹#›</a:t>
            </a:fld>
            <a:endParaRPr lang="zh-CN" altLang="en-US"/>
          </a:p>
        </p:txBody>
      </p:sp>
    </p:spTree>
  </p:cSld>
  <p:clrMap bg1="lt1" tx1="dk1" bg2="lt2" tx2="dk2" accent1="accent1" accent2="accent2" accent3="accent3" accent4="accent4" accent5="accent5" accent6="accent6" hlink="hlink" folHlink="folHlink"/>
  <p:sldLayoutIdLst>
    <p:sldLayoutId id="2147483686" r:id="rId1"/>
    <p:sldLayoutId id="2147483687" r:id="rId2"/>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itchFamily="34" charset="0"/>
          <a:ea typeface="宋体" pitchFamily="2" charset="-122"/>
        </a:defRPr>
      </a:lvl2pPr>
      <a:lvl3pPr algn="ctr" rtl="0" fontAlgn="base">
        <a:spcBef>
          <a:spcPct val="0"/>
        </a:spcBef>
        <a:spcAft>
          <a:spcPct val="0"/>
        </a:spcAft>
        <a:defRPr sz="4400">
          <a:solidFill>
            <a:schemeClr val="tx1"/>
          </a:solidFill>
          <a:latin typeface="Calibri" pitchFamily="34" charset="0"/>
          <a:ea typeface="宋体" pitchFamily="2" charset="-122"/>
        </a:defRPr>
      </a:lvl3pPr>
      <a:lvl4pPr algn="ctr" rtl="0" fontAlgn="base">
        <a:spcBef>
          <a:spcPct val="0"/>
        </a:spcBef>
        <a:spcAft>
          <a:spcPct val="0"/>
        </a:spcAft>
        <a:defRPr sz="4400">
          <a:solidFill>
            <a:schemeClr val="tx1"/>
          </a:solidFill>
          <a:latin typeface="Calibri" pitchFamily="34" charset="0"/>
          <a:ea typeface="宋体" pitchFamily="2" charset="-122"/>
        </a:defRPr>
      </a:lvl4pPr>
      <a:lvl5pPr algn="ctr" rtl="0" fontAlgn="base">
        <a:spcBef>
          <a:spcPct val="0"/>
        </a:spcBef>
        <a:spcAft>
          <a:spcPct val="0"/>
        </a:spcAft>
        <a:defRPr sz="4400">
          <a:solidFill>
            <a:schemeClr val="tx1"/>
          </a:solidFill>
          <a:latin typeface="Calibri" pitchFamily="34" charset="0"/>
          <a:ea typeface="宋体" pitchFamily="2" charset="-122"/>
        </a:defRPr>
      </a:lvl5pPr>
      <a:lvl6pPr marL="457200" algn="ctr" rtl="0" fontAlgn="base">
        <a:spcBef>
          <a:spcPct val="0"/>
        </a:spcBef>
        <a:spcAft>
          <a:spcPct val="0"/>
        </a:spcAft>
        <a:defRPr sz="4400">
          <a:solidFill>
            <a:schemeClr val="tx1"/>
          </a:solidFill>
          <a:latin typeface="Calibri" pitchFamily="34" charset="0"/>
          <a:ea typeface="宋体" pitchFamily="2" charset="-122"/>
        </a:defRPr>
      </a:lvl6pPr>
      <a:lvl7pPr marL="914400" algn="ctr" rtl="0" fontAlgn="base">
        <a:spcBef>
          <a:spcPct val="0"/>
        </a:spcBef>
        <a:spcAft>
          <a:spcPct val="0"/>
        </a:spcAft>
        <a:defRPr sz="4400">
          <a:solidFill>
            <a:schemeClr val="tx1"/>
          </a:solidFill>
          <a:latin typeface="Calibri" pitchFamily="34" charset="0"/>
          <a:ea typeface="宋体" pitchFamily="2" charset="-122"/>
        </a:defRPr>
      </a:lvl7pPr>
      <a:lvl8pPr marL="1371600" algn="ctr" rtl="0" fontAlgn="base">
        <a:spcBef>
          <a:spcPct val="0"/>
        </a:spcBef>
        <a:spcAft>
          <a:spcPct val="0"/>
        </a:spcAft>
        <a:defRPr sz="4400">
          <a:solidFill>
            <a:schemeClr val="tx1"/>
          </a:solidFill>
          <a:latin typeface="Calibri" pitchFamily="34" charset="0"/>
          <a:ea typeface="宋体" pitchFamily="2" charset="-122"/>
        </a:defRPr>
      </a:lvl8pPr>
      <a:lvl9pPr marL="1828800" algn="ctr" rtl="0" fontAlgn="base">
        <a:spcBef>
          <a:spcPct val="0"/>
        </a:spcBef>
        <a:spcAft>
          <a:spcPct val="0"/>
        </a:spcAft>
        <a:defRPr sz="4400">
          <a:solidFill>
            <a:schemeClr val="tx1"/>
          </a:solidFill>
          <a:latin typeface="Calibri" pitchFamily="34" charset="0"/>
          <a:ea typeface="宋体" pitchFamily="2" charset="-122"/>
        </a:defRPr>
      </a:lvl9pPr>
    </p:titleStyle>
    <p:bodyStyle>
      <a:lvl1pPr marL="342900" indent="-342900" algn="l" rtl="0" fontAlgn="base">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48678" name="標題版面配置區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zh-TW" altLang="en-US"/>
              <a:t>按一下以編輯母片標題樣式</a:t>
            </a:r>
          </a:p>
        </p:txBody>
      </p:sp>
      <p:sp>
        <p:nvSpPr>
          <p:cNvPr id="1048679" name="文字版面配置區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1048680" name="日期版面配置區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2CA7F5AB-471C-AD4A-83A7-02315851039A}" type="datetimeFigureOut">
              <a:rPr lang="en-US" altLang="zh-TW" smtClean="0"/>
              <a:t>12/24/2021</a:t>
            </a:fld>
            <a:endParaRPr lang="zh-TW" altLang="en-US"/>
          </a:p>
        </p:txBody>
      </p:sp>
      <p:sp>
        <p:nvSpPr>
          <p:cNvPr id="1048681" name="頁尾版面配置區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TW" altLang="en-US"/>
          </a:p>
        </p:txBody>
      </p:sp>
      <p:sp>
        <p:nvSpPr>
          <p:cNvPr id="1048682" name="投影片編號版面配置區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2E0C8601-75F0-FC46-9060-F4323E5F97E2}" type="slidenum">
              <a:rPr lang="en-US" altLang="zh-TW" smtClean="0"/>
              <a:t>‹#›</a:t>
            </a:fld>
            <a:endParaRPr lang="zh-TW" altLang="en-US"/>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TW"/>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9.jpeg"/></Relationships>
</file>

<file path=ppt/slides/_rels/slide1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9.jpeg"/></Relationships>
</file>

<file path=ppt/slides/_rels/slide1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image" Target="../media/image9.jpeg"/></Relationships>
</file>

<file path=ppt/slides/_rels/slide1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6.xml"/><Relationship Id="rId1" Type="http://schemas.openxmlformats.org/officeDocument/2006/relationships/slideLayout" Target="../slideLayouts/slideLayout24.xml"/><Relationship Id="rId4" Type="http://schemas.openxmlformats.org/officeDocument/2006/relationships/image" Target="../media/image9.jpeg"/></Relationships>
</file>

<file path=ppt/slides/_rels/slide1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7.xml"/><Relationship Id="rId1" Type="http://schemas.openxmlformats.org/officeDocument/2006/relationships/slideLayout" Target="../slideLayouts/slideLayout6.xml"/><Relationship Id="rId4" Type="http://schemas.openxmlformats.org/officeDocument/2006/relationships/image" Target="../media/image9.jpeg"/></Relationships>
</file>

<file path=ppt/slides/_rels/slide1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8.xml"/><Relationship Id="rId1" Type="http://schemas.openxmlformats.org/officeDocument/2006/relationships/slideLayout" Target="../slideLayouts/slideLayout7.xml"/><Relationship Id="rId5" Type="http://schemas.microsoft.com/office/2007/relationships/hdphoto" Target="../media/hdphoto2.wdp"/><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image" Target="../media/image8.jpg"/><Relationship Id="rId7" Type="http://schemas.openxmlformats.org/officeDocument/2006/relationships/image" Target="../media/image21.jp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20.jpg"/><Relationship Id="rId5" Type="http://schemas.microsoft.com/office/2007/relationships/hdphoto" Target="../media/hdphoto2.wdp"/><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19.xml"/></Relationships>
</file>

<file path=ppt/slides/_rels/slide20.xml.rels><?xml version="1.0" encoding="UTF-8" standalone="yes"?>
<Relationships xmlns="http://schemas.openxmlformats.org/package/2006/relationships"><Relationship Id="rId3" Type="http://schemas.openxmlformats.org/officeDocument/2006/relationships/image" Target="../media/image8.jpg"/><Relationship Id="rId7" Type="http://schemas.openxmlformats.org/officeDocument/2006/relationships/image" Target="../media/image23.jp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22.jpg"/><Relationship Id="rId5" Type="http://schemas.microsoft.com/office/2007/relationships/hdphoto" Target="../media/hdphoto2.wdp"/><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2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24.xml"/><Relationship Id="rId1" Type="http://schemas.openxmlformats.org/officeDocument/2006/relationships/slideLayout" Target="../slideLayouts/slideLayout24.xml"/><Relationship Id="rId4" Type="http://schemas.openxmlformats.org/officeDocument/2006/relationships/image" Target="../media/image9.jpeg"/></Relationships>
</file>

<file path=ppt/slides/_rels/slide25.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8.jpg"/><Relationship Id="rId7" Type="http://schemas.openxmlformats.org/officeDocument/2006/relationships/image" Target="../media/image29.png"/><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image" Target="../media/image28.jfif"/><Relationship Id="rId11" Type="http://schemas.openxmlformats.org/officeDocument/2006/relationships/image" Target="../media/image32.jpg"/><Relationship Id="rId5" Type="http://schemas.openxmlformats.org/officeDocument/2006/relationships/image" Target="../media/image27.png"/><Relationship Id="rId10" Type="http://schemas.openxmlformats.org/officeDocument/2006/relationships/image" Target="../media/image31.png"/><Relationship Id="rId4" Type="http://schemas.openxmlformats.org/officeDocument/2006/relationships/image" Target="../media/image26.png"/><Relationship Id="rId9" Type="http://schemas.openxmlformats.org/officeDocument/2006/relationships/image" Target="../media/image30.png"/></Relationships>
</file>

<file path=ppt/slides/_rels/slide2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2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28.xml"/><Relationship Id="rId1" Type="http://schemas.openxmlformats.org/officeDocument/2006/relationships/slideLayout" Target="../slideLayouts/slideLayout7.xml"/><Relationship Id="rId5" Type="http://schemas.openxmlformats.org/officeDocument/2006/relationships/image" Target="../media/image32.jpg"/><Relationship Id="rId4" Type="http://schemas.openxmlformats.org/officeDocument/2006/relationships/image" Target="../media/image34.jpg"/></Relationships>
</file>

<file path=ppt/slides/_rels/slide2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29.xml"/><Relationship Id="rId1" Type="http://schemas.openxmlformats.org/officeDocument/2006/relationships/slideLayout" Target="../slideLayouts/slideLayout7.xml"/><Relationship Id="rId6" Type="http://schemas.microsoft.com/office/2007/relationships/hdphoto" Target="../media/hdphoto3.wdp"/><Relationship Id="rId5" Type="http://schemas.openxmlformats.org/officeDocument/2006/relationships/image" Target="../media/image29.png"/><Relationship Id="rId4" Type="http://schemas.openxmlformats.org/officeDocument/2006/relationships/image" Target="../media/image28.jfif"/></Relationships>
</file>

<file path=ppt/slides/_rels/slide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3.xml"/><Relationship Id="rId1" Type="http://schemas.openxmlformats.org/officeDocument/2006/relationships/slideLayout" Target="../slideLayouts/slideLayout24.xml"/><Relationship Id="rId4" Type="http://schemas.openxmlformats.org/officeDocument/2006/relationships/image" Target="../media/image9.jpeg"/></Relationships>
</file>

<file path=ppt/slides/_rels/slide3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3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image" Target="../media/image36.gif"/></Relationships>
</file>

<file path=ppt/slides/_rels/slide3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3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33.xml"/><Relationship Id="rId1" Type="http://schemas.openxmlformats.org/officeDocument/2006/relationships/slideLayout" Target="../slideLayouts/slideLayout24.xml"/><Relationship Id="rId4" Type="http://schemas.openxmlformats.org/officeDocument/2006/relationships/image" Target="../media/image9.jpeg"/></Relationships>
</file>

<file path=ppt/slides/_rels/slide3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34.xml"/><Relationship Id="rId1" Type="http://schemas.openxmlformats.org/officeDocument/2006/relationships/slideLayout" Target="../slideLayouts/slideLayout7.xml"/><Relationship Id="rId5" Type="http://schemas.microsoft.com/office/2007/relationships/hdphoto" Target="../media/hdphoto2.wdp"/><Relationship Id="rId4" Type="http://schemas.openxmlformats.org/officeDocument/2006/relationships/image" Target="../media/image19.png"/></Relationships>
</file>

<file path=ppt/slides/_rels/slide3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openxmlformats.org/officeDocument/2006/relationships/image" Target="../media/image32.jpg"/></Relationships>
</file>

<file path=ppt/slides/_rels/slide3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36.xml"/><Relationship Id="rId1" Type="http://schemas.openxmlformats.org/officeDocument/2006/relationships/slideLayout" Target="../slideLayouts/slideLayout12.xml"/><Relationship Id="rId4" Type="http://schemas.openxmlformats.org/officeDocument/2006/relationships/image" Target="../media/image38.png"/></Relationships>
</file>

<file path=ppt/slides/_rels/slide3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37.xml"/><Relationship Id="rId1" Type="http://schemas.openxmlformats.org/officeDocument/2006/relationships/slideLayout" Target="../slideLayouts/slideLayout12.xml"/><Relationship Id="rId5" Type="http://schemas.openxmlformats.org/officeDocument/2006/relationships/image" Target="../media/image40.png"/><Relationship Id="rId4" Type="http://schemas.openxmlformats.org/officeDocument/2006/relationships/image" Target="../media/image39.png"/></Relationships>
</file>

<file path=ppt/slides/_rels/slide3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39.xml"/><Relationship Id="rId1" Type="http://schemas.openxmlformats.org/officeDocument/2006/relationships/slideLayout" Target="../slideLayouts/slideLayout12.xml"/><Relationship Id="rId5" Type="http://schemas.openxmlformats.org/officeDocument/2006/relationships/image" Target="../media/image42.png"/><Relationship Id="rId4" Type="http://schemas.openxmlformats.org/officeDocument/2006/relationships/image" Target="../media/image41.png"/></Relationships>
</file>

<file path=ppt/slides/_rels/slide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4.xml"/><Relationship Id="rId1" Type="http://schemas.openxmlformats.org/officeDocument/2006/relationships/slideLayout" Target="../slideLayouts/slideLayout24.xml"/><Relationship Id="rId4" Type="http://schemas.openxmlformats.org/officeDocument/2006/relationships/image" Target="../media/image9.jpeg"/></Relationships>
</file>

<file path=ppt/slides/_rels/slide4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40.xml"/><Relationship Id="rId1" Type="http://schemas.openxmlformats.org/officeDocument/2006/relationships/slideLayout" Target="../slideLayouts/slideLayout12.xml"/><Relationship Id="rId5" Type="http://schemas.openxmlformats.org/officeDocument/2006/relationships/image" Target="../media/image44.png"/><Relationship Id="rId4" Type="http://schemas.openxmlformats.org/officeDocument/2006/relationships/image" Target="../media/image43.png"/></Relationships>
</file>

<file path=ppt/slides/_rels/slide4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42.xml"/><Relationship Id="rId1" Type="http://schemas.openxmlformats.org/officeDocument/2006/relationships/slideLayout" Target="../slideLayouts/slideLayout7.xml"/><Relationship Id="rId5" Type="http://schemas.microsoft.com/office/2007/relationships/hdphoto" Target="../media/hdphoto2.wdp"/><Relationship Id="rId4" Type="http://schemas.openxmlformats.org/officeDocument/2006/relationships/image" Target="../media/image19.png"/></Relationships>
</file>

<file path=ppt/slides/_rels/slide4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43.xml"/><Relationship Id="rId1" Type="http://schemas.openxmlformats.org/officeDocument/2006/relationships/slideLayout" Target="../slideLayouts/slideLayout7.xml"/><Relationship Id="rId6" Type="http://schemas.openxmlformats.org/officeDocument/2006/relationships/image" Target="../media/image45.gif"/><Relationship Id="rId5" Type="http://schemas.microsoft.com/office/2007/relationships/hdphoto" Target="../media/hdphoto2.wdp"/><Relationship Id="rId4" Type="http://schemas.openxmlformats.org/officeDocument/2006/relationships/image" Target="../media/image19.png"/></Relationships>
</file>

<file path=ppt/slides/_rels/slide44.xml.rels><?xml version="1.0" encoding="UTF-8" standalone="yes"?>
<Relationships xmlns="http://schemas.openxmlformats.org/package/2006/relationships"><Relationship Id="rId3" Type="http://schemas.openxmlformats.org/officeDocument/2006/relationships/image" Target="../media/image8.jpg"/><Relationship Id="rId7" Type="http://schemas.openxmlformats.org/officeDocument/2006/relationships/image" Target="../media/image48.png"/><Relationship Id="rId2" Type="http://schemas.openxmlformats.org/officeDocument/2006/relationships/notesSlide" Target="../notesSlides/notesSlide44.xml"/><Relationship Id="rId1" Type="http://schemas.openxmlformats.org/officeDocument/2006/relationships/slideLayout" Target="../slideLayouts/slideLayout7.xml"/><Relationship Id="rId6" Type="http://schemas.openxmlformats.org/officeDocument/2006/relationships/image" Target="../media/image47.png"/><Relationship Id="rId5" Type="http://schemas.microsoft.com/office/2007/relationships/hdphoto" Target="../media/hdphoto4.wdp"/><Relationship Id="rId4" Type="http://schemas.openxmlformats.org/officeDocument/2006/relationships/image" Target="../media/image46.png"/></Relationships>
</file>

<file path=ppt/slides/_rels/slide45.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8.jpg"/><Relationship Id="rId7" Type="http://schemas.microsoft.com/office/2007/relationships/hdphoto" Target="../media/hdphoto5.wdp"/><Relationship Id="rId2" Type="http://schemas.openxmlformats.org/officeDocument/2006/relationships/notesSlide" Target="../notesSlides/notesSlide45.xml"/><Relationship Id="rId1" Type="http://schemas.openxmlformats.org/officeDocument/2006/relationships/slideLayout" Target="../slideLayouts/slideLayout7.xml"/><Relationship Id="rId6" Type="http://schemas.openxmlformats.org/officeDocument/2006/relationships/image" Target="../media/image49.png"/><Relationship Id="rId5" Type="http://schemas.microsoft.com/office/2007/relationships/hdphoto" Target="../media/hdphoto2.wdp"/><Relationship Id="rId4" Type="http://schemas.openxmlformats.org/officeDocument/2006/relationships/image" Target="../media/image19.png"/><Relationship Id="rId9" Type="http://schemas.openxmlformats.org/officeDocument/2006/relationships/image" Target="../media/image51.png"/></Relationships>
</file>

<file path=ppt/slides/_rels/slide46.xml.rels><?xml version="1.0" encoding="UTF-8" standalone="yes"?>
<Relationships xmlns="http://schemas.openxmlformats.org/package/2006/relationships"><Relationship Id="rId3" Type="http://schemas.openxmlformats.org/officeDocument/2006/relationships/image" Target="../media/image8.jpg"/><Relationship Id="rId7" Type="http://schemas.openxmlformats.org/officeDocument/2006/relationships/image" Target="../media/image53.png"/><Relationship Id="rId2" Type="http://schemas.openxmlformats.org/officeDocument/2006/relationships/notesSlide" Target="../notesSlides/notesSlide46.xml"/><Relationship Id="rId1" Type="http://schemas.openxmlformats.org/officeDocument/2006/relationships/slideLayout" Target="../slideLayouts/slideLayout7.xml"/><Relationship Id="rId6" Type="http://schemas.openxmlformats.org/officeDocument/2006/relationships/image" Target="../media/image52.png"/><Relationship Id="rId5" Type="http://schemas.microsoft.com/office/2007/relationships/hdphoto" Target="../media/hdphoto2.wdp"/><Relationship Id="rId4" Type="http://schemas.openxmlformats.org/officeDocument/2006/relationships/image" Target="../media/image19.png"/></Relationships>
</file>

<file path=ppt/slides/_rels/slide47.xml.rels><?xml version="1.0" encoding="UTF-8" standalone="yes"?>
<Relationships xmlns="http://schemas.openxmlformats.org/package/2006/relationships"><Relationship Id="rId3" Type="http://schemas.openxmlformats.org/officeDocument/2006/relationships/image" Target="../media/image8.jpg"/><Relationship Id="rId7" Type="http://schemas.openxmlformats.org/officeDocument/2006/relationships/image" Target="../media/image55.png"/><Relationship Id="rId2" Type="http://schemas.openxmlformats.org/officeDocument/2006/relationships/notesSlide" Target="../notesSlides/notesSlide47.xml"/><Relationship Id="rId1" Type="http://schemas.openxmlformats.org/officeDocument/2006/relationships/slideLayout" Target="../slideLayouts/slideLayout7.xml"/><Relationship Id="rId6" Type="http://schemas.openxmlformats.org/officeDocument/2006/relationships/image" Target="../media/image54.png"/><Relationship Id="rId5" Type="http://schemas.microsoft.com/office/2007/relationships/hdphoto" Target="../media/hdphoto2.wdp"/><Relationship Id="rId4" Type="http://schemas.openxmlformats.org/officeDocument/2006/relationships/image" Target="../media/image19.png"/></Relationships>
</file>

<file path=ppt/slides/_rels/slide48.xml.rels><?xml version="1.0" encoding="UTF-8" standalone="yes"?>
<Relationships xmlns="http://schemas.openxmlformats.org/package/2006/relationships"><Relationship Id="rId3" Type="http://schemas.openxmlformats.org/officeDocument/2006/relationships/image" Target="../media/image8.jpg"/><Relationship Id="rId7" Type="http://schemas.openxmlformats.org/officeDocument/2006/relationships/image" Target="../media/image57.png"/><Relationship Id="rId2" Type="http://schemas.openxmlformats.org/officeDocument/2006/relationships/notesSlide" Target="../notesSlides/notesSlide48.xml"/><Relationship Id="rId1" Type="http://schemas.openxmlformats.org/officeDocument/2006/relationships/slideLayout" Target="../slideLayouts/slideLayout7.xml"/><Relationship Id="rId6" Type="http://schemas.openxmlformats.org/officeDocument/2006/relationships/image" Target="../media/image56.png"/><Relationship Id="rId5" Type="http://schemas.microsoft.com/office/2007/relationships/hdphoto" Target="../media/hdphoto2.wdp"/><Relationship Id="rId4" Type="http://schemas.openxmlformats.org/officeDocument/2006/relationships/image" Target="../media/image19.png"/></Relationships>
</file>

<file path=ppt/slides/_rels/slide49.xml.rels><?xml version="1.0" encoding="UTF-8" standalone="yes"?>
<Relationships xmlns="http://schemas.openxmlformats.org/package/2006/relationships"><Relationship Id="rId3" Type="http://schemas.openxmlformats.org/officeDocument/2006/relationships/image" Target="../media/image8.jpg"/><Relationship Id="rId7" Type="http://schemas.openxmlformats.org/officeDocument/2006/relationships/image" Target="../media/image59.png"/><Relationship Id="rId2" Type="http://schemas.openxmlformats.org/officeDocument/2006/relationships/notesSlide" Target="../notesSlides/notesSlide49.xml"/><Relationship Id="rId1" Type="http://schemas.openxmlformats.org/officeDocument/2006/relationships/slideLayout" Target="../slideLayouts/slideLayout7.xml"/><Relationship Id="rId6" Type="http://schemas.openxmlformats.org/officeDocument/2006/relationships/image" Target="../media/image58.png"/><Relationship Id="rId5" Type="http://schemas.microsoft.com/office/2007/relationships/hdphoto" Target="../media/hdphoto2.wdp"/><Relationship Id="rId4" Type="http://schemas.openxmlformats.org/officeDocument/2006/relationships/image" Target="../media/image19.png"/></Relationships>
</file>

<file path=ppt/slides/_rels/slide5.xml.rels><?xml version="1.0" encoding="UTF-8" standalone="yes"?>
<Relationships xmlns="http://schemas.openxmlformats.org/package/2006/relationships"><Relationship Id="rId3" Type="http://schemas.openxmlformats.org/officeDocument/2006/relationships/image" Target="../media/image8.jpg"/><Relationship Id="rId7" Type="http://schemas.openxmlformats.org/officeDocument/2006/relationships/image" Target="../media/image13.jp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2.jpg"/><Relationship Id="rId5" Type="http://schemas.openxmlformats.org/officeDocument/2006/relationships/image" Target="../media/image11.jpg"/><Relationship Id="rId4" Type="http://schemas.openxmlformats.org/officeDocument/2006/relationships/image" Target="../media/image10.jpeg"/></Relationships>
</file>

<file path=ppt/slides/_rels/slide5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50.xml"/><Relationship Id="rId1" Type="http://schemas.openxmlformats.org/officeDocument/2006/relationships/slideLayout" Target="../slideLayouts/slideLayout7.xml"/><Relationship Id="rId6" Type="http://schemas.openxmlformats.org/officeDocument/2006/relationships/image" Target="../media/image60.png"/><Relationship Id="rId5" Type="http://schemas.microsoft.com/office/2007/relationships/hdphoto" Target="../media/hdphoto2.wdp"/><Relationship Id="rId4" Type="http://schemas.openxmlformats.org/officeDocument/2006/relationships/image" Target="../media/image19.png"/></Relationships>
</file>

<file path=ppt/slides/_rels/slide5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51.xml"/><Relationship Id="rId1" Type="http://schemas.openxmlformats.org/officeDocument/2006/relationships/slideLayout" Target="../slideLayouts/slideLayout7.xml"/><Relationship Id="rId6" Type="http://schemas.openxmlformats.org/officeDocument/2006/relationships/image" Target="../media/image61.png"/><Relationship Id="rId5" Type="http://schemas.microsoft.com/office/2007/relationships/hdphoto" Target="../media/hdphoto2.wdp"/><Relationship Id="rId4" Type="http://schemas.openxmlformats.org/officeDocument/2006/relationships/image" Target="../media/image19.png"/></Relationships>
</file>

<file path=ppt/slides/_rels/slide5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52.xml"/><Relationship Id="rId1" Type="http://schemas.openxmlformats.org/officeDocument/2006/relationships/slideLayout" Target="../slideLayouts/slideLayout7.xml"/><Relationship Id="rId6" Type="http://schemas.openxmlformats.org/officeDocument/2006/relationships/image" Target="../media/image62.gif"/><Relationship Id="rId5" Type="http://schemas.microsoft.com/office/2007/relationships/hdphoto" Target="../media/hdphoto2.wdp"/><Relationship Id="rId4" Type="http://schemas.openxmlformats.org/officeDocument/2006/relationships/image" Target="../media/image19.png"/></Relationships>
</file>

<file path=ppt/slides/_rels/slide53.xml.rels><?xml version="1.0" encoding="UTF-8" standalone="yes"?>
<Relationships xmlns="http://schemas.openxmlformats.org/package/2006/relationships"><Relationship Id="rId3" Type="http://schemas.openxmlformats.org/officeDocument/2006/relationships/image" Target="../media/image8.jpg"/><Relationship Id="rId7" Type="http://schemas.openxmlformats.org/officeDocument/2006/relationships/image" Target="../media/image64.png"/><Relationship Id="rId2" Type="http://schemas.openxmlformats.org/officeDocument/2006/relationships/notesSlide" Target="../notesSlides/notesSlide53.xml"/><Relationship Id="rId1" Type="http://schemas.openxmlformats.org/officeDocument/2006/relationships/slideLayout" Target="../slideLayouts/slideLayout7.xml"/><Relationship Id="rId6" Type="http://schemas.openxmlformats.org/officeDocument/2006/relationships/image" Target="../media/image63.png"/><Relationship Id="rId5" Type="http://schemas.microsoft.com/office/2007/relationships/hdphoto" Target="../media/hdphoto2.wdp"/><Relationship Id="rId4" Type="http://schemas.openxmlformats.org/officeDocument/2006/relationships/image" Target="../media/image19.png"/></Relationships>
</file>

<file path=ppt/slides/_rels/slide54.xml.rels><?xml version="1.0" encoding="UTF-8" standalone="yes"?>
<Relationships xmlns="http://schemas.openxmlformats.org/package/2006/relationships"><Relationship Id="rId3" Type="http://schemas.openxmlformats.org/officeDocument/2006/relationships/image" Target="../media/image8.jpg"/><Relationship Id="rId7" Type="http://schemas.openxmlformats.org/officeDocument/2006/relationships/image" Target="../media/image66.png"/><Relationship Id="rId2" Type="http://schemas.openxmlformats.org/officeDocument/2006/relationships/notesSlide" Target="../notesSlides/notesSlide54.xml"/><Relationship Id="rId1" Type="http://schemas.openxmlformats.org/officeDocument/2006/relationships/slideLayout" Target="../slideLayouts/slideLayout7.xml"/><Relationship Id="rId6" Type="http://schemas.openxmlformats.org/officeDocument/2006/relationships/image" Target="../media/image65.png"/><Relationship Id="rId5" Type="http://schemas.microsoft.com/office/2007/relationships/hdphoto" Target="../media/hdphoto2.wdp"/><Relationship Id="rId4" Type="http://schemas.openxmlformats.org/officeDocument/2006/relationships/image" Target="../media/image19.png"/></Relationships>
</file>

<file path=ppt/slides/_rels/slide55.xml.rels><?xml version="1.0" encoding="UTF-8" standalone="yes"?>
<Relationships xmlns="http://schemas.openxmlformats.org/package/2006/relationships"><Relationship Id="rId3" Type="http://schemas.openxmlformats.org/officeDocument/2006/relationships/image" Target="../media/image8.jpg"/><Relationship Id="rId7" Type="http://schemas.openxmlformats.org/officeDocument/2006/relationships/image" Target="../media/image68.png"/><Relationship Id="rId2" Type="http://schemas.openxmlformats.org/officeDocument/2006/relationships/notesSlide" Target="../notesSlides/notesSlide55.xml"/><Relationship Id="rId1" Type="http://schemas.openxmlformats.org/officeDocument/2006/relationships/slideLayout" Target="../slideLayouts/slideLayout7.xml"/><Relationship Id="rId6" Type="http://schemas.openxmlformats.org/officeDocument/2006/relationships/image" Target="../media/image67.png"/><Relationship Id="rId5" Type="http://schemas.microsoft.com/office/2007/relationships/hdphoto" Target="../media/hdphoto2.wdp"/><Relationship Id="rId4" Type="http://schemas.openxmlformats.org/officeDocument/2006/relationships/image" Target="../media/image19.png"/></Relationships>
</file>

<file path=ppt/slides/_rels/slide5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56.xml"/><Relationship Id="rId1" Type="http://schemas.openxmlformats.org/officeDocument/2006/relationships/slideLayout" Target="../slideLayouts/slideLayout7.xml"/><Relationship Id="rId6" Type="http://schemas.openxmlformats.org/officeDocument/2006/relationships/image" Target="../media/image69.png"/><Relationship Id="rId5" Type="http://schemas.microsoft.com/office/2007/relationships/hdphoto" Target="../media/hdphoto2.wdp"/><Relationship Id="rId4" Type="http://schemas.openxmlformats.org/officeDocument/2006/relationships/image" Target="../media/image19.png"/></Relationships>
</file>

<file path=ppt/slides/_rels/slide5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57.xml"/><Relationship Id="rId1" Type="http://schemas.openxmlformats.org/officeDocument/2006/relationships/slideLayout" Target="../slideLayouts/slideLayout7.xml"/><Relationship Id="rId5" Type="http://schemas.microsoft.com/office/2007/relationships/hdphoto" Target="../media/hdphoto2.wdp"/><Relationship Id="rId4" Type="http://schemas.openxmlformats.org/officeDocument/2006/relationships/image" Target="../media/image19.png"/></Relationships>
</file>

<file path=ppt/slides/_rels/slide58.xml.rels><?xml version="1.0" encoding="UTF-8" standalone="yes"?>
<Relationships xmlns="http://schemas.openxmlformats.org/package/2006/relationships"><Relationship Id="rId3" Type="http://schemas.openxmlformats.org/officeDocument/2006/relationships/image" Target="../media/image8.jpg"/><Relationship Id="rId7" Type="http://schemas.openxmlformats.org/officeDocument/2006/relationships/image" Target="../media/image71.png"/><Relationship Id="rId2" Type="http://schemas.openxmlformats.org/officeDocument/2006/relationships/notesSlide" Target="../notesSlides/notesSlide58.xml"/><Relationship Id="rId1" Type="http://schemas.openxmlformats.org/officeDocument/2006/relationships/slideLayout" Target="../slideLayouts/slideLayout7.xml"/><Relationship Id="rId6" Type="http://schemas.openxmlformats.org/officeDocument/2006/relationships/image" Target="../media/image70.png"/><Relationship Id="rId5" Type="http://schemas.microsoft.com/office/2007/relationships/hdphoto" Target="../media/hdphoto2.wdp"/><Relationship Id="rId4" Type="http://schemas.openxmlformats.org/officeDocument/2006/relationships/image" Target="../media/image19.png"/></Relationships>
</file>

<file path=ppt/slides/_rels/slide59.xml.rels><?xml version="1.0" encoding="UTF-8" standalone="yes"?>
<Relationships xmlns="http://schemas.openxmlformats.org/package/2006/relationships"><Relationship Id="rId3" Type="http://schemas.openxmlformats.org/officeDocument/2006/relationships/image" Target="../media/image8.jpg"/><Relationship Id="rId7" Type="http://schemas.openxmlformats.org/officeDocument/2006/relationships/image" Target="../media/image73.png"/><Relationship Id="rId2" Type="http://schemas.openxmlformats.org/officeDocument/2006/relationships/notesSlide" Target="../notesSlides/notesSlide59.xml"/><Relationship Id="rId1" Type="http://schemas.openxmlformats.org/officeDocument/2006/relationships/slideLayout" Target="../slideLayouts/slideLayout7.xml"/><Relationship Id="rId6" Type="http://schemas.openxmlformats.org/officeDocument/2006/relationships/image" Target="../media/image72.png"/><Relationship Id="rId5" Type="http://schemas.microsoft.com/office/2007/relationships/hdphoto" Target="../media/hdphoto2.wdp"/><Relationship Id="rId4" Type="http://schemas.openxmlformats.org/officeDocument/2006/relationships/image" Target="../media/image19.png"/></Relationships>
</file>

<file path=ppt/slides/_rels/slide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8.jpg"/><Relationship Id="rId7" Type="http://schemas.openxmlformats.org/officeDocument/2006/relationships/image" Target="../media/image75.png"/><Relationship Id="rId2" Type="http://schemas.openxmlformats.org/officeDocument/2006/relationships/notesSlide" Target="../notesSlides/notesSlide60.xml"/><Relationship Id="rId1" Type="http://schemas.openxmlformats.org/officeDocument/2006/relationships/slideLayout" Target="../slideLayouts/slideLayout7.xml"/><Relationship Id="rId6" Type="http://schemas.openxmlformats.org/officeDocument/2006/relationships/image" Target="../media/image74.png"/><Relationship Id="rId5" Type="http://schemas.microsoft.com/office/2007/relationships/hdphoto" Target="../media/hdphoto2.wdp"/><Relationship Id="rId4" Type="http://schemas.openxmlformats.org/officeDocument/2006/relationships/image" Target="../media/image19.png"/></Relationships>
</file>

<file path=ppt/slides/_rels/slide6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61.xml"/><Relationship Id="rId1" Type="http://schemas.openxmlformats.org/officeDocument/2006/relationships/slideLayout" Target="../slideLayouts/slideLayout7.xml"/><Relationship Id="rId6" Type="http://schemas.openxmlformats.org/officeDocument/2006/relationships/image" Target="../media/image76.png"/><Relationship Id="rId5" Type="http://schemas.microsoft.com/office/2007/relationships/hdphoto" Target="../media/hdphoto2.wdp"/><Relationship Id="rId4" Type="http://schemas.openxmlformats.org/officeDocument/2006/relationships/image" Target="../media/image19.png"/></Relationships>
</file>

<file path=ppt/slides/_rels/slide6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62.xml"/><Relationship Id="rId1" Type="http://schemas.openxmlformats.org/officeDocument/2006/relationships/slideLayout" Target="../slideLayouts/slideLayout7.xml"/><Relationship Id="rId5" Type="http://schemas.microsoft.com/office/2007/relationships/hdphoto" Target="../media/hdphoto2.wdp"/><Relationship Id="rId4" Type="http://schemas.openxmlformats.org/officeDocument/2006/relationships/image" Target="../media/image19.png"/></Relationships>
</file>

<file path=ppt/slides/_rels/slide63.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image" Target="../media/image8.jpg"/><Relationship Id="rId7" Type="http://schemas.openxmlformats.org/officeDocument/2006/relationships/image" Target="../media/image78.png"/><Relationship Id="rId2" Type="http://schemas.openxmlformats.org/officeDocument/2006/relationships/notesSlide" Target="../notesSlides/notesSlide63.xml"/><Relationship Id="rId1" Type="http://schemas.openxmlformats.org/officeDocument/2006/relationships/slideLayout" Target="../slideLayouts/slideLayout7.xml"/><Relationship Id="rId6" Type="http://schemas.openxmlformats.org/officeDocument/2006/relationships/image" Target="../media/image77.png"/><Relationship Id="rId5" Type="http://schemas.microsoft.com/office/2007/relationships/hdphoto" Target="../media/hdphoto2.wdp"/><Relationship Id="rId4" Type="http://schemas.openxmlformats.org/officeDocument/2006/relationships/image" Target="../media/image19.png"/></Relationships>
</file>

<file path=ppt/slides/_rels/slide64.xml.rels><?xml version="1.0" encoding="UTF-8" standalone="yes"?>
<Relationships xmlns="http://schemas.openxmlformats.org/package/2006/relationships"><Relationship Id="rId3" Type="http://schemas.openxmlformats.org/officeDocument/2006/relationships/image" Target="../media/image8.jpg"/><Relationship Id="rId7" Type="http://schemas.openxmlformats.org/officeDocument/2006/relationships/image" Target="../media/image81.png"/><Relationship Id="rId2" Type="http://schemas.openxmlformats.org/officeDocument/2006/relationships/notesSlide" Target="../notesSlides/notesSlide64.xml"/><Relationship Id="rId1" Type="http://schemas.openxmlformats.org/officeDocument/2006/relationships/slideLayout" Target="../slideLayouts/slideLayout7.xml"/><Relationship Id="rId6" Type="http://schemas.openxmlformats.org/officeDocument/2006/relationships/image" Target="../media/image80.png"/><Relationship Id="rId5" Type="http://schemas.microsoft.com/office/2007/relationships/hdphoto" Target="../media/hdphoto2.wdp"/><Relationship Id="rId4" Type="http://schemas.openxmlformats.org/officeDocument/2006/relationships/image" Target="../media/image19.png"/></Relationships>
</file>

<file path=ppt/slides/_rels/slide65.xml.rels><?xml version="1.0" encoding="UTF-8" standalone="yes"?>
<Relationships xmlns="http://schemas.openxmlformats.org/package/2006/relationships"><Relationship Id="rId3" Type="http://schemas.openxmlformats.org/officeDocument/2006/relationships/image" Target="../media/image8.jpg"/><Relationship Id="rId7" Type="http://schemas.openxmlformats.org/officeDocument/2006/relationships/image" Target="../media/image83.png"/><Relationship Id="rId2" Type="http://schemas.openxmlformats.org/officeDocument/2006/relationships/notesSlide" Target="../notesSlides/notesSlide65.xml"/><Relationship Id="rId1" Type="http://schemas.openxmlformats.org/officeDocument/2006/relationships/slideLayout" Target="../slideLayouts/slideLayout7.xml"/><Relationship Id="rId6" Type="http://schemas.openxmlformats.org/officeDocument/2006/relationships/image" Target="../media/image82.png"/><Relationship Id="rId5" Type="http://schemas.microsoft.com/office/2007/relationships/hdphoto" Target="../media/hdphoto2.wdp"/><Relationship Id="rId4" Type="http://schemas.openxmlformats.org/officeDocument/2006/relationships/image" Target="../media/image19.png"/></Relationships>
</file>

<file path=ppt/slides/_rels/slide66.xml.rels><?xml version="1.0" encoding="UTF-8" standalone="yes"?>
<Relationships xmlns="http://schemas.openxmlformats.org/package/2006/relationships"><Relationship Id="rId3" Type="http://schemas.openxmlformats.org/officeDocument/2006/relationships/image" Target="../media/image8.jpg"/><Relationship Id="rId7" Type="http://schemas.openxmlformats.org/officeDocument/2006/relationships/image" Target="../media/image83.png"/><Relationship Id="rId2" Type="http://schemas.openxmlformats.org/officeDocument/2006/relationships/notesSlide" Target="../notesSlides/notesSlide66.xml"/><Relationship Id="rId1" Type="http://schemas.openxmlformats.org/officeDocument/2006/relationships/slideLayout" Target="../slideLayouts/slideLayout7.xml"/><Relationship Id="rId6" Type="http://schemas.openxmlformats.org/officeDocument/2006/relationships/image" Target="../media/image82.png"/><Relationship Id="rId5" Type="http://schemas.microsoft.com/office/2007/relationships/hdphoto" Target="../media/hdphoto2.wdp"/><Relationship Id="rId4" Type="http://schemas.openxmlformats.org/officeDocument/2006/relationships/image" Target="../media/image19.png"/></Relationships>
</file>

<file path=ppt/slides/_rels/slide67.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slideLayout" Target="../slideLayouts/slideLayout7.xml"/><Relationship Id="rId7" Type="http://schemas.microsoft.com/office/2007/relationships/hdphoto" Target="../media/hdphoto2.wdp"/><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9.png"/><Relationship Id="rId5" Type="http://schemas.openxmlformats.org/officeDocument/2006/relationships/image" Target="../media/image8.jpg"/><Relationship Id="rId4"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slideLayout" Target="../slideLayouts/slideLayout7.xml"/><Relationship Id="rId7" Type="http://schemas.microsoft.com/office/2007/relationships/hdphoto" Target="../media/hdphoto2.wdp"/><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19.png"/><Relationship Id="rId5" Type="http://schemas.openxmlformats.org/officeDocument/2006/relationships/image" Target="../media/image8.jpg"/><Relationship Id="rId4"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69.xml"/><Relationship Id="rId1" Type="http://schemas.openxmlformats.org/officeDocument/2006/relationships/slideLayout" Target="../slideLayouts/slideLayout7.xml"/><Relationship Id="rId5" Type="http://schemas.microsoft.com/office/2007/relationships/hdphoto" Target="../media/hdphoto2.wdp"/><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4.jpeg"/></Relationships>
</file>

<file path=ppt/slides/_rels/slide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8.xml"/><Relationship Id="rId1" Type="http://schemas.openxmlformats.org/officeDocument/2006/relationships/slideLayout" Target="../slideLayouts/slideLayout33.xml"/><Relationship Id="rId6" Type="http://schemas.microsoft.com/office/2007/relationships/hdphoto" Target="../media/hdphoto1.wdp"/><Relationship Id="rId5" Type="http://schemas.openxmlformats.org/officeDocument/2006/relationships/image" Target="../media/image16.png"/><Relationship Id="rId4" Type="http://schemas.openxmlformats.org/officeDocument/2006/relationships/image" Target="../media/image15.jpg"/></Relationships>
</file>

<file path=ppt/slides/_rels/slide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3">
            <a:lum/>
          </a:blip>
          <a:srcRect/>
          <a:stretch>
            <a:fillRect t="-19000" b="-19000"/>
          </a:stretch>
        </a:blipFill>
        <a:effectLst/>
      </p:bgPr>
    </p:bg>
    <p:spTree>
      <p:nvGrpSpPr>
        <p:cNvPr id="1" name=""/>
        <p:cNvGrpSpPr/>
        <p:nvPr/>
      </p:nvGrpSpPr>
      <p:grpSpPr>
        <a:xfrm>
          <a:off x="0" y="0"/>
          <a:ext cx="0" cy="0"/>
          <a:chOff x="0" y="0"/>
          <a:chExt cx="0" cy="0"/>
        </a:xfrm>
      </p:grpSpPr>
      <p:sp>
        <p:nvSpPr>
          <p:cNvPr id="1048586" name="TextBox 9"/>
          <p:cNvSpPr txBox="1"/>
          <p:nvPr/>
        </p:nvSpPr>
        <p:spPr>
          <a:xfrm>
            <a:off x="1281006" y="895837"/>
            <a:ext cx="6581988" cy="868671"/>
          </a:xfrm>
          <a:prstGeom prst="rect">
            <a:avLst/>
          </a:prstGeom>
          <a:noFill/>
        </p:spPr>
        <p:txBody>
          <a:bodyPr wrap="square" lIns="68571" tIns="34285" rIns="68571" bIns="34285" rtlCol="0">
            <a:spAutoFit/>
          </a:bodyPr>
          <a:lstStyle/>
          <a:p>
            <a:pPr algn="ctr"/>
            <a:r>
              <a:rPr lang="zh-TW" altLang="en-US" sz="5400" b="1" dirty="0">
                <a:ln>
                  <a:solidFill>
                    <a:schemeClr val="bg1"/>
                  </a:solidFill>
                </a:ln>
                <a:solidFill>
                  <a:schemeClr val="tx2">
                    <a:lumMod val="50000"/>
                  </a:schemeClr>
                </a:solidFill>
                <a:latin typeface="標楷體" panose="03000509000000000000" pitchFamily="65" charset="-120"/>
                <a:ea typeface="標楷體" panose="03000509000000000000" pitchFamily="65" charset="-120"/>
                <a:cs typeface="+mn-ea"/>
                <a:sym typeface="+mn-lt"/>
              </a:rPr>
              <a:t>智慧自動插管機器人</a:t>
            </a:r>
            <a:endParaRPr lang="zh-CN" altLang="en-US" sz="5400" b="1" dirty="0">
              <a:ln>
                <a:solidFill>
                  <a:schemeClr val="bg1"/>
                </a:solidFill>
              </a:ln>
              <a:solidFill>
                <a:schemeClr val="tx2">
                  <a:lumMod val="50000"/>
                </a:schemeClr>
              </a:solidFill>
              <a:latin typeface="標楷體" panose="03000509000000000000" pitchFamily="65" charset="-120"/>
              <a:ea typeface="標楷體" panose="03000509000000000000" pitchFamily="65" charset="-120"/>
              <a:cs typeface="+mn-ea"/>
              <a:sym typeface="+mn-lt"/>
            </a:endParaRPr>
          </a:p>
        </p:txBody>
      </p:sp>
      <p:sp>
        <p:nvSpPr>
          <p:cNvPr id="1048588" name="Rectangle 4"/>
          <p:cNvSpPr txBox="1">
            <a:spLocks noChangeArrowheads="1"/>
          </p:cNvSpPr>
          <p:nvPr/>
        </p:nvSpPr>
        <p:spPr bwMode="auto">
          <a:xfrm>
            <a:off x="2717919" y="2386412"/>
            <a:ext cx="3708160" cy="1080119"/>
          </a:xfrm>
          <a:prstGeom prst="rect">
            <a:avLst/>
          </a:prstGeom>
          <a:solidFill>
            <a:srgbClr val="9BC8DE">
              <a:alpha val="34902"/>
            </a:srgbClr>
          </a:solidFill>
          <a:ln>
            <a:noFill/>
          </a:ln>
          <a:effectLst/>
        </p:spPr>
        <p:txBody>
          <a:bodyPr vert="horz" wrap="square" lIns="68562" tIns="34281" rIns="68562" bIns="34281"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r>
              <a:rPr lang="zh-TW" altLang="en-US" dirty="0">
                <a:solidFill>
                  <a:schemeClr val="tx1">
                    <a:lumMod val="75000"/>
                    <a:lumOff val="25000"/>
                  </a:schemeClr>
                </a:solidFill>
                <a:latin typeface="標楷體" panose="03000509000000000000" pitchFamily="65" charset="-120"/>
                <a:ea typeface="標楷體" panose="03000509000000000000" pitchFamily="65" charset="-120"/>
              </a:rPr>
              <a:t>組員</a:t>
            </a:r>
            <a:r>
              <a:rPr lang="en-US" altLang="zh-TW" dirty="0">
                <a:solidFill>
                  <a:schemeClr val="tx1">
                    <a:lumMod val="75000"/>
                    <a:lumOff val="25000"/>
                  </a:schemeClr>
                </a:solidFill>
                <a:latin typeface="標楷體" panose="03000509000000000000" pitchFamily="65" charset="-120"/>
                <a:ea typeface="標楷體" panose="03000509000000000000" pitchFamily="65" charset="-120"/>
              </a:rPr>
              <a:t>:</a:t>
            </a:r>
            <a:r>
              <a:rPr lang="zh-TW" altLang="en-US" dirty="0">
                <a:solidFill>
                  <a:schemeClr val="tx1">
                    <a:lumMod val="75000"/>
                    <a:lumOff val="25000"/>
                  </a:schemeClr>
                </a:solidFill>
                <a:latin typeface="標楷體" panose="03000509000000000000" pitchFamily="65" charset="-120"/>
                <a:ea typeface="標楷體" panose="03000509000000000000" pitchFamily="65" charset="-120"/>
              </a:rPr>
              <a:t>蕭羽倢、許湘羚、</a:t>
            </a:r>
            <a:r>
              <a:rPr lang="en-US" altLang="zh-TW" dirty="0">
                <a:solidFill>
                  <a:schemeClr val="tx1">
                    <a:lumMod val="75000"/>
                    <a:lumOff val="25000"/>
                  </a:schemeClr>
                </a:solidFill>
                <a:latin typeface="標楷體" panose="03000509000000000000" pitchFamily="65" charset="-120"/>
                <a:ea typeface="標楷體" panose="03000509000000000000" pitchFamily="65" charset="-120"/>
              </a:rPr>
              <a:t>	</a:t>
            </a:r>
            <a:r>
              <a:rPr lang="zh-TW" altLang="en-US" dirty="0">
                <a:solidFill>
                  <a:schemeClr val="tx1">
                    <a:lumMod val="75000"/>
                    <a:lumOff val="25000"/>
                  </a:schemeClr>
                </a:solidFill>
                <a:latin typeface="標楷體" panose="03000509000000000000" pitchFamily="65" charset="-120"/>
                <a:ea typeface="標楷體" panose="03000509000000000000" pitchFamily="65" charset="-120"/>
              </a:rPr>
              <a:t>俞慧文</a:t>
            </a:r>
            <a:endParaRPr lang="zh-CN" altLang="en-US" dirty="0">
              <a:solidFill>
                <a:schemeClr val="tx1">
                  <a:lumMod val="75000"/>
                  <a:lumOff val="25000"/>
                </a:schemeClr>
              </a:solidFill>
              <a:latin typeface="標楷體" panose="03000509000000000000" pitchFamily="65" charset="-120"/>
              <a:ea typeface="標楷體" panose="03000509000000000000" pitchFamily="65" charset="-120"/>
            </a:endParaRPr>
          </a:p>
        </p:txBody>
      </p:sp>
      <p:cxnSp>
        <p:nvCxnSpPr>
          <p:cNvPr id="3145728" name="直接连接符 12"/>
          <p:cNvCxnSpPr>
            <a:cxnSpLocks/>
          </p:cNvCxnSpPr>
          <p:nvPr/>
        </p:nvCxnSpPr>
        <p:spPr>
          <a:xfrm>
            <a:off x="2130498" y="1825099"/>
            <a:ext cx="4883003" cy="0"/>
          </a:xfrm>
          <a:prstGeom prst="line">
            <a:avLst/>
          </a:prstGeom>
          <a:ln w="12700">
            <a:solidFill>
              <a:srgbClr val="1C70A4"/>
            </a:solidFill>
          </a:ln>
        </p:spPr>
        <p:style>
          <a:lnRef idx="1">
            <a:schemeClr val="accent1"/>
          </a:lnRef>
          <a:fillRef idx="0">
            <a:schemeClr val="accent1"/>
          </a:fillRef>
          <a:effectRef idx="0">
            <a:schemeClr val="accent1"/>
          </a:effectRef>
          <a:fontRef idx="minor">
            <a:schemeClr val="tx1"/>
          </a:fontRef>
        </p:style>
      </p:cxnSp>
      <p:sp>
        <p:nvSpPr>
          <p:cNvPr id="8" name="文字方塊 7">
            <a:extLst>
              <a:ext uri="{FF2B5EF4-FFF2-40B4-BE49-F238E27FC236}">
                <a16:creationId xmlns:a16="http://schemas.microsoft.com/office/drawing/2014/main" id="{F3BF2CB3-2369-4A5B-9216-1BD4F91F3583}"/>
              </a:ext>
            </a:extLst>
          </p:cNvPr>
          <p:cNvSpPr txBox="1"/>
          <p:nvPr/>
        </p:nvSpPr>
        <p:spPr>
          <a:xfrm>
            <a:off x="899592" y="4149027"/>
            <a:ext cx="4572000" cy="1015663"/>
          </a:xfrm>
          <a:prstGeom prst="rect">
            <a:avLst/>
          </a:prstGeom>
          <a:noFill/>
        </p:spPr>
        <p:txBody>
          <a:bodyPr wrap="square">
            <a:spAutoFit/>
          </a:bodyPr>
          <a:lstStyle/>
          <a:p>
            <a:r>
              <a:rPr lang="zh-TW" altLang="en-US" sz="2000" b="1" dirty="0">
                <a:solidFill>
                  <a:schemeClr val="tx1">
                    <a:lumMod val="75000"/>
                    <a:lumOff val="25000"/>
                  </a:schemeClr>
                </a:solidFill>
                <a:latin typeface="標楷體" panose="03000509000000000000" pitchFamily="65" charset="-120"/>
                <a:ea typeface="標楷體" panose="03000509000000000000" pitchFamily="65" charset="-120"/>
              </a:rPr>
              <a:t>系所</a:t>
            </a:r>
            <a:r>
              <a:rPr lang="en-US" altLang="zh-TW" sz="2000" b="1" dirty="0">
                <a:solidFill>
                  <a:schemeClr val="tx1">
                    <a:lumMod val="75000"/>
                    <a:lumOff val="25000"/>
                  </a:schemeClr>
                </a:solidFill>
                <a:latin typeface="標楷體" panose="03000509000000000000" pitchFamily="65" charset="-120"/>
                <a:ea typeface="標楷體" panose="03000509000000000000" pitchFamily="65" charset="-120"/>
              </a:rPr>
              <a:t>:</a:t>
            </a:r>
            <a:r>
              <a:rPr lang="zh-TW" altLang="en-US" sz="2000" b="1" dirty="0">
                <a:solidFill>
                  <a:schemeClr val="tx1">
                    <a:lumMod val="75000"/>
                    <a:lumOff val="25000"/>
                  </a:schemeClr>
                </a:solidFill>
                <a:latin typeface="標楷體" panose="03000509000000000000" pitchFamily="65" charset="-120"/>
                <a:ea typeface="標楷體" panose="03000509000000000000" pitchFamily="65" charset="-120"/>
              </a:rPr>
              <a:t>靜宜大學 資訊工程學系</a:t>
            </a:r>
            <a:endParaRPr lang="en-US" altLang="zh-TW" sz="2000" b="1" dirty="0">
              <a:solidFill>
                <a:schemeClr val="tx1">
                  <a:lumMod val="75000"/>
                  <a:lumOff val="25000"/>
                </a:schemeClr>
              </a:solidFill>
              <a:latin typeface="標楷體" panose="03000509000000000000" pitchFamily="65" charset="-120"/>
              <a:ea typeface="標楷體" panose="03000509000000000000" pitchFamily="65" charset="-120"/>
            </a:endParaRPr>
          </a:p>
          <a:p>
            <a:pPr algn="l"/>
            <a:r>
              <a:rPr lang="zh-TW" altLang="en-US" sz="2000" b="1" dirty="0">
                <a:solidFill>
                  <a:schemeClr val="tx1">
                    <a:lumMod val="75000"/>
                    <a:lumOff val="25000"/>
                  </a:schemeClr>
                </a:solidFill>
                <a:latin typeface="標楷體" panose="03000509000000000000" pitchFamily="65" charset="-120"/>
                <a:ea typeface="標楷體" panose="03000509000000000000" pitchFamily="65" charset="-120"/>
              </a:rPr>
              <a:t>指導老師</a:t>
            </a:r>
            <a:r>
              <a:rPr lang="en-US" altLang="zh-TW" sz="2000" b="1" dirty="0">
                <a:solidFill>
                  <a:schemeClr val="tx1">
                    <a:lumMod val="75000"/>
                    <a:lumOff val="25000"/>
                  </a:schemeClr>
                </a:solidFill>
                <a:latin typeface="標楷體" panose="03000509000000000000" pitchFamily="65" charset="-120"/>
                <a:ea typeface="標楷體" panose="03000509000000000000" pitchFamily="65" charset="-120"/>
              </a:rPr>
              <a:t>:</a:t>
            </a:r>
            <a:r>
              <a:rPr lang="zh-TW" altLang="en-US" sz="2000" b="1" dirty="0">
                <a:solidFill>
                  <a:schemeClr val="tx1">
                    <a:lumMod val="75000"/>
                    <a:lumOff val="25000"/>
                  </a:schemeClr>
                </a:solidFill>
                <a:latin typeface="標楷體" panose="03000509000000000000" pitchFamily="65" charset="-120"/>
                <a:ea typeface="標楷體" panose="03000509000000000000" pitchFamily="65" charset="-120"/>
              </a:rPr>
              <a:t> 劉志俊</a:t>
            </a:r>
            <a:endParaRPr lang="en-US" altLang="zh-TW" sz="2000" b="1" dirty="0">
              <a:solidFill>
                <a:schemeClr val="tx1">
                  <a:lumMod val="75000"/>
                  <a:lumOff val="25000"/>
                </a:schemeClr>
              </a:solidFill>
              <a:latin typeface="標楷體" panose="03000509000000000000" pitchFamily="65" charset="-120"/>
              <a:ea typeface="標楷體" panose="03000509000000000000" pitchFamily="65" charset="-120"/>
            </a:endParaRPr>
          </a:p>
          <a:p>
            <a:pPr algn="l"/>
            <a:r>
              <a:rPr lang="zh-TW" altLang="en-US" sz="2000" b="1" dirty="0">
                <a:solidFill>
                  <a:schemeClr val="tx1">
                    <a:lumMod val="75000"/>
                    <a:lumOff val="25000"/>
                  </a:schemeClr>
                </a:solidFill>
                <a:latin typeface="標楷體" panose="03000509000000000000" pitchFamily="65" charset="-120"/>
                <a:ea typeface="標楷體" panose="03000509000000000000" pitchFamily="65" charset="-120"/>
              </a:rPr>
              <a:t>日期</a:t>
            </a:r>
            <a:r>
              <a:rPr lang="en-US" altLang="zh-TW" sz="2000" b="1" dirty="0">
                <a:solidFill>
                  <a:schemeClr val="tx1">
                    <a:lumMod val="75000"/>
                    <a:lumOff val="25000"/>
                  </a:schemeClr>
                </a:solidFill>
                <a:latin typeface="標楷體" panose="03000509000000000000" pitchFamily="65" charset="-120"/>
                <a:ea typeface="標楷體" panose="03000509000000000000" pitchFamily="65" charset="-120"/>
              </a:rPr>
              <a:t>:2021/10/27</a:t>
            </a:r>
          </a:p>
        </p:txBody>
      </p:sp>
    </p:spTree>
  </p:cSld>
  <p:clrMapOvr>
    <a:masterClrMapping/>
  </p:clrMapOvr>
  <mc:AlternateContent xmlns:mc="http://schemas.openxmlformats.org/markup-compatibility/2006" xmlns:p14="http://schemas.microsoft.com/office/powerpoint/2010/main">
    <mc:Choice Requires="p14">
      <p:transition spd="slow" p14:dur="2000">
        <p14:vortex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2" presetClass="entr" presetSubtype="4" fill="hold" grpId="0" nodeType="withEffect">
                                  <p:stCondLst>
                                    <p:cond delay="0"/>
                                  </p:stCondLst>
                                  <p:iterate type="lt">
                                    <p:tmPct val="10000"/>
                                  </p:iterate>
                                  <p:childTnLst>
                                    <p:set>
                                      <p:cBhvr>
                                        <p:cTn id="6" dur="1" fill="hold">
                                          <p:stCondLst>
                                            <p:cond delay="0"/>
                                          </p:stCondLst>
                                        </p:cTn>
                                        <p:tgtEl>
                                          <p:spTgt spid="1048586"/>
                                        </p:tgtEl>
                                        <p:attrNameLst>
                                          <p:attrName>style.visibility</p:attrName>
                                        </p:attrNameLst>
                                      </p:cBhvr>
                                      <p:to>
                                        <p:strVal val="visible"/>
                                      </p:to>
                                    </p:set>
                                    <p:anim calcmode="lin" valueType="num">
                                      <p:cBhvr additive="base">
                                        <p:cTn id="7" dur="500"/>
                                        <p:tgtEl>
                                          <p:spTgt spid="1048586"/>
                                        </p:tgtEl>
                                        <p:attrNameLst>
                                          <p:attrName>ppt_y</p:attrName>
                                        </p:attrNameLst>
                                      </p:cBhvr>
                                      <p:tavLst>
                                        <p:tav tm="0">
                                          <p:val>
                                            <p:strVal val="#ppt_y+#ppt_h*1.125000"/>
                                          </p:val>
                                        </p:tav>
                                        <p:tav tm="100000">
                                          <p:val>
                                            <p:strVal val="#ppt_y"/>
                                          </p:val>
                                        </p:tav>
                                      </p:tavLst>
                                    </p:anim>
                                    <p:animEffect transition="in" filter="wipe(up)">
                                      <p:cBhvr>
                                        <p:cTn id="8" dur="500"/>
                                        <p:tgtEl>
                                          <p:spTgt spid="1048586"/>
                                        </p:tgtEl>
                                      </p:cBhvr>
                                    </p:animEffect>
                                  </p:childTnLst>
                                </p:cTn>
                              </p:par>
                              <p:par>
                                <p:cTn id="9" presetID="56" presetClass="entr" presetSubtype="0" fill="hold" grpId="0" nodeType="withEffect">
                                  <p:stCondLst>
                                    <p:cond delay="0"/>
                                  </p:stCondLst>
                                  <p:iterate type="lt">
                                    <p:tmPct val="10000"/>
                                  </p:iterate>
                                  <p:childTnLst>
                                    <p:set>
                                      <p:cBhvr>
                                        <p:cTn id="10" dur="1" fill="hold">
                                          <p:stCondLst>
                                            <p:cond delay="0"/>
                                          </p:stCondLst>
                                        </p:cTn>
                                        <p:tgtEl>
                                          <p:spTgt spid="1048588"/>
                                        </p:tgtEl>
                                        <p:attrNameLst>
                                          <p:attrName>style.visibility</p:attrName>
                                        </p:attrNameLst>
                                      </p:cBhvr>
                                      <p:to>
                                        <p:strVal val="visible"/>
                                      </p:to>
                                    </p:set>
                                    <p:anim by="(-#ppt_w*2)" calcmode="lin" valueType="num">
                                      <p:cBhvr rctx="PPT">
                                        <p:cTn id="11" dur="250" autoRev="1" fill="hold">
                                          <p:stCondLst>
                                            <p:cond delay="0"/>
                                          </p:stCondLst>
                                        </p:cTn>
                                        <p:tgtEl>
                                          <p:spTgt spid="1048588"/>
                                        </p:tgtEl>
                                        <p:attrNameLst>
                                          <p:attrName>ppt_w</p:attrName>
                                        </p:attrNameLst>
                                      </p:cBhvr>
                                    </p:anim>
                                    <p:anim by="(#ppt_w*0.50)" calcmode="lin" valueType="num">
                                      <p:cBhvr>
                                        <p:cTn id="12" dur="250" decel="50000" autoRev="1" fill="hold">
                                          <p:stCondLst>
                                            <p:cond delay="0"/>
                                          </p:stCondLst>
                                        </p:cTn>
                                        <p:tgtEl>
                                          <p:spTgt spid="1048588"/>
                                        </p:tgtEl>
                                        <p:attrNameLst>
                                          <p:attrName>ppt_x</p:attrName>
                                        </p:attrNameLst>
                                      </p:cBhvr>
                                    </p:anim>
                                    <p:anim from="(-#ppt_h/2)" to="(#ppt_y)" calcmode="lin" valueType="num">
                                      <p:cBhvr>
                                        <p:cTn id="13" dur="500" fill="hold">
                                          <p:stCondLst>
                                            <p:cond delay="0"/>
                                          </p:stCondLst>
                                        </p:cTn>
                                        <p:tgtEl>
                                          <p:spTgt spid="1048588"/>
                                        </p:tgtEl>
                                        <p:attrNameLst>
                                          <p:attrName>ppt_y</p:attrName>
                                        </p:attrNameLst>
                                      </p:cBhvr>
                                    </p:anim>
                                    <p:animRot by="21600000">
                                      <p:cBhvr>
                                        <p:cTn id="14" dur="500" fill="hold">
                                          <p:stCondLst>
                                            <p:cond delay="0"/>
                                          </p:stCondLst>
                                        </p:cTn>
                                        <p:tgtEl>
                                          <p:spTgt spid="1048588"/>
                                        </p:tgtEl>
                                        <p:attrNameLst>
                                          <p:attrName>r</p:attrName>
                                        </p:attrNameLst>
                                      </p:cBhvr>
                                    </p:animRot>
                                  </p:childTnLst>
                                </p:cTn>
                              </p:par>
                              <p:par>
                                <p:cTn id="15" presetID="26"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down)">
                                      <p:cBhvr>
                                        <p:cTn id="17" dur="290">
                                          <p:stCondLst>
                                            <p:cond delay="0"/>
                                          </p:stCondLst>
                                        </p:cTn>
                                        <p:tgtEl>
                                          <p:spTgt spid="8"/>
                                        </p:tgtEl>
                                      </p:cBhvr>
                                    </p:animEffect>
                                    <p:anim calcmode="lin" valueType="num">
                                      <p:cBhvr>
                                        <p:cTn id="18" dur="911" tmFilter="0,0; 0.14,0.36; 0.43,0.73; 0.71,0.91; 1.0,1.0">
                                          <p:stCondLst>
                                            <p:cond delay="0"/>
                                          </p:stCondLst>
                                        </p:cTn>
                                        <p:tgtEl>
                                          <p:spTgt spid="8"/>
                                        </p:tgtEl>
                                        <p:attrNameLst>
                                          <p:attrName>ppt_x</p:attrName>
                                        </p:attrNameLst>
                                      </p:cBhvr>
                                      <p:tavLst>
                                        <p:tav tm="0">
                                          <p:val>
                                            <p:strVal val="#ppt_x-0.25"/>
                                          </p:val>
                                        </p:tav>
                                        <p:tav tm="100000">
                                          <p:val>
                                            <p:strVal val="#ppt_x"/>
                                          </p:val>
                                        </p:tav>
                                      </p:tavLst>
                                    </p:anim>
                                    <p:anim calcmode="lin" valueType="num">
                                      <p:cBhvr>
                                        <p:cTn id="19" dur="332" tmFilter="0.0,0.0; 0.25,0.07; 0.50,0.2; 0.75,0.467; 1.0,1.0">
                                          <p:stCondLst>
                                            <p:cond delay="0"/>
                                          </p:stCondLst>
                                        </p:cTn>
                                        <p:tgtEl>
                                          <p:spTgt spid="8"/>
                                        </p:tgtEl>
                                        <p:attrNameLst>
                                          <p:attrName>ppt_y</p:attrName>
                                        </p:attrNameLst>
                                      </p:cBhvr>
                                      <p:tavLst>
                                        <p:tav tm="0" fmla="#ppt_y-sin(pi*$)/3">
                                          <p:val>
                                            <p:fltVal val="0.5"/>
                                          </p:val>
                                        </p:tav>
                                        <p:tav tm="100000">
                                          <p:val>
                                            <p:fltVal val="1"/>
                                          </p:val>
                                        </p:tav>
                                      </p:tavLst>
                                    </p:anim>
                                    <p:anim calcmode="lin" valueType="num">
                                      <p:cBhvr>
                                        <p:cTn id="20" dur="332" tmFilter="0, 0; 0.125,0.2665; 0.25,0.4; 0.375,0.465; 0.5,0.5;  0.625,0.535; 0.75,0.6; 0.875,0.7335; 1,1">
                                          <p:stCondLst>
                                            <p:cond delay="332"/>
                                          </p:stCondLst>
                                        </p:cTn>
                                        <p:tgtEl>
                                          <p:spTgt spid="8"/>
                                        </p:tgtEl>
                                        <p:attrNameLst>
                                          <p:attrName>ppt_y</p:attrName>
                                        </p:attrNameLst>
                                      </p:cBhvr>
                                      <p:tavLst>
                                        <p:tav tm="0" fmla="#ppt_y-sin(pi*$)/9">
                                          <p:val>
                                            <p:fltVal val="0"/>
                                          </p:val>
                                        </p:tav>
                                        <p:tav tm="100000">
                                          <p:val>
                                            <p:fltVal val="1"/>
                                          </p:val>
                                        </p:tav>
                                      </p:tavLst>
                                    </p:anim>
                                    <p:anim calcmode="lin" valueType="num">
                                      <p:cBhvr>
                                        <p:cTn id="21" dur="166" tmFilter="0, 0; 0.125,0.2665; 0.25,0.4; 0.375,0.465; 0.5,0.5;  0.625,0.535; 0.75,0.6; 0.875,0.7335; 1,1">
                                          <p:stCondLst>
                                            <p:cond delay="662"/>
                                          </p:stCondLst>
                                        </p:cTn>
                                        <p:tgtEl>
                                          <p:spTgt spid="8"/>
                                        </p:tgtEl>
                                        <p:attrNameLst>
                                          <p:attrName>ppt_y</p:attrName>
                                        </p:attrNameLst>
                                      </p:cBhvr>
                                      <p:tavLst>
                                        <p:tav tm="0" fmla="#ppt_y-sin(pi*$)/27">
                                          <p:val>
                                            <p:fltVal val="0"/>
                                          </p:val>
                                        </p:tav>
                                        <p:tav tm="100000">
                                          <p:val>
                                            <p:fltVal val="1"/>
                                          </p:val>
                                        </p:tav>
                                      </p:tavLst>
                                    </p:anim>
                                    <p:anim calcmode="lin" valueType="num">
                                      <p:cBhvr>
                                        <p:cTn id="22" dur="82" tmFilter="0, 0; 0.125,0.2665; 0.25,0.4; 0.375,0.465; 0.5,0.5;  0.625,0.535; 0.75,0.6; 0.875,0.7335; 1,1">
                                          <p:stCondLst>
                                            <p:cond delay="828"/>
                                          </p:stCondLst>
                                        </p:cTn>
                                        <p:tgtEl>
                                          <p:spTgt spid="8"/>
                                        </p:tgtEl>
                                        <p:attrNameLst>
                                          <p:attrName>ppt_y</p:attrName>
                                        </p:attrNameLst>
                                      </p:cBhvr>
                                      <p:tavLst>
                                        <p:tav tm="0" fmla="#ppt_y-sin(pi*$)/81">
                                          <p:val>
                                            <p:fltVal val="0"/>
                                          </p:val>
                                        </p:tav>
                                        <p:tav tm="100000">
                                          <p:val>
                                            <p:fltVal val="1"/>
                                          </p:val>
                                        </p:tav>
                                      </p:tavLst>
                                    </p:anim>
                                    <p:animScale>
                                      <p:cBhvr>
                                        <p:cTn id="23" dur="13">
                                          <p:stCondLst>
                                            <p:cond delay="325"/>
                                          </p:stCondLst>
                                        </p:cTn>
                                        <p:tgtEl>
                                          <p:spTgt spid="8"/>
                                        </p:tgtEl>
                                      </p:cBhvr>
                                      <p:to x="100000" y="60000"/>
                                    </p:animScale>
                                    <p:animScale>
                                      <p:cBhvr>
                                        <p:cTn id="24" dur="83" decel="50000">
                                          <p:stCondLst>
                                            <p:cond delay="338"/>
                                          </p:stCondLst>
                                        </p:cTn>
                                        <p:tgtEl>
                                          <p:spTgt spid="8"/>
                                        </p:tgtEl>
                                      </p:cBhvr>
                                      <p:to x="100000" y="100000"/>
                                    </p:animScale>
                                    <p:animScale>
                                      <p:cBhvr>
                                        <p:cTn id="25" dur="13">
                                          <p:stCondLst>
                                            <p:cond delay="656"/>
                                          </p:stCondLst>
                                        </p:cTn>
                                        <p:tgtEl>
                                          <p:spTgt spid="8"/>
                                        </p:tgtEl>
                                      </p:cBhvr>
                                      <p:to x="100000" y="80000"/>
                                    </p:animScale>
                                    <p:animScale>
                                      <p:cBhvr>
                                        <p:cTn id="26" dur="83" decel="50000">
                                          <p:stCondLst>
                                            <p:cond delay="669"/>
                                          </p:stCondLst>
                                        </p:cTn>
                                        <p:tgtEl>
                                          <p:spTgt spid="8"/>
                                        </p:tgtEl>
                                      </p:cBhvr>
                                      <p:to x="100000" y="100000"/>
                                    </p:animScale>
                                    <p:animScale>
                                      <p:cBhvr>
                                        <p:cTn id="27" dur="13">
                                          <p:stCondLst>
                                            <p:cond delay="821"/>
                                          </p:stCondLst>
                                        </p:cTn>
                                        <p:tgtEl>
                                          <p:spTgt spid="8"/>
                                        </p:tgtEl>
                                      </p:cBhvr>
                                      <p:to x="100000" y="90000"/>
                                    </p:animScale>
                                    <p:animScale>
                                      <p:cBhvr>
                                        <p:cTn id="28" dur="83" decel="50000">
                                          <p:stCondLst>
                                            <p:cond delay="834"/>
                                          </p:stCondLst>
                                        </p:cTn>
                                        <p:tgtEl>
                                          <p:spTgt spid="8"/>
                                        </p:tgtEl>
                                      </p:cBhvr>
                                      <p:to x="100000" y="100000"/>
                                    </p:animScale>
                                    <p:animScale>
                                      <p:cBhvr>
                                        <p:cTn id="29" dur="13">
                                          <p:stCondLst>
                                            <p:cond delay="904"/>
                                          </p:stCondLst>
                                        </p:cTn>
                                        <p:tgtEl>
                                          <p:spTgt spid="8"/>
                                        </p:tgtEl>
                                      </p:cBhvr>
                                      <p:to x="100000" y="95000"/>
                                    </p:animScale>
                                    <p:animScale>
                                      <p:cBhvr>
                                        <p:cTn id="30" dur="83" decel="50000">
                                          <p:stCondLst>
                                            <p:cond delay="917"/>
                                          </p:stCondLst>
                                        </p:cTn>
                                        <p:tgtEl>
                                          <p:spTgt spid="8"/>
                                        </p:tgtEl>
                                      </p:cBhvr>
                                      <p:to x="100000" y="100000"/>
                                    </p:animScale>
                                  </p:childTnLst>
                                </p:cTn>
                              </p:par>
                            </p:childTnLst>
                          </p:cTn>
                        </p:par>
                        <p:par>
                          <p:cTn id="31" fill="hold">
                            <p:stCondLst>
                              <p:cond delay="1150"/>
                            </p:stCondLst>
                            <p:childTnLst>
                              <p:par>
                                <p:cTn id="32" presetID="16" presetClass="entr" presetSubtype="37" fill="hold" nodeType="afterEffect">
                                  <p:stCondLst>
                                    <p:cond delay="0"/>
                                  </p:stCondLst>
                                  <p:childTnLst>
                                    <p:set>
                                      <p:cBhvr>
                                        <p:cTn id="33" dur="1" fill="hold">
                                          <p:stCondLst>
                                            <p:cond delay="0"/>
                                          </p:stCondLst>
                                        </p:cTn>
                                        <p:tgtEl>
                                          <p:spTgt spid="3145728"/>
                                        </p:tgtEl>
                                        <p:attrNameLst>
                                          <p:attrName>style.visibility</p:attrName>
                                        </p:attrNameLst>
                                      </p:cBhvr>
                                      <p:to>
                                        <p:strVal val="visible"/>
                                      </p:to>
                                    </p:set>
                                    <p:animEffect transition="in" filter="barn(outVertical)">
                                      <p:cBhvr>
                                        <p:cTn id="34" dur="10"/>
                                        <p:tgtEl>
                                          <p:spTgt spid="31457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586" grpId="0"/>
      <p:bldP spid="1048588" grpId="0" animBg="1"/>
      <p:bldP spid="8" grpId="0"/>
    </p:bldLst>
  </p:timing>
</p:sld>
</file>

<file path=ppt/slides/slide10.xml><?xml version="1.0" encoding="utf-8"?>
<p:sld xmlns:a="http://schemas.openxmlformats.org/drawingml/2006/main" xmlns:r="http://schemas.openxmlformats.org/officeDocument/2006/relationships" xmlns:p="http://schemas.openxmlformats.org/presentationml/2006/main">
  <p:cSld>
    <p:bg bwMode="auto">
      <p:bgPr>
        <a:blipFill dpi="0" rotWithShape="1">
          <a:blip r:embed="rId3">
            <a:alphaModFix amt="64000"/>
            <a:lum/>
          </a:blip>
          <a:srcRect/>
          <a:stretch>
            <a:fillRect l="-10000" r="-10000"/>
          </a:stretch>
        </a:blipFill>
        <a:effectLst/>
      </p:bgPr>
    </p:bg>
    <p:spTree>
      <p:nvGrpSpPr>
        <p:cNvPr id="1" name=""/>
        <p:cNvGrpSpPr/>
        <p:nvPr/>
      </p:nvGrpSpPr>
      <p:grpSpPr>
        <a:xfrm>
          <a:off x="0" y="0"/>
          <a:ext cx="0" cy="0"/>
          <a:chOff x="0" y="0"/>
          <a:chExt cx="0" cy="0"/>
        </a:xfrm>
      </p:grpSpPr>
      <p:pic>
        <p:nvPicPr>
          <p:cNvPr id="15" name="图片 6"/>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1" y="799306"/>
            <a:ext cx="5317331" cy="3544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平行四边形 8"/>
          <p:cNvSpPr>
            <a:spLocks noChangeArrowheads="1"/>
          </p:cNvSpPr>
          <p:nvPr/>
        </p:nvSpPr>
        <p:spPr bwMode="auto">
          <a:xfrm>
            <a:off x="477070" y="1831180"/>
            <a:ext cx="8666932" cy="2036713"/>
          </a:xfrm>
          <a:prstGeom prst="parallelogram">
            <a:avLst>
              <a:gd name="adj" fmla="val 47034"/>
            </a:avLst>
          </a:prstGeom>
          <a:solidFill>
            <a:srgbClr val="1C70A4">
              <a:alpha val="86000"/>
            </a:srgbClr>
          </a:solidFill>
          <a:ln>
            <a:noFill/>
          </a:ln>
        </p:spPr>
        <p:txBody>
          <a:bodyPr lIns="68580" tIns="34290" rIns="68580" bIns="34290"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endParaRPr lang="zh-CN" altLang="en-US">
              <a:solidFill>
                <a:srgbClr val="FFFFFF"/>
              </a:solidFill>
            </a:endParaRPr>
          </a:p>
        </p:txBody>
      </p:sp>
      <p:sp>
        <p:nvSpPr>
          <p:cNvPr id="17" name="TextBox 16"/>
          <p:cNvSpPr txBox="1"/>
          <p:nvPr/>
        </p:nvSpPr>
        <p:spPr>
          <a:xfrm>
            <a:off x="2483768" y="2430199"/>
            <a:ext cx="5040560" cy="838673"/>
          </a:xfrm>
          <a:prstGeom prst="rect">
            <a:avLst/>
          </a:prstGeom>
          <a:noFill/>
        </p:spPr>
        <p:txBody>
          <a:bodyPr wrap="square" lIns="68562" tIns="34281" rIns="68562" bIns="34281" rtlCol="0">
            <a:spAutoFit/>
          </a:bodyPr>
          <a:lstStyle/>
          <a:p>
            <a:pPr algn="dist"/>
            <a:r>
              <a:rPr lang="zh-TW" altLang="en-US" sz="5000" b="0" dirty="0">
                <a:solidFill>
                  <a:schemeClr val="bg1"/>
                </a:solidFill>
                <a:latin typeface="微软雅黑" panose="020B0503020204020204" pitchFamily="34" charset="-122"/>
                <a:ea typeface="微软雅黑" panose="020B0503020204020204" pitchFamily="34" charset="-122"/>
              </a:rPr>
              <a:t>研究動機</a:t>
            </a:r>
            <a:endParaRPr lang="zh-CN" altLang="en-US" sz="5000" b="0" dirty="0">
              <a:solidFill>
                <a:schemeClr val="bg1"/>
              </a:solidFill>
              <a:latin typeface="微软雅黑" panose="020B0503020204020204" pitchFamily="34" charset="-122"/>
              <a:ea typeface="微软雅黑" panose="020B0503020204020204" pitchFamily="34" charset="-122"/>
            </a:endParaRPr>
          </a:p>
        </p:txBody>
      </p:sp>
      <p:sp>
        <p:nvSpPr>
          <p:cNvPr id="6" name="平行四边形 8">
            <a:extLst>
              <a:ext uri="{FF2B5EF4-FFF2-40B4-BE49-F238E27FC236}">
                <a16:creationId xmlns:a16="http://schemas.microsoft.com/office/drawing/2014/main" id="{7085FF10-CB37-4D09-BB44-32B601B9722F}"/>
              </a:ext>
            </a:extLst>
          </p:cNvPr>
          <p:cNvSpPr>
            <a:spLocks noChangeArrowheads="1"/>
          </p:cNvSpPr>
          <p:nvPr/>
        </p:nvSpPr>
        <p:spPr bwMode="auto">
          <a:xfrm>
            <a:off x="6423297" y="843558"/>
            <a:ext cx="2685207" cy="627579"/>
          </a:xfrm>
          <a:prstGeom prst="parallelogram">
            <a:avLst>
              <a:gd name="adj" fmla="val 47034"/>
            </a:avLst>
          </a:prstGeom>
          <a:solidFill>
            <a:srgbClr val="124768">
              <a:alpha val="86000"/>
            </a:srgbClr>
          </a:solidFill>
          <a:ln>
            <a:noFill/>
          </a:ln>
        </p:spPr>
        <p:txBody>
          <a:bodyPr lIns="68580" tIns="34290" rIns="68580" bIns="34290"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endParaRPr lang="zh-CN" altLang="en-US" dirty="0">
              <a:solidFill>
                <a:srgbClr val="FFFFFF"/>
              </a:solidFill>
            </a:endParaRPr>
          </a:p>
        </p:txBody>
      </p:sp>
      <p:sp>
        <p:nvSpPr>
          <p:cNvPr id="7" name="TextBox 16">
            <a:extLst>
              <a:ext uri="{FF2B5EF4-FFF2-40B4-BE49-F238E27FC236}">
                <a16:creationId xmlns:a16="http://schemas.microsoft.com/office/drawing/2014/main" id="{29FD957D-EEC6-4D54-BC02-94689822ADBC}"/>
              </a:ext>
            </a:extLst>
          </p:cNvPr>
          <p:cNvSpPr txBox="1"/>
          <p:nvPr/>
        </p:nvSpPr>
        <p:spPr>
          <a:xfrm>
            <a:off x="7164288" y="900980"/>
            <a:ext cx="1368152" cy="500119"/>
          </a:xfrm>
          <a:prstGeom prst="rect">
            <a:avLst/>
          </a:prstGeom>
          <a:noFill/>
        </p:spPr>
        <p:txBody>
          <a:bodyPr wrap="square" lIns="68562" tIns="34281" rIns="68562" bIns="34281" rtlCol="0">
            <a:spAutoFit/>
          </a:bodyPr>
          <a:lstStyle/>
          <a:p>
            <a:pPr algn="dist"/>
            <a:r>
              <a:rPr lang="zh-TW" altLang="en-US" sz="2800" b="0" dirty="0">
                <a:solidFill>
                  <a:schemeClr val="bg1"/>
                </a:solidFill>
                <a:latin typeface="微软雅黑" panose="020B0503020204020204" pitchFamily="34" charset="-122"/>
                <a:ea typeface="微软雅黑" panose="020B0503020204020204" pitchFamily="34" charset="-122"/>
              </a:rPr>
              <a:t>緒論</a:t>
            </a:r>
            <a:endParaRPr lang="zh-CN" altLang="en-US" sz="2800" b="0" dirty="0">
              <a:solidFill>
                <a:schemeClr val="bg1"/>
              </a:solidFill>
              <a:latin typeface="微软雅黑" panose="020B0503020204020204" pitchFamily="34" charset="-122"/>
              <a:ea typeface="微软雅黑" panose="020B0503020204020204" pitchFamily="34" charset="-122"/>
            </a:endParaRPr>
          </a:p>
        </p:txBody>
      </p:sp>
      <p:sp>
        <p:nvSpPr>
          <p:cNvPr id="8" name="橢圓 16">
            <a:extLst>
              <a:ext uri="{FF2B5EF4-FFF2-40B4-BE49-F238E27FC236}">
                <a16:creationId xmlns:a16="http://schemas.microsoft.com/office/drawing/2014/main" id="{52B896C9-A3EC-418A-86CA-BD7580BFEE27}"/>
              </a:ext>
            </a:extLst>
          </p:cNvPr>
          <p:cNvSpPr/>
          <p:nvPr/>
        </p:nvSpPr>
        <p:spPr>
          <a:xfrm>
            <a:off x="8172400" y="4482762"/>
            <a:ext cx="792088" cy="62753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dirty="0">
                <a:ln w="0"/>
                <a:solidFill>
                  <a:schemeClr val="tx2">
                    <a:lumMod val="60000"/>
                    <a:lumOff val="40000"/>
                  </a:schemeClr>
                </a:solidFill>
                <a:effectLst>
                  <a:outerShdw blurRad="38100" dist="19050" dir="2700000" algn="tl" rotWithShape="0">
                    <a:schemeClr val="dk1">
                      <a:alpha val="40000"/>
                    </a:schemeClr>
                  </a:outerShdw>
                </a:effectLst>
                <a:latin typeface="Segoe Print" panose="02000600000000000000" pitchFamily="2" charset="0"/>
                <a:ea typeface="標楷體" panose="03000509000000000000" pitchFamily="65" charset="-120"/>
              </a:rPr>
              <a:t>10</a:t>
            </a:r>
            <a:endParaRPr lang="zh-TW" altLang="en-US" sz="2000" dirty="0">
              <a:ln w="0"/>
              <a:solidFill>
                <a:schemeClr val="tx2">
                  <a:lumMod val="60000"/>
                  <a:lumOff val="40000"/>
                </a:schemeClr>
              </a:solidFill>
              <a:effectLst>
                <a:outerShdw blurRad="38100" dist="19050" dir="2700000" algn="tl" rotWithShape="0">
                  <a:schemeClr val="dk1">
                    <a:alpha val="40000"/>
                  </a:schemeClr>
                </a:outerShdw>
              </a:effectLst>
              <a:latin typeface="Segoe Print" panose="02000600000000000000" pitchFamily="2" charset="0"/>
              <a:ea typeface="標楷體" panose="03000509000000000000" pitchFamily="65" charset="-120"/>
            </a:endParaRPr>
          </a:p>
        </p:txBody>
      </p:sp>
    </p:spTree>
    <p:extLst>
      <p:ext uri="{BB962C8B-B14F-4D97-AF65-F5344CB8AC3E}">
        <p14:creationId xmlns:p14="http://schemas.microsoft.com/office/powerpoint/2010/main" val="251072794"/>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strips(downLeft)">
                                      <p:cBhvr>
                                        <p:cTn id="7" dur="500"/>
                                        <p:tgtEl>
                                          <p:spTgt spid="15"/>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wipe(left)">
                                      <p:cBhvr>
                                        <p:cTn id="11" dur="500"/>
                                        <p:tgtEl>
                                          <p:spTgt spid="16"/>
                                        </p:tgtEl>
                                      </p:cBhvr>
                                    </p:animEffect>
                                  </p:childTnLst>
                                </p:cTn>
                              </p:par>
                            </p:childTnLst>
                          </p:cTn>
                        </p:par>
                        <p:par>
                          <p:cTn id="12" fill="hold">
                            <p:stCondLst>
                              <p:cond delay="1000"/>
                            </p:stCondLst>
                            <p:childTnLst>
                              <p:par>
                                <p:cTn id="13" presetID="41" presetClass="entr" presetSubtype="0" fill="hold" grpId="0" nodeType="afterEffect">
                                  <p:stCondLst>
                                    <p:cond delay="0"/>
                                  </p:stCondLst>
                                  <p:iterate type="lt">
                                    <p:tmPct val="10000"/>
                                  </p:iterate>
                                  <p:childTnLst>
                                    <p:set>
                                      <p:cBhvr>
                                        <p:cTn id="14" dur="1" fill="hold">
                                          <p:stCondLst>
                                            <p:cond delay="0"/>
                                          </p:stCondLst>
                                        </p:cTn>
                                        <p:tgtEl>
                                          <p:spTgt spid="17"/>
                                        </p:tgtEl>
                                        <p:attrNameLst>
                                          <p:attrName>style.visibility</p:attrName>
                                        </p:attrNameLst>
                                      </p:cBhvr>
                                      <p:to>
                                        <p:strVal val="visible"/>
                                      </p:to>
                                    </p:set>
                                    <p:anim calcmode="lin" valueType="num">
                                      <p:cBhvr>
                                        <p:cTn id="15" dur="500" fill="hold"/>
                                        <p:tgtEl>
                                          <p:spTgt spid="17"/>
                                        </p:tgtEl>
                                        <p:attrNameLst>
                                          <p:attrName>ppt_x</p:attrName>
                                        </p:attrNameLst>
                                      </p:cBhvr>
                                      <p:tavLst>
                                        <p:tav tm="0">
                                          <p:val>
                                            <p:strVal val="#ppt_x"/>
                                          </p:val>
                                        </p:tav>
                                        <p:tav tm="50000">
                                          <p:val>
                                            <p:strVal val="#ppt_x+.1"/>
                                          </p:val>
                                        </p:tav>
                                        <p:tav tm="100000">
                                          <p:val>
                                            <p:strVal val="#ppt_x"/>
                                          </p:val>
                                        </p:tav>
                                      </p:tavLst>
                                    </p:anim>
                                    <p:anim calcmode="lin" valueType="num">
                                      <p:cBhvr>
                                        <p:cTn id="16" dur="500" fill="hold"/>
                                        <p:tgtEl>
                                          <p:spTgt spid="17"/>
                                        </p:tgtEl>
                                        <p:attrNameLst>
                                          <p:attrName>ppt_y</p:attrName>
                                        </p:attrNameLst>
                                      </p:cBhvr>
                                      <p:tavLst>
                                        <p:tav tm="0">
                                          <p:val>
                                            <p:strVal val="#ppt_y"/>
                                          </p:val>
                                        </p:tav>
                                        <p:tav tm="100000">
                                          <p:val>
                                            <p:strVal val="#ppt_y"/>
                                          </p:val>
                                        </p:tav>
                                      </p:tavLst>
                                    </p:anim>
                                    <p:anim calcmode="lin" valueType="num">
                                      <p:cBhvr>
                                        <p:cTn id="17" dur="500" fill="hold"/>
                                        <p:tgtEl>
                                          <p:spTgt spid="17"/>
                                        </p:tgtEl>
                                        <p:attrNameLst>
                                          <p:attrName>ppt_h</p:attrName>
                                        </p:attrNameLst>
                                      </p:cBhvr>
                                      <p:tavLst>
                                        <p:tav tm="0">
                                          <p:val>
                                            <p:strVal val="#ppt_h/10"/>
                                          </p:val>
                                        </p:tav>
                                        <p:tav tm="50000">
                                          <p:val>
                                            <p:strVal val="#ppt_h+.01"/>
                                          </p:val>
                                        </p:tav>
                                        <p:tav tm="100000">
                                          <p:val>
                                            <p:strVal val="#ppt_h"/>
                                          </p:val>
                                        </p:tav>
                                      </p:tavLst>
                                    </p:anim>
                                    <p:anim calcmode="lin" valueType="num">
                                      <p:cBhvr>
                                        <p:cTn id="18" dur="500" fill="hold"/>
                                        <p:tgtEl>
                                          <p:spTgt spid="17"/>
                                        </p:tgtEl>
                                        <p:attrNameLst>
                                          <p:attrName>ppt_w</p:attrName>
                                        </p:attrNameLst>
                                      </p:cBhvr>
                                      <p:tavLst>
                                        <p:tav tm="0">
                                          <p:val>
                                            <p:strVal val="#ppt_w/10"/>
                                          </p:val>
                                        </p:tav>
                                        <p:tav tm="50000">
                                          <p:val>
                                            <p:strVal val="#ppt_w+.01"/>
                                          </p:val>
                                        </p:tav>
                                        <p:tav tm="100000">
                                          <p:val>
                                            <p:strVal val="#ppt_w"/>
                                          </p:val>
                                        </p:tav>
                                      </p:tavLst>
                                    </p:anim>
                                    <p:animEffect transition="in" filter="fade">
                                      <p:cBhvr>
                                        <p:cTn id="19" dur="500" tmFilter="0,0; .5, 1; 1, 1"/>
                                        <p:tgtEl>
                                          <p:spTgt spid="17"/>
                                        </p:tgtEl>
                                      </p:cBhvr>
                                    </p:animEffect>
                                  </p:childTnLst>
                                </p:cTn>
                              </p:par>
                            </p:childTnLst>
                          </p:cTn>
                        </p:par>
                        <p:par>
                          <p:cTn id="20" fill="hold">
                            <p:stCondLst>
                              <p:cond delay="1650"/>
                            </p:stCondLst>
                            <p:childTnLst>
                              <p:par>
                                <p:cTn id="21" presetID="22" presetClass="entr" presetSubtype="8" fill="hold" grpId="0" nodeType="after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wipe(left)">
                                      <p:cBhvr>
                                        <p:cTn id="23" dur="500"/>
                                        <p:tgtEl>
                                          <p:spTgt spid="6"/>
                                        </p:tgtEl>
                                      </p:cBhvr>
                                    </p:animEffect>
                                  </p:childTnLst>
                                </p:cTn>
                              </p:par>
                            </p:childTnLst>
                          </p:cTn>
                        </p:par>
                        <p:par>
                          <p:cTn id="24" fill="hold">
                            <p:stCondLst>
                              <p:cond delay="2150"/>
                            </p:stCondLst>
                            <p:childTnLst>
                              <p:par>
                                <p:cTn id="25" presetID="41" presetClass="entr" presetSubtype="0" fill="hold" grpId="0" nodeType="afterEffect">
                                  <p:stCondLst>
                                    <p:cond delay="0"/>
                                  </p:stCondLst>
                                  <p:iterate type="lt">
                                    <p:tmPct val="10000"/>
                                  </p:iterate>
                                  <p:childTnLst>
                                    <p:set>
                                      <p:cBhvr>
                                        <p:cTn id="26" dur="1" fill="hold">
                                          <p:stCondLst>
                                            <p:cond delay="0"/>
                                          </p:stCondLst>
                                        </p:cTn>
                                        <p:tgtEl>
                                          <p:spTgt spid="7"/>
                                        </p:tgtEl>
                                        <p:attrNameLst>
                                          <p:attrName>style.visibility</p:attrName>
                                        </p:attrNameLst>
                                      </p:cBhvr>
                                      <p:to>
                                        <p:strVal val="visible"/>
                                      </p:to>
                                    </p:set>
                                    <p:anim calcmode="lin" valueType="num">
                                      <p:cBhvr>
                                        <p:cTn id="27" dur="500" fill="hold"/>
                                        <p:tgtEl>
                                          <p:spTgt spid="7"/>
                                        </p:tgtEl>
                                        <p:attrNameLst>
                                          <p:attrName>ppt_x</p:attrName>
                                        </p:attrNameLst>
                                      </p:cBhvr>
                                      <p:tavLst>
                                        <p:tav tm="0">
                                          <p:val>
                                            <p:strVal val="#ppt_x"/>
                                          </p:val>
                                        </p:tav>
                                        <p:tav tm="50000">
                                          <p:val>
                                            <p:strVal val="#ppt_x+.1"/>
                                          </p:val>
                                        </p:tav>
                                        <p:tav tm="100000">
                                          <p:val>
                                            <p:strVal val="#ppt_x"/>
                                          </p:val>
                                        </p:tav>
                                      </p:tavLst>
                                    </p:anim>
                                    <p:anim calcmode="lin" valueType="num">
                                      <p:cBhvr>
                                        <p:cTn id="28" dur="500" fill="hold"/>
                                        <p:tgtEl>
                                          <p:spTgt spid="7"/>
                                        </p:tgtEl>
                                        <p:attrNameLst>
                                          <p:attrName>ppt_y</p:attrName>
                                        </p:attrNameLst>
                                      </p:cBhvr>
                                      <p:tavLst>
                                        <p:tav tm="0">
                                          <p:val>
                                            <p:strVal val="#ppt_y"/>
                                          </p:val>
                                        </p:tav>
                                        <p:tav tm="100000">
                                          <p:val>
                                            <p:strVal val="#ppt_y"/>
                                          </p:val>
                                        </p:tav>
                                      </p:tavLst>
                                    </p:anim>
                                    <p:anim calcmode="lin" valueType="num">
                                      <p:cBhvr>
                                        <p:cTn id="29" dur="500" fill="hold"/>
                                        <p:tgtEl>
                                          <p:spTgt spid="7"/>
                                        </p:tgtEl>
                                        <p:attrNameLst>
                                          <p:attrName>ppt_h</p:attrName>
                                        </p:attrNameLst>
                                      </p:cBhvr>
                                      <p:tavLst>
                                        <p:tav tm="0">
                                          <p:val>
                                            <p:strVal val="#ppt_h/10"/>
                                          </p:val>
                                        </p:tav>
                                        <p:tav tm="50000">
                                          <p:val>
                                            <p:strVal val="#ppt_h+.01"/>
                                          </p:val>
                                        </p:tav>
                                        <p:tav tm="100000">
                                          <p:val>
                                            <p:strVal val="#ppt_h"/>
                                          </p:val>
                                        </p:tav>
                                      </p:tavLst>
                                    </p:anim>
                                    <p:anim calcmode="lin" valueType="num">
                                      <p:cBhvr>
                                        <p:cTn id="30" dur="500" fill="hold"/>
                                        <p:tgtEl>
                                          <p:spTgt spid="7"/>
                                        </p:tgtEl>
                                        <p:attrNameLst>
                                          <p:attrName>ppt_w</p:attrName>
                                        </p:attrNameLst>
                                      </p:cBhvr>
                                      <p:tavLst>
                                        <p:tav tm="0">
                                          <p:val>
                                            <p:strVal val="#ppt_w/10"/>
                                          </p:val>
                                        </p:tav>
                                        <p:tav tm="50000">
                                          <p:val>
                                            <p:strVal val="#ppt_w+.01"/>
                                          </p:val>
                                        </p:tav>
                                        <p:tav tm="100000">
                                          <p:val>
                                            <p:strVal val="#ppt_w"/>
                                          </p:val>
                                        </p:tav>
                                      </p:tavLst>
                                    </p:anim>
                                    <p:animEffect transition="in" filter="fade">
                                      <p:cBhvr>
                                        <p:cTn id="31" dur="500" tmFilter="0,0; .5, 1; 1, 1"/>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p:bldP spid="6" grpId="0" animBg="1"/>
      <p:bldP spid="7"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0">
          <a:blip r:embed="rId3">
            <a:alphaModFix amt="64000"/>
            <a:lum/>
          </a:blip>
          <a:srcRect/>
          <a:stretch>
            <a:fillRect l="-10000" r="-10000"/>
          </a:stretch>
        </a:blipFill>
        <a:effectLst/>
      </p:bgPr>
    </p:bg>
    <p:spTree>
      <p:nvGrpSpPr>
        <p:cNvPr id="1" name=""/>
        <p:cNvGrpSpPr/>
        <p:nvPr/>
      </p:nvGrpSpPr>
      <p:grpSpPr>
        <a:xfrm>
          <a:off x="0" y="0"/>
          <a:ext cx="0" cy="0"/>
          <a:chOff x="0" y="0"/>
          <a:chExt cx="0" cy="0"/>
        </a:xfrm>
      </p:grpSpPr>
      <p:sp>
        <p:nvSpPr>
          <p:cNvPr id="1048751" name="矩形 44"/>
          <p:cNvSpPr/>
          <p:nvPr/>
        </p:nvSpPr>
        <p:spPr>
          <a:xfrm>
            <a:off x="0" y="457200"/>
            <a:ext cx="144463" cy="144463"/>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pPr>
            <a:endParaRPr lang="zh-CN" altLang="en-US"/>
          </a:p>
        </p:txBody>
      </p:sp>
      <p:sp>
        <p:nvSpPr>
          <p:cNvPr id="1048752" name="矩形 45"/>
          <p:cNvSpPr/>
          <p:nvPr/>
        </p:nvSpPr>
        <p:spPr>
          <a:xfrm>
            <a:off x="198438" y="457200"/>
            <a:ext cx="144462" cy="14446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pPr>
            <a:endParaRPr lang="zh-CN" altLang="en-US"/>
          </a:p>
        </p:txBody>
      </p:sp>
      <p:sp>
        <p:nvSpPr>
          <p:cNvPr id="1048753" name="矩形 46"/>
          <p:cNvSpPr/>
          <p:nvPr/>
        </p:nvSpPr>
        <p:spPr>
          <a:xfrm>
            <a:off x="396875" y="457200"/>
            <a:ext cx="142875" cy="14446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pPr>
            <a:endParaRPr lang="zh-CN" altLang="en-US"/>
          </a:p>
        </p:txBody>
      </p:sp>
      <p:sp>
        <p:nvSpPr>
          <p:cNvPr id="1048754" name="矩形 47"/>
          <p:cNvSpPr/>
          <p:nvPr/>
        </p:nvSpPr>
        <p:spPr>
          <a:xfrm>
            <a:off x="593725" y="457200"/>
            <a:ext cx="144463" cy="14446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pPr>
            <a:endParaRPr lang="zh-CN" altLang="en-US"/>
          </a:p>
        </p:txBody>
      </p:sp>
      <p:sp>
        <p:nvSpPr>
          <p:cNvPr id="1048755" name="矩形 48"/>
          <p:cNvSpPr/>
          <p:nvPr/>
        </p:nvSpPr>
        <p:spPr>
          <a:xfrm>
            <a:off x="792163" y="457200"/>
            <a:ext cx="144462" cy="14446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pPr>
            <a:endParaRPr lang="zh-CN" altLang="en-US"/>
          </a:p>
        </p:txBody>
      </p:sp>
      <p:cxnSp>
        <p:nvCxnSpPr>
          <p:cNvPr id="3145746" name="直接连接符 51"/>
          <p:cNvCxnSpPr>
            <a:cxnSpLocks/>
          </p:cNvCxnSpPr>
          <p:nvPr/>
        </p:nvCxnSpPr>
        <p:spPr>
          <a:xfrm flipH="1">
            <a:off x="3851275" y="530225"/>
            <a:ext cx="4986338" cy="0"/>
          </a:xfrm>
          <a:prstGeom prst="line">
            <a:avLst/>
          </a:prstGeom>
          <a:ln>
            <a:solidFill>
              <a:schemeClr val="tx2"/>
            </a:solidFill>
            <a:prstDash val="dashDot"/>
            <a:headEnd type="none" w="sm" len="sm"/>
            <a:tailEnd type="oval" w="sm" len="sm"/>
          </a:ln>
        </p:spPr>
        <p:style>
          <a:lnRef idx="1">
            <a:schemeClr val="accent1"/>
          </a:lnRef>
          <a:fillRef idx="0">
            <a:schemeClr val="accent1"/>
          </a:fillRef>
          <a:effectRef idx="0">
            <a:schemeClr val="accent1"/>
          </a:effectRef>
          <a:fontRef idx="minor">
            <a:schemeClr val="tx1"/>
          </a:fontRef>
        </p:style>
      </p:cxnSp>
      <p:sp>
        <p:nvSpPr>
          <p:cNvPr id="1048756" name="TextBox 49"/>
          <p:cNvSpPr txBox="1">
            <a:spLocks noChangeArrowheads="1"/>
          </p:cNvSpPr>
          <p:nvPr/>
        </p:nvSpPr>
        <p:spPr bwMode="auto">
          <a:xfrm>
            <a:off x="1039074" y="186750"/>
            <a:ext cx="2709752" cy="707886"/>
          </a:xfrm>
          <a:prstGeom prst="rect">
            <a:avLst/>
          </a:prstGeom>
          <a:noFill/>
          <a:ln>
            <a:noFill/>
          </a:ln>
        </p:spPr>
        <p:txBody>
          <a:bodyPr>
            <a:spAutoFit/>
          </a:bodyPr>
          <a:lstStyle/>
          <a:p>
            <a:pPr algn="dist"/>
            <a:r>
              <a:rPr lang="zh-TW" altLang="en-US" sz="4000" b="1" dirty="0">
                <a:solidFill>
                  <a:srgbClr val="124768"/>
                </a:solidFill>
                <a:latin typeface="標楷體" panose="03000509000000000000" pitchFamily="65" charset="-120"/>
                <a:ea typeface="標楷體" panose="03000509000000000000" pitchFamily="65" charset="-120"/>
              </a:rPr>
              <a:t>研究動機</a:t>
            </a:r>
            <a:endParaRPr lang="zh-CN" altLang="en-US" sz="4000" b="1" dirty="0">
              <a:solidFill>
                <a:srgbClr val="124768"/>
              </a:solidFill>
              <a:latin typeface="標楷體" panose="03000509000000000000" pitchFamily="65" charset="-120"/>
              <a:ea typeface="標楷體" panose="03000509000000000000" pitchFamily="65" charset="-120"/>
            </a:endParaRPr>
          </a:p>
        </p:txBody>
      </p:sp>
      <p:sp>
        <p:nvSpPr>
          <p:cNvPr id="1048757" name="文字方塊 4"/>
          <p:cNvSpPr txBox="1"/>
          <p:nvPr/>
        </p:nvSpPr>
        <p:spPr>
          <a:xfrm>
            <a:off x="1640565" y="1361712"/>
            <a:ext cx="5894150" cy="923330"/>
          </a:xfrm>
          <a:prstGeom prst="rect">
            <a:avLst/>
          </a:prstGeom>
          <a:noFill/>
        </p:spPr>
        <p:txBody>
          <a:bodyPr wrap="square" rtlCol="0">
            <a:spAutoFit/>
          </a:bodyPr>
          <a:lstStyle/>
          <a:p>
            <a:r>
              <a:rPr lang="zh-TW" altLang="en-US" sz="2700" dirty="0">
                <a:solidFill>
                  <a:schemeClr val="bg2">
                    <a:lumMod val="50000"/>
                  </a:schemeClr>
                </a:solidFill>
                <a:latin typeface="標楷體" panose="03000509000000000000" pitchFamily="65" charset="-120"/>
                <a:ea typeface="標楷體" panose="03000509000000000000" pitchFamily="65" charset="-120"/>
              </a:rPr>
              <a:t>利用機械手臂與</a:t>
            </a:r>
            <a:r>
              <a:rPr lang="en-US" altLang="zh-TW" sz="2700" dirty="0">
                <a:solidFill>
                  <a:schemeClr val="bg2">
                    <a:lumMod val="50000"/>
                  </a:schemeClr>
                </a:solidFill>
                <a:latin typeface="標楷體" panose="03000509000000000000" pitchFamily="65" charset="-120"/>
                <a:ea typeface="標楷體" panose="03000509000000000000" pitchFamily="65" charset="-120"/>
              </a:rPr>
              <a:t>AI</a:t>
            </a:r>
            <a:r>
              <a:rPr lang="zh-TW" altLang="en-US" sz="2700" dirty="0">
                <a:solidFill>
                  <a:schemeClr val="bg2">
                    <a:lumMod val="50000"/>
                  </a:schemeClr>
                </a:solidFill>
                <a:latin typeface="標楷體" panose="03000509000000000000" pitchFamily="65" charset="-120"/>
                <a:ea typeface="標楷體" panose="03000509000000000000" pitchFamily="65" charset="-120"/>
              </a:rPr>
              <a:t>深度學習等技術，輔助醫師徒手插管。</a:t>
            </a:r>
            <a:endParaRPr lang="en-US" altLang="zh-TW" sz="2700" dirty="0">
              <a:solidFill>
                <a:schemeClr val="bg2">
                  <a:lumMod val="50000"/>
                </a:schemeClr>
              </a:solidFill>
              <a:latin typeface="標楷體" panose="03000509000000000000" pitchFamily="65" charset="-120"/>
              <a:ea typeface="標楷體" panose="03000509000000000000" pitchFamily="65" charset="-120"/>
            </a:endParaRPr>
          </a:p>
        </p:txBody>
      </p:sp>
      <p:sp>
        <p:nvSpPr>
          <p:cNvPr id="2" name="箭號: 向右 1">
            <a:extLst>
              <a:ext uri="{FF2B5EF4-FFF2-40B4-BE49-F238E27FC236}">
                <a16:creationId xmlns:a16="http://schemas.microsoft.com/office/drawing/2014/main" id="{A5A16275-82D3-499B-A142-8A2276DE3C2E}"/>
              </a:ext>
            </a:extLst>
          </p:cNvPr>
          <p:cNvSpPr/>
          <p:nvPr/>
        </p:nvSpPr>
        <p:spPr>
          <a:xfrm>
            <a:off x="477060" y="1291028"/>
            <a:ext cx="1162634" cy="1064698"/>
          </a:xfrm>
          <a:prstGeom prst="rightArrow">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600" dirty="0">
                <a:latin typeface="Segoe Script" panose="030B0504020000000003" pitchFamily="66" charset="0"/>
              </a:rPr>
              <a:t>1.</a:t>
            </a:r>
            <a:endParaRPr lang="zh-TW" altLang="en-US" sz="3600" dirty="0">
              <a:latin typeface="Segoe Script" panose="030B0504020000000003" pitchFamily="66" charset="0"/>
            </a:endParaRPr>
          </a:p>
        </p:txBody>
      </p:sp>
      <p:sp>
        <p:nvSpPr>
          <p:cNvPr id="12" name="箭號: 向右 11">
            <a:extLst>
              <a:ext uri="{FF2B5EF4-FFF2-40B4-BE49-F238E27FC236}">
                <a16:creationId xmlns:a16="http://schemas.microsoft.com/office/drawing/2014/main" id="{D30AAC8A-C5AC-4598-B1D5-543B166C7BD5}"/>
              </a:ext>
            </a:extLst>
          </p:cNvPr>
          <p:cNvSpPr/>
          <p:nvPr/>
        </p:nvSpPr>
        <p:spPr>
          <a:xfrm>
            <a:off x="467544" y="2803196"/>
            <a:ext cx="1162634" cy="1064698"/>
          </a:xfrm>
          <a:prstGeom prst="rightArrow">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600" dirty="0">
                <a:latin typeface="Segoe Script" panose="030B0504020000000003" pitchFamily="66" charset="0"/>
              </a:rPr>
              <a:t>2.</a:t>
            </a:r>
            <a:endParaRPr lang="zh-TW" altLang="en-US" sz="3600" dirty="0">
              <a:latin typeface="Segoe Script" panose="030B0504020000000003" pitchFamily="66" charset="0"/>
            </a:endParaRPr>
          </a:p>
        </p:txBody>
      </p:sp>
      <p:sp>
        <p:nvSpPr>
          <p:cNvPr id="13" name="文字方塊 4">
            <a:extLst>
              <a:ext uri="{FF2B5EF4-FFF2-40B4-BE49-F238E27FC236}">
                <a16:creationId xmlns:a16="http://schemas.microsoft.com/office/drawing/2014/main" id="{4988AF96-42F9-458B-9D93-35A4EA8FAF9A}"/>
              </a:ext>
            </a:extLst>
          </p:cNvPr>
          <p:cNvSpPr txBox="1"/>
          <p:nvPr/>
        </p:nvSpPr>
        <p:spPr>
          <a:xfrm>
            <a:off x="1630178" y="2858492"/>
            <a:ext cx="4625357" cy="954107"/>
          </a:xfrm>
          <a:prstGeom prst="rect">
            <a:avLst/>
          </a:prstGeom>
          <a:noFill/>
        </p:spPr>
        <p:txBody>
          <a:bodyPr wrap="square" rtlCol="0">
            <a:spAutoFit/>
          </a:bodyPr>
          <a:lstStyle/>
          <a:p>
            <a:r>
              <a:rPr lang="zh-TW" altLang="en-US" sz="2700" dirty="0">
                <a:solidFill>
                  <a:schemeClr val="bg2">
                    <a:lumMod val="50000"/>
                  </a:schemeClr>
                </a:solidFill>
                <a:latin typeface="標楷體" panose="03000509000000000000" pitchFamily="65" charset="-120"/>
                <a:ea typeface="標楷體" panose="03000509000000000000" pitchFamily="65" charset="-120"/>
              </a:rPr>
              <a:t>減少感染的風險，避免像桃園醫院的事件再度發生。</a:t>
            </a:r>
            <a:endParaRPr lang="en-US" altLang="zh-TW" sz="2700" dirty="0">
              <a:solidFill>
                <a:schemeClr val="bg2">
                  <a:lumMod val="50000"/>
                </a:schemeClr>
              </a:solidFill>
              <a:latin typeface="標楷體" panose="03000509000000000000" pitchFamily="65" charset="-120"/>
              <a:ea typeface="標楷體" panose="03000509000000000000" pitchFamily="65" charset="-120"/>
            </a:endParaRPr>
          </a:p>
        </p:txBody>
      </p:sp>
      <p:pic>
        <p:nvPicPr>
          <p:cNvPr id="4" name="圖片 3" descr="一張含有 個人, 室內, 藍色, 靠近 的圖片&#10;&#10;自動產生的描述">
            <a:extLst>
              <a:ext uri="{FF2B5EF4-FFF2-40B4-BE49-F238E27FC236}">
                <a16:creationId xmlns:a16="http://schemas.microsoft.com/office/drawing/2014/main" id="{EB37C019-66D9-4693-A5B5-668F77BECA9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20931" y="2427734"/>
            <a:ext cx="2594475" cy="1934064"/>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6" name="橢圓 12">
            <a:extLst>
              <a:ext uri="{FF2B5EF4-FFF2-40B4-BE49-F238E27FC236}">
                <a16:creationId xmlns:a16="http://schemas.microsoft.com/office/drawing/2014/main" id="{429CAEAC-AEB0-4E8E-AD2D-1A54E8DDD90E}"/>
              </a:ext>
            </a:extLst>
          </p:cNvPr>
          <p:cNvSpPr/>
          <p:nvPr/>
        </p:nvSpPr>
        <p:spPr>
          <a:xfrm>
            <a:off x="8172400" y="4482762"/>
            <a:ext cx="792088" cy="62753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dirty="0">
                <a:ln w="0"/>
                <a:solidFill>
                  <a:schemeClr val="bg2">
                    <a:lumMod val="50000"/>
                  </a:schemeClr>
                </a:solidFill>
                <a:effectLst>
                  <a:outerShdw blurRad="38100" dist="19050" dir="2700000" algn="tl" rotWithShape="0">
                    <a:schemeClr val="dk1">
                      <a:alpha val="40000"/>
                    </a:schemeClr>
                  </a:outerShdw>
                </a:effectLst>
                <a:latin typeface="Segoe Print" panose="02000600000000000000" pitchFamily="2" charset="0"/>
                <a:ea typeface="標楷體" panose="03000509000000000000" pitchFamily="65" charset="-120"/>
              </a:rPr>
              <a:t>11</a:t>
            </a:r>
            <a:endParaRPr lang="zh-TW" altLang="en-US" sz="2000" dirty="0">
              <a:ln w="0"/>
              <a:solidFill>
                <a:schemeClr val="bg2">
                  <a:lumMod val="50000"/>
                </a:schemeClr>
              </a:solidFill>
              <a:effectLst>
                <a:outerShdw blurRad="38100" dist="19050" dir="2700000" algn="tl" rotWithShape="0">
                  <a:schemeClr val="dk1">
                    <a:alpha val="40000"/>
                  </a:schemeClr>
                </a:outerShdw>
              </a:effectLst>
              <a:latin typeface="Segoe Print" panose="02000600000000000000" pitchFamily="2" charset="0"/>
              <a:ea typeface="標楷體" panose="03000509000000000000" pitchFamily="65" charset="-120"/>
            </a:endParaRPr>
          </a:p>
        </p:txBody>
      </p:sp>
    </p:spTree>
    <p:extLst>
      <p:ext uri="{BB962C8B-B14F-4D97-AF65-F5344CB8AC3E}">
        <p14:creationId xmlns:p14="http://schemas.microsoft.com/office/powerpoint/2010/main" val="3729145753"/>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048751"/>
                                        </p:tgtEl>
                                        <p:attrNameLst>
                                          <p:attrName>style.visibility</p:attrName>
                                        </p:attrNameLst>
                                      </p:cBhvr>
                                      <p:to>
                                        <p:strVal val="visible"/>
                                      </p:to>
                                    </p:set>
                                    <p:anim calcmode="lin" valueType="num">
                                      <p:cBhvr additive="base">
                                        <p:cTn id="7" dur="100" fill="hold"/>
                                        <p:tgtEl>
                                          <p:spTgt spid="1048751"/>
                                        </p:tgtEl>
                                        <p:attrNameLst>
                                          <p:attrName>ppt_x</p:attrName>
                                        </p:attrNameLst>
                                      </p:cBhvr>
                                      <p:tavLst>
                                        <p:tav tm="0">
                                          <p:val>
                                            <p:strVal val="0-#ppt_w/2"/>
                                          </p:val>
                                        </p:tav>
                                        <p:tav tm="100000">
                                          <p:val>
                                            <p:strVal val="#ppt_x"/>
                                          </p:val>
                                        </p:tav>
                                      </p:tavLst>
                                    </p:anim>
                                    <p:anim calcmode="lin" valueType="num">
                                      <p:cBhvr additive="base">
                                        <p:cTn id="8" dur="100" fill="hold"/>
                                        <p:tgtEl>
                                          <p:spTgt spid="1048751"/>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100"/>
                            </p:stCondLst>
                            <p:childTnLst>
                              <p:par>
                                <p:cTn id="10" presetID="2" presetClass="entr" presetSubtype="8" fill="hold" grpId="0" nodeType="afterEffect">
                                  <p:stCondLst>
                                    <p:cond delay="0"/>
                                  </p:stCondLst>
                                  <p:childTnLst>
                                    <p:set>
                                      <p:cBhvr>
                                        <p:cTn id="11" dur="1" fill="hold">
                                          <p:stCondLst>
                                            <p:cond delay="0"/>
                                          </p:stCondLst>
                                        </p:cTn>
                                        <p:tgtEl>
                                          <p:spTgt spid="1048752"/>
                                        </p:tgtEl>
                                        <p:attrNameLst>
                                          <p:attrName>style.visibility</p:attrName>
                                        </p:attrNameLst>
                                      </p:cBhvr>
                                      <p:to>
                                        <p:strVal val="visible"/>
                                      </p:to>
                                    </p:set>
                                    <p:anim calcmode="lin" valueType="num">
                                      <p:cBhvr additive="base">
                                        <p:cTn id="12" dur="100" fill="hold"/>
                                        <p:tgtEl>
                                          <p:spTgt spid="1048752"/>
                                        </p:tgtEl>
                                        <p:attrNameLst>
                                          <p:attrName>ppt_x</p:attrName>
                                        </p:attrNameLst>
                                      </p:cBhvr>
                                      <p:tavLst>
                                        <p:tav tm="0">
                                          <p:val>
                                            <p:strVal val="0-#ppt_w/2"/>
                                          </p:val>
                                        </p:tav>
                                        <p:tav tm="100000">
                                          <p:val>
                                            <p:strVal val="#ppt_x"/>
                                          </p:val>
                                        </p:tav>
                                      </p:tavLst>
                                    </p:anim>
                                    <p:anim calcmode="lin" valueType="num">
                                      <p:cBhvr additive="base">
                                        <p:cTn id="13" dur="100" fill="hold"/>
                                        <p:tgtEl>
                                          <p:spTgt spid="1048752"/>
                                        </p:tgtEl>
                                        <p:attrNameLst>
                                          <p:attrName>ppt_y</p:attrName>
                                        </p:attrNameLst>
                                      </p:cBhvr>
                                      <p:tavLst>
                                        <p:tav tm="0">
                                          <p:val>
                                            <p:strVal val="#ppt_y"/>
                                          </p:val>
                                        </p:tav>
                                        <p:tav tm="100000">
                                          <p:val>
                                            <p:strVal val="#ppt_y"/>
                                          </p:val>
                                        </p:tav>
                                      </p:tavLst>
                                    </p:anim>
                                  </p:childTnLst>
                                </p:cTn>
                              </p:par>
                            </p:childTnLst>
                          </p:cTn>
                        </p:par>
                        <p:par>
                          <p:cTn id="14" fill="hold" nodeType="afterGroup">
                            <p:stCondLst>
                              <p:cond delay="200"/>
                            </p:stCondLst>
                            <p:childTnLst>
                              <p:par>
                                <p:cTn id="15" presetID="2" presetClass="entr" presetSubtype="8" fill="hold" grpId="0" nodeType="afterEffect">
                                  <p:stCondLst>
                                    <p:cond delay="0"/>
                                  </p:stCondLst>
                                  <p:childTnLst>
                                    <p:set>
                                      <p:cBhvr>
                                        <p:cTn id="16" dur="1" fill="hold">
                                          <p:stCondLst>
                                            <p:cond delay="0"/>
                                          </p:stCondLst>
                                        </p:cTn>
                                        <p:tgtEl>
                                          <p:spTgt spid="1048753"/>
                                        </p:tgtEl>
                                        <p:attrNameLst>
                                          <p:attrName>style.visibility</p:attrName>
                                        </p:attrNameLst>
                                      </p:cBhvr>
                                      <p:to>
                                        <p:strVal val="visible"/>
                                      </p:to>
                                    </p:set>
                                    <p:anim calcmode="lin" valueType="num">
                                      <p:cBhvr additive="base">
                                        <p:cTn id="17" dur="100" fill="hold"/>
                                        <p:tgtEl>
                                          <p:spTgt spid="1048753"/>
                                        </p:tgtEl>
                                        <p:attrNameLst>
                                          <p:attrName>ppt_x</p:attrName>
                                        </p:attrNameLst>
                                      </p:cBhvr>
                                      <p:tavLst>
                                        <p:tav tm="0">
                                          <p:val>
                                            <p:strVal val="0-#ppt_w/2"/>
                                          </p:val>
                                        </p:tav>
                                        <p:tav tm="100000">
                                          <p:val>
                                            <p:strVal val="#ppt_x"/>
                                          </p:val>
                                        </p:tav>
                                      </p:tavLst>
                                    </p:anim>
                                    <p:anim calcmode="lin" valueType="num">
                                      <p:cBhvr additive="base">
                                        <p:cTn id="18" dur="100" fill="hold"/>
                                        <p:tgtEl>
                                          <p:spTgt spid="1048753"/>
                                        </p:tgtEl>
                                        <p:attrNameLst>
                                          <p:attrName>ppt_y</p:attrName>
                                        </p:attrNameLst>
                                      </p:cBhvr>
                                      <p:tavLst>
                                        <p:tav tm="0">
                                          <p:val>
                                            <p:strVal val="#ppt_y"/>
                                          </p:val>
                                        </p:tav>
                                        <p:tav tm="100000">
                                          <p:val>
                                            <p:strVal val="#ppt_y"/>
                                          </p:val>
                                        </p:tav>
                                      </p:tavLst>
                                    </p:anim>
                                  </p:childTnLst>
                                </p:cTn>
                              </p:par>
                            </p:childTnLst>
                          </p:cTn>
                        </p:par>
                        <p:par>
                          <p:cTn id="19" fill="hold" nodeType="afterGroup">
                            <p:stCondLst>
                              <p:cond delay="300"/>
                            </p:stCondLst>
                            <p:childTnLst>
                              <p:par>
                                <p:cTn id="20" presetID="2" presetClass="entr" presetSubtype="8" fill="hold" grpId="0" nodeType="afterEffect">
                                  <p:stCondLst>
                                    <p:cond delay="0"/>
                                  </p:stCondLst>
                                  <p:childTnLst>
                                    <p:set>
                                      <p:cBhvr>
                                        <p:cTn id="21" dur="1" fill="hold">
                                          <p:stCondLst>
                                            <p:cond delay="0"/>
                                          </p:stCondLst>
                                        </p:cTn>
                                        <p:tgtEl>
                                          <p:spTgt spid="1048754"/>
                                        </p:tgtEl>
                                        <p:attrNameLst>
                                          <p:attrName>style.visibility</p:attrName>
                                        </p:attrNameLst>
                                      </p:cBhvr>
                                      <p:to>
                                        <p:strVal val="visible"/>
                                      </p:to>
                                    </p:set>
                                    <p:anim calcmode="lin" valueType="num">
                                      <p:cBhvr additive="base">
                                        <p:cTn id="22" dur="100" fill="hold"/>
                                        <p:tgtEl>
                                          <p:spTgt spid="1048754"/>
                                        </p:tgtEl>
                                        <p:attrNameLst>
                                          <p:attrName>ppt_x</p:attrName>
                                        </p:attrNameLst>
                                      </p:cBhvr>
                                      <p:tavLst>
                                        <p:tav tm="0">
                                          <p:val>
                                            <p:strVal val="0-#ppt_w/2"/>
                                          </p:val>
                                        </p:tav>
                                        <p:tav tm="100000">
                                          <p:val>
                                            <p:strVal val="#ppt_x"/>
                                          </p:val>
                                        </p:tav>
                                      </p:tavLst>
                                    </p:anim>
                                    <p:anim calcmode="lin" valueType="num">
                                      <p:cBhvr additive="base">
                                        <p:cTn id="23" dur="100" fill="hold"/>
                                        <p:tgtEl>
                                          <p:spTgt spid="1048754"/>
                                        </p:tgtEl>
                                        <p:attrNameLst>
                                          <p:attrName>ppt_y</p:attrName>
                                        </p:attrNameLst>
                                      </p:cBhvr>
                                      <p:tavLst>
                                        <p:tav tm="0">
                                          <p:val>
                                            <p:strVal val="#ppt_y"/>
                                          </p:val>
                                        </p:tav>
                                        <p:tav tm="100000">
                                          <p:val>
                                            <p:strVal val="#ppt_y"/>
                                          </p:val>
                                        </p:tav>
                                      </p:tavLst>
                                    </p:anim>
                                  </p:childTnLst>
                                </p:cTn>
                              </p:par>
                            </p:childTnLst>
                          </p:cTn>
                        </p:par>
                        <p:par>
                          <p:cTn id="24" fill="hold" nodeType="afterGroup">
                            <p:stCondLst>
                              <p:cond delay="400"/>
                            </p:stCondLst>
                            <p:childTnLst>
                              <p:par>
                                <p:cTn id="25" presetID="2" presetClass="entr" presetSubtype="8" fill="hold" grpId="0" nodeType="afterEffect">
                                  <p:stCondLst>
                                    <p:cond delay="0"/>
                                  </p:stCondLst>
                                  <p:childTnLst>
                                    <p:set>
                                      <p:cBhvr>
                                        <p:cTn id="26" dur="1" fill="hold">
                                          <p:stCondLst>
                                            <p:cond delay="0"/>
                                          </p:stCondLst>
                                        </p:cTn>
                                        <p:tgtEl>
                                          <p:spTgt spid="1048755"/>
                                        </p:tgtEl>
                                        <p:attrNameLst>
                                          <p:attrName>style.visibility</p:attrName>
                                        </p:attrNameLst>
                                      </p:cBhvr>
                                      <p:to>
                                        <p:strVal val="visible"/>
                                      </p:to>
                                    </p:set>
                                    <p:anim calcmode="lin" valueType="num">
                                      <p:cBhvr additive="base">
                                        <p:cTn id="27" dur="100" fill="hold"/>
                                        <p:tgtEl>
                                          <p:spTgt spid="1048755"/>
                                        </p:tgtEl>
                                        <p:attrNameLst>
                                          <p:attrName>ppt_x</p:attrName>
                                        </p:attrNameLst>
                                      </p:cBhvr>
                                      <p:tavLst>
                                        <p:tav tm="0">
                                          <p:val>
                                            <p:strVal val="0-#ppt_w/2"/>
                                          </p:val>
                                        </p:tav>
                                        <p:tav tm="100000">
                                          <p:val>
                                            <p:strVal val="#ppt_x"/>
                                          </p:val>
                                        </p:tav>
                                      </p:tavLst>
                                    </p:anim>
                                    <p:anim calcmode="lin" valueType="num">
                                      <p:cBhvr additive="base">
                                        <p:cTn id="28" dur="100" fill="hold"/>
                                        <p:tgtEl>
                                          <p:spTgt spid="1048755"/>
                                        </p:tgtEl>
                                        <p:attrNameLst>
                                          <p:attrName>ppt_y</p:attrName>
                                        </p:attrNameLst>
                                      </p:cBhvr>
                                      <p:tavLst>
                                        <p:tav tm="0">
                                          <p:val>
                                            <p:strVal val="#ppt_y"/>
                                          </p:val>
                                        </p:tav>
                                        <p:tav tm="100000">
                                          <p:val>
                                            <p:strVal val="#ppt_y"/>
                                          </p:val>
                                        </p:tav>
                                      </p:tavLst>
                                    </p:anim>
                                  </p:childTnLst>
                                </p:cTn>
                              </p:par>
                            </p:childTnLst>
                          </p:cTn>
                        </p:par>
                        <p:par>
                          <p:cTn id="29" fill="hold">
                            <p:stCondLst>
                              <p:cond delay="500"/>
                            </p:stCondLst>
                            <p:childTnLst>
                              <p:par>
                                <p:cTn id="30" presetID="12" presetClass="entr" presetSubtype="4" fill="hold" grpId="0" nodeType="afterEffect">
                                  <p:stCondLst>
                                    <p:cond delay="0"/>
                                  </p:stCondLst>
                                  <p:childTnLst>
                                    <p:set>
                                      <p:cBhvr>
                                        <p:cTn id="31" dur="1" fill="hold">
                                          <p:stCondLst>
                                            <p:cond delay="0"/>
                                          </p:stCondLst>
                                        </p:cTn>
                                        <p:tgtEl>
                                          <p:spTgt spid="1048756"/>
                                        </p:tgtEl>
                                        <p:attrNameLst>
                                          <p:attrName>style.visibility</p:attrName>
                                        </p:attrNameLst>
                                      </p:cBhvr>
                                      <p:to>
                                        <p:strVal val="visible"/>
                                      </p:to>
                                    </p:set>
                                    <p:anim calcmode="lin" valueType="num">
                                      <p:cBhvr additive="base">
                                        <p:cTn id="32" dur="300"/>
                                        <p:tgtEl>
                                          <p:spTgt spid="1048756"/>
                                        </p:tgtEl>
                                        <p:attrNameLst>
                                          <p:attrName>ppt_y</p:attrName>
                                        </p:attrNameLst>
                                      </p:cBhvr>
                                      <p:tavLst>
                                        <p:tav tm="0">
                                          <p:val>
                                            <p:strVal val="#ppt_y+#ppt_h*1.125000"/>
                                          </p:val>
                                        </p:tav>
                                        <p:tav tm="100000">
                                          <p:val>
                                            <p:strVal val="#ppt_y"/>
                                          </p:val>
                                        </p:tav>
                                      </p:tavLst>
                                    </p:anim>
                                    <p:animEffect transition="in" filter="wipe(up)">
                                      <p:cBhvr>
                                        <p:cTn id="33" dur="300"/>
                                        <p:tgtEl>
                                          <p:spTgt spid="1048756"/>
                                        </p:tgtEl>
                                      </p:cBhvr>
                                    </p:animEffect>
                                  </p:childTnLst>
                                </p:cTn>
                              </p:par>
                            </p:childTnLst>
                          </p:cTn>
                        </p:par>
                        <p:par>
                          <p:cTn id="34" fill="hold" nodeType="afterGroup">
                            <p:stCondLst>
                              <p:cond delay="800"/>
                            </p:stCondLst>
                            <p:childTnLst>
                              <p:par>
                                <p:cTn id="35" presetID="22" presetClass="entr" presetSubtype="2" fill="hold" nodeType="afterEffect">
                                  <p:stCondLst>
                                    <p:cond delay="0"/>
                                  </p:stCondLst>
                                  <p:childTnLst>
                                    <p:set>
                                      <p:cBhvr>
                                        <p:cTn id="36" dur="1" fill="hold">
                                          <p:stCondLst>
                                            <p:cond delay="0"/>
                                          </p:stCondLst>
                                        </p:cTn>
                                        <p:tgtEl>
                                          <p:spTgt spid="3145746"/>
                                        </p:tgtEl>
                                        <p:attrNameLst>
                                          <p:attrName>style.visibility</p:attrName>
                                        </p:attrNameLst>
                                      </p:cBhvr>
                                      <p:to>
                                        <p:strVal val="visible"/>
                                      </p:to>
                                    </p:set>
                                    <p:animEffect transition="in" filter="wipe(right)">
                                      <p:cBhvr>
                                        <p:cTn id="37" dur="300"/>
                                        <p:tgtEl>
                                          <p:spTgt spid="3145746"/>
                                        </p:tgtEl>
                                      </p:cBhvr>
                                    </p:animEffect>
                                  </p:childTnLst>
                                </p:cTn>
                              </p:par>
                            </p:childTnLst>
                          </p:cTn>
                        </p:par>
                        <p:par>
                          <p:cTn id="38" fill="hold">
                            <p:stCondLst>
                              <p:cond delay="1100"/>
                            </p:stCondLst>
                            <p:childTnLst>
                              <p:par>
                                <p:cTn id="39" presetID="10" presetClass="entr" presetSubtype="0" fill="hold" grpId="0" nodeType="afterEffect">
                                  <p:stCondLst>
                                    <p:cond delay="0"/>
                                  </p:stCondLst>
                                  <p:childTnLst>
                                    <p:set>
                                      <p:cBhvr>
                                        <p:cTn id="40" dur="1" fill="hold">
                                          <p:stCondLst>
                                            <p:cond delay="0"/>
                                          </p:stCondLst>
                                        </p:cTn>
                                        <p:tgtEl>
                                          <p:spTgt spid="2"/>
                                        </p:tgtEl>
                                        <p:attrNameLst>
                                          <p:attrName>style.visibility</p:attrName>
                                        </p:attrNameLst>
                                      </p:cBhvr>
                                      <p:to>
                                        <p:strVal val="visible"/>
                                      </p:to>
                                    </p:set>
                                    <p:animEffect transition="in" filter="fade">
                                      <p:cBhvr>
                                        <p:cTn id="41" dur="500"/>
                                        <p:tgtEl>
                                          <p:spTgt spid="2"/>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048757"/>
                                        </p:tgtEl>
                                        <p:attrNameLst>
                                          <p:attrName>style.visibility</p:attrName>
                                        </p:attrNameLst>
                                      </p:cBhvr>
                                      <p:to>
                                        <p:strVal val="visible"/>
                                      </p:to>
                                    </p:set>
                                    <p:animEffect transition="in" filter="fade">
                                      <p:cBhvr>
                                        <p:cTn id="44" dur="500"/>
                                        <p:tgtEl>
                                          <p:spTgt spid="1048757"/>
                                        </p:tgtEl>
                                      </p:cBhvr>
                                    </p:animEffect>
                                  </p:childTnLst>
                                </p:cTn>
                              </p:par>
                            </p:childTnLst>
                          </p:cTn>
                        </p:par>
                        <p:par>
                          <p:cTn id="45" fill="hold">
                            <p:stCondLst>
                              <p:cond delay="1600"/>
                            </p:stCondLst>
                            <p:childTnLst>
                              <p:par>
                                <p:cTn id="46" presetID="10" presetClass="entr" presetSubtype="0" fill="hold" grpId="0" nodeType="afterEffect">
                                  <p:stCondLst>
                                    <p:cond delay="0"/>
                                  </p:stCondLst>
                                  <p:childTnLst>
                                    <p:set>
                                      <p:cBhvr>
                                        <p:cTn id="47" dur="1" fill="hold">
                                          <p:stCondLst>
                                            <p:cond delay="0"/>
                                          </p:stCondLst>
                                        </p:cTn>
                                        <p:tgtEl>
                                          <p:spTgt spid="12"/>
                                        </p:tgtEl>
                                        <p:attrNameLst>
                                          <p:attrName>style.visibility</p:attrName>
                                        </p:attrNameLst>
                                      </p:cBhvr>
                                      <p:to>
                                        <p:strVal val="visible"/>
                                      </p:to>
                                    </p:set>
                                    <p:animEffect transition="in" filter="fade">
                                      <p:cBhvr>
                                        <p:cTn id="48" dur="500"/>
                                        <p:tgtEl>
                                          <p:spTgt spid="12"/>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3"/>
                                        </p:tgtEl>
                                        <p:attrNameLst>
                                          <p:attrName>style.visibility</p:attrName>
                                        </p:attrNameLst>
                                      </p:cBhvr>
                                      <p:to>
                                        <p:strVal val="visible"/>
                                      </p:to>
                                    </p:set>
                                    <p:animEffect transition="in" filter="fade">
                                      <p:cBhvr>
                                        <p:cTn id="51" dur="500"/>
                                        <p:tgtEl>
                                          <p:spTgt spid="13"/>
                                        </p:tgtEl>
                                      </p:cBhvr>
                                    </p:animEffect>
                                  </p:childTnLst>
                                </p:cTn>
                              </p:par>
                            </p:childTnLst>
                          </p:cTn>
                        </p:par>
                        <p:par>
                          <p:cTn id="52" fill="hold">
                            <p:stCondLst>
                              <p:cond delay="2100"/>
                            </p:stCondLst>
                            <p:childTnLst>
                              <p:par>
                                <p:cTn id="53" presetID="14" presetClass="entr" presetSubtype="10" fill="hold" nodeType="afterEffect">
                                  <p:stCondLst>
                                    <p:cond delay="0"/>
                                  </p:stCondLst>
                                  <p:childTnLst>
                                    <p:set>
                                      <p:cBhvr>
                                        <p:cTn id="54" dur="1" fill="hold">
                                          <p:stCondLst>
                                            <p:cond delay="0"/>
                                          </p:stCondLst>
                                        </p:cTn>
                                        <p:tgtEl>
                                          <p:spTgt spid="4"/>
                                        </p:tgtEl>
                                        <p:attrNameLst>
                                          <p:attrName>style.visibility</p:attrName>
                                        </p:attrNameLst>
                                      </p:cBhvr>
                                      <p:to>
                                        <p:strVal val="visible"/>
                                      </p:to>
                                    </p:set>
                                    <p:animEffect transition="in" filter="randombar(horizontal)">
                                      <p:cBhvr>
                                        <p:cTn id="5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751" grpId="0" animBg="1"/>
      <p:bldP spid="1048752" grpId="0" animBg="1"/>
      <p:bldP spid="1048753" grpId="0" animBg="1"/>
      <p:bldP spid="1048754" grpId="0" animBg="1"/>
      <p:bldP spid="1048755" grpId="0" animBg="1"/>
      <p:bldP spid="1048756" grpId="0"/>
      <p:bldP spid="1048757" grpId="0"/>
      <p:bldP spid="2" grpId="0" animBg="1"/>
      <p:bldP spid="12" grpId="0" animBg="1"/>
      <p:bldP spid="13" grpId="0"/>
    </p:bldLst>
  </p:timing>
</p:sld>
</file>

<file path=ppt/slides/slide12.xml><?xml version="1.0" encoding="utf-8"?>
<p:sld xmlns:a="http://schemas.openxmlformats.org/drawingml/2006/main" xmlns:r="http://schemas.openxmlformats.org/officeDocument/2006/relationships" xmlns:p="http://schemas.openxmlformats.org/presentationml/2006/main">
  <p:cSld>
    <p:bg bwMode="auto">
      <p:bgPr>
        <a:blipFill dpi="0" rotWithShape="1">
          <a:blip r:embed="rId3">
            <a:alphaModFix amt="64000"/>
            <a:lum/>
          </a:blip>
          <a:srcRect/>
          <a:stretch>
            <a:fillRect l="-10000" r="-10000"/>
          </a:stretch>
        </a:blipFill>
        <a:effectLst/>
      </p:bgPr>
    </p:bg>
    <p:spTree>
      <p:nvGrpSpPr>
        <p:cNvPr id="1" name=""/>
        <p:cNvGrpSpPr/>
        <p:nvPr/>
      </p:nvGrpSpPr>
      <p:grpSpPr>
        <a:xfrm>
          <a:off x="0" y="0"/>
          <a:ext cx="0" cy="0"/>
          <a:chOff x="0" y="0"/>
          <a:chExt cx="0" cy="0"/>
        </a:xfrm>
      </p:grpSpPr>
      <p:pic>
        <p:nvPicPr>
          <p:cNvPr id="15" name="图片 6"/>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1" y="799306"/>
            <a:ext cx="5317331" cy="3544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平行四边形 8"/>
          <p:cNvSpPr>
            <a:spLocks noChangeArrowheads="1"/>
          </p:cNvSpPr>
          <p:nvPr/>
        </p:nvSpPr>
        <p:spPr bwMode="auto">
          <a:xfrm>
            <a:off x="477070" y="1831180"/>
            <a:ext cx="8666932" cy="2036713"/>
          </a:xfrm>
          <a:prstGeom prst="parallelogram">
            <a:avLst>
              <a:gd name="adj" fmla="val 47034"/>
            </a:avLst>
          </a:prstGeom>
          <a:solidFill>
            <a:srgbClr val="1C70A4">
              <a:alpha val="86000"/>
            </a:srgbClr>
          </a:solidFill>
          <a:ln>
            <a:noFill/>
          </a:ln>
        </p:spPr>
        <p:txBody>
          <a:bodyPr lIns="68580" tIns="34290" rIns="68580" bIns="34290"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endParaRPr lang="zh-CN" altLang="en-US">
              <a:solidFill>
                <a:srgbClr val="FFFFFF"/>
              </a:solidFill>
            </a:endParaRPr>
          </a:p>
        </p:txBody>
      </p:sp>
      <p:sp>
        <p:nvSpPr>
          <p:cNvPr id="17" name="TextBox 16"/>
          <p:cNvSpPr txBox="1"/>
          <p:nvPr/>
        </p:nvSpPr>
        <p:spPr>
          <a:xfrm>
            <a:off x="2483768" y="2430199"/>
            <a:ext cx="5040560" cy="838673"/>
          </a:xfrm>
          <a:prstGeom prst="rect">
            <a:avLst/>
          </a:prstGeom>
          <a:noFill/>
        </p:spPr>
        <p:txBody>
          <a:bodyPr wrap="square" lIns="68562" tIns="34281" rIns="68562" bIns="34281" rtlCol="0">
            <a:spAutoFit/>
          </a:bodyPr>
          <a:lstStyle/>
          <a:p>
            <a:pPr algn="dist"/>
            <a:r>
              <a:rPr lang="zh-TW" altLang="en-US" sz="5000" b="0" dirty="0">
                <a:solidFill>
                  <a:schemeClr val="bg1"/>
                </a:solidFill>
                <a:latin typeface="微软雅黑" panose="020B0503020204020204" pitchFamily="34" charset="-122"/>
                <a:ea typeface="微软雅黑" panose="020B0503020204020204" pitchFamily="34" charset="-122"/>
              </a:rPr>
              <a:t>研究問題</a:t>
            </a:r>
            <a:endParaRPr lang="zh-CN" altLang="en-US" sz="5000" b="0" dirty="0">
              <a:solidFill>
                <a:schemeClr val="bg1"/>
              </a:solidFill>
              <a:latin typeface="微软雅黑" panose="020B0503020204020204" pitchFamily="34" charset="-122"/>
              <a:ea typeface="微软雅黑" panose="020B0503020204020204" pitchFamily="34" charset="-122"/>
            </a:endParaRPr>
          </a:p>
        </p:txBody>
      </p:sp>
      <p:sp>
        <p:nvSpPr>
          <p:cNvPr id="6" name="平行四边形 8">
            <a:extLst>
              <a:ext uri="{FF2B5EF4-FFF2-40B4-BE49-F238E27FC236}">
                <a16:creationId xmlns:a16="http://schemas.microsoft.com/office/drawing/2014/main" id="{924F7043-6CA6-4590-9D10-ECEB205D02B0}"/>
              </a:ext>
            </a:extLst>
          </p:cNvPr>
          <p:cNvSpPr>
            <a:spLocks noChangeArrowheads="1"/>
          </p:cNvSpPr>
          <p:nvPr/>
        </p:nvSpPr>
        <p:spPr bwMode="auto">
          <a:xfrm>
            <a:off x="6423297" y="843558"/>
            <a:ext cx="2685207" cy="627579"/>
          </a:xfrm>
          <a:prstGeom prst="parallelogram">
            <a:avLst>
              <a:gd name="adj" fmla="val 47034"/>
            </a:avLst>
          </a:prstGeom>
          <a:solidFill>
            <a:srgbClr val="124768">
              <a:alpha val="86000"/>
            </a:srgbClr>
          </a:solidFill>
          <a:ln>
            <a:noFill/>
          </a:ln>
        </p:spPr>
        <p:txBody>
          <a:bodyPr lIns="68580" tIns="34290" rIns="68580" bIns="34290"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endParaRPr lang="zh-CN" altLang="en-US" dirty="0">
              <a:solidFill>
                <a:srgbClr val="FFFFFF"/>
              </a:solidFill>
            </a:endParaRPr>
          </a:p>
        </p:txBody>
      </p:sp>
      <p:sp>
        <p:nvSpPr>
          <p:cNvPr id="7" name="TextBox 16">
            <a:extLst>
              <a:ext uri="{FF2B5EF4-FFF2-40B4-BE49-F238E27FC236}">
                <a16:creationId xmlns:a16="http://schemas.microsoft.com/office/drawing/2014/main" id="{929A8EE0-9540-4F6B-B8D2-2118AFD92F4A}"/>
              </a:ext>
            </a:extLst>
          </p:cNvPr>
          <p:cNvSpPr txBox="1"/>
          <p:nvPr/>
        </p:nvSpPr>
        <p:spPr>
          <a:xfrm>
            <a:off x="7164288" y="900980"/>
            <a:ext cx="1368152" cy="500119"/>
          </a:xfrm>
          <a:prstGeom prst="rect">
            <a:avLst/>
          </a:prstGeom>
          <a:noFill/>
        </p:spPr>
        <p:txBody>
          <a:bodyPr wrap="square" lIns="68562" tIns="34281" rIns="68562" bIns="34281" rtlCol="0">
            <a:spAutoFit/>
          </a:bodyPr>
          <a:lstStyle/>
          <a:p>
            <a:pPr algn="dist"/>
            <a:r>
              <a:rPr lang="zh-TW" altLang="en-US" sz="2800" b="0" dirty="0">
                <a:solidFill>
                  <a:schemeClr val="bg1"/>
                </a:solidFill>
                <a:latin typeface="微软雅黑" panose="020B0503020204020204" pitchFamily="34" charset="-122"/>
                <a:ea typeface="微软雅黑" panose="020B0503020204020204" pitchFamily="34" charset="-122"/>
              </a:rPr>
              <a:t>緒論</a:t>
            </a:r>
            <a:endParaRPr lang="zh-CN" altLang="en-US" sz="2800" b="0" dirty="0">
              <a:solidFill>
                <a:schemeClr val="bg1"/>
              </a:solidFill>
              <a:latin typeface="微软雅黑" panose="020B0503020204020204" pitchFamily="34" charset="-122"/>
              <a:ea typeface="微软雅黑" panose="020B0503020204020204" pitchFamily="34" charset="-122"/>
            </a:endParaRPr>
          </a:p>
        </p:txBody>
      </p:sp>
      <p:sp>
        <p:nvSpPr>
          <p:cNvPr id="8" name="橢圓 16">
            <a:extLst>
              <a:ext uri="{FF2B5EF4-FFF2-40B4-BE49-F238E27FC236}">
                <a16:creationId xmlns:a16="http://schemas.microsoft.com/office/drawing/2014/main" id="{083DC5A7-1AD1-4960-B6A5-71B3781F81E6}"/>
              </a:ext>
            </a:extLst>
          </p:cNvPr>
          <p:cNvSpPr/>
          <p:nvPr/>
        </p:nvSpPr>
        <p:spPr>
          <a:xfrm>
            <a:off x="8172400" y="4482762"/>
            <a:ext cx="792088" cy="62753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dirty="0">
                <a:ln w="0"/>
                <a:solidFill>
                  <a:schemeClr val="tx2">
                    <a:lumMod val="60000"/>
                    <a:lumOff val="40000"/>
                  </a:schemeClr>
                </a:solidFill>
                <a:effectLst>
                  <a:outerShdw blurRad="38100" dist="19050" dir="2700000" algn="tl" rotWithShape="0">
                    <a:schemeClr val="dk1">
                      <a:alpha val="40000"/>
                    </a:schemeClr>
                  </a:outerShdw>
                </a:effectLst>
                <a:latin typeface="Segoe Print" panose="02000600000000000000" pitchFamily="2" charset="0"/>
                <a:ea typeface="標楷體" panose="03000509000000000000" pitchFamily="65" charset="-120"/>
              </a:rPr>
              <a:t>12</a:t>
            </a:r>
            <a:endParaRPr lang="zh-TW" altLang="en-US" sz="2000" dirty="0">
              <a:ln w="0"/>
              <a:solidFill>
                <a:schemeClr val="tx2">
                  <a:lumMod val="60000"/>
                  <a:lumOff val="40000"/>
                </a:schemeClr>
              </a:solidFill>
              <a:effectLst>
                <a:outerShdw blurRad="38100" dist="19050" dir="2700000" algn="tl" rotWithShape="0">
                  <a:schemeClr val="dk1">
                    <a:alpha val="40000"/>
                  </a:schemeClr>
                </a:outerShdw>
              </a:effectLst>
              <a:latin typeface="Segoe Print" panose="02000600000000000000" pitchFamily="2" charset="0"/>
              <a:ea typeface="標楷體" panose="03000509000000000000" pitchFamily="65" charset="-120"/>
            </a:endParaRPr>
          </a:p>
        </p:txBody>
      </p:sp>
    </p:spTree>
    <p:extLst>
      <p:ext uri="{BB962C8B-B14F-4D97-AF65-F5344CB8AC3E}">
        <p14:creationId xmlns:p14="http://schemas.microsoft.com/office/powerpoint/2010/main" val="1074277993"/>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strips(downLeft)">
                                      <p:cBhvr>
                                        <p:cTn id="7" dur="500"/>
                                        <p:tgtEl>
                                          <p:spTgt spid="15"/>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wipe(left)">
                                      <p:cBhvr>
                                        <p:cTn id="11" dur="500"/>
                                        <p:tgtEl>
                                          <p:spTgt spid="16"/>
                                        </p:tgtEl>
                                      </p:cBhvr>
                                    </p:animEffect>
                                  </p:childTnLst>
                                </p:cTn>
                              </p:par>
                            </p:childTnLst>
                          </p:cTn>
                        </p:par>
                        <p:par>
                          <p:cTn id="12" fill="hold">
                            <p:stCondLst>
                              <p:cond delay="1000"/>
                            </p:stCondLst>
                            <p:childTnLst>
                              <p:par>
                                <p:cTn id="13" presetID="41" presetClass="entr" presetSubtype="0" fill="hold" grpId="0" nodeType="afterEffect">
                                  <p:stCondLst>
                                    <p:cond delay="0"/>
                                  </p:stCondLst>
                                  <p:iterate type="lt">
                                    <p:tmPct val="10000"/>
                                  </p:iterate>
                                  <p:childTnLst>
                                    <p:set>
                                      <p:cBhvr>
                                        <p:cTn id="14" dur="1" fill="hold">
                                          <p:stCondLst>
                                            <p:cond delay="0"/>
                                          </p:stCondLst>
                                        </p:cTn>
                                        <p:tgtEl>
                                          <p:spTgt spid="17"/>
                                        </p:tgtEl>
                                        <p:attrNameLst>
                                          <p:attrName>style.visibility</p:attrName>
                                        </p:attrNameLst>
                                      </p:cBhvr>
                                      <p:to>
                                        <p:strVal val="visible"/>
                                      </p:to>
                                    </p:set>
                                    <p:anim calcmode="lin" valueType="num">
                                      <p:cBhvr>
                                        <p:cTn id="15" dur="500" fill="hold"/>
                                        <p:tgtEl>
                                          <p:spTgt spid="17"/>
                                        </p:tgtEl>
                                        <p:attrNameLst>
                                          <p:attrName>ppt_x</p:attrName>
                                        </p:attrNameLst>
                                      </p:cBhvr>
                                      <p:tavLst>
                                        <p:tav tm="0">
                                          <p:val>
                                            <p:strVal val="#ppt_x"/>
                                          </p:val>
                                        </p:tav>
                                        <p:tav tm="50000">
                                          <p:val>
                                            <p:strVal val="#ppt_x+.1"/>
                                          </p:val>
                                        </p:tav>
                                        <p:tav tm="100000">
                                          <p:val>
                                            <p:strVal val="#ppt_x"/>
                                          </p:val>
                                        </p:tav>
                                      </p:tavLst>
                                    </p:anim>
                                    <p:anim calcmode="lin" valueType="num">
                                      <p:cBhvr>
                                        <p:cTn id="16" dur="500" fill="hold"/>
                                        <p:tgtEl>
                                          <p:spTgt spid="17"/>
                                        </p:tgtEl>
                                        <p:attrNameLst>
                                          <p:attrName>ppt_y</p:attrName>
                                        </p:attrNameLst>
                                      </p:cBhvr>
                                      <p:tavLst>
                                        <p:tav tm="0">
                                          <p:val>
                                            <p:strVal val="#ppt_y"/>
                                          </p:val>
                                        </p:tav>
                                        <p:tav tm="100000">
                                          <p:val>
                                            <p:strVal val="#ppt_y"/>
                                          </p:val>
                                        </p:tav>
                                      </p:tavLst>
                                    </p:anim>
                                    <p:anim calcmode="lin" valueType="num">
                                      <p:cBhvr>
                                        <p:cTn id="17" dur="500" fill="hold"/>
                                        <p:tgtEl>
                                          <p:spTgt spid="17"/>
                                        </p:tgtEl>
                                        <p:attrNameLst>
                                          <p:attrName>ppt_h</p:attrName>
                                        </p:attrNameLst>
                                      </p:cBhvr>
                                      <p:tavLst>
                                        <p:tav tm="0">
                                          <p:val>
                                            <p:strVal val="#ppt_h/10"/>
                                          </p:val>
                                        </p:tav>
                                        <p:tav tm="50000">
                                          <p:val>
                                            <p:strVal val="#ppt_h+.01"/>
                                          </p:val>
                                        </p:tav>
                                        <p:tav tm="100000">
                                          <p:val>
                                            <p:strVal val="#ppt_h"/>
                                          </p:val>
                                        </p:tav>
                                      </p:tavLst>
                                    </p:anim>
                                    <p:anim calcmode="lin" valueType="num">
                                      <p:cBhvr>
                                        <p:cTn id="18" dur="500" fill="hold"/>
                                        <p:tgtEl>
                                          <p:spTgt spid="17"/>
                                        </p:tgtEl>
                                        <p:attrNameLst>
                                          <p:attrName>ppt_w</p:attrName>
                                        </p:attrNameLst>
                                      </p:cBhvr>
                                      <p:tavLst>
                                        <p:tav tm="0">
                                          <p:val>
                                            <p:strVal val="#ppt_w/10"/>
                                          </p:val>
                                        </p:tav>
                                        <p:tav tm="50000">
                                          <p:val>
                                            <p:strVal val="#ppt_w+.01"/>
                                          </p:val>
                                        </p:tav>
                                        <p:tav tm="100000">
                                          <p:val>
                                            <p:strVal val="#ppt_w"/>
                                          </p:val>
                                        </p:tav>
                                      </p:tavLst>
                                    </p:anim>
                                    <p:animEffect transition="in" filter="fade">
                                      <p:cBhvr>
                                        <p:cTn id="19" dur="500" tmFilter="0,0; .5, 1; 1, 1"/>
                                        <p:tgtEl>
                                          <p:spTgt spid="17"/>
                                        </p:tgtEl>
                                      </p:cBhvr>
                                    </p:animEffect>
                                  </p:childTnLst>
                                </p:cTn>
                              </p:par>
                            </p:childTnLst>
                          </p:cTn>
                        </p:par>
                        <p:par>
                          <p:cTn id="20" fill="hold">
                            <p:stCondLst>
                              <p:cond delay="1650"/>
                            </p:stCondLst>
                            <p:childTnLst>
                              <p:par>
                                <p:cTn id="21" presetID="22" presetClass="entr" presetSubtype="8" fill="hold" grpId="0" nodeType="after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wipe(left)">
                                      <p:cBhvr>
                                        <p:cTn id="23" dur="500"/>
                                        <p:tgtEl>
                                          <p:spTgt spid="6"/>
                                        </p:tgtEl>
                                      </p:cBhvr>
                                    </p:animEffect>
                                  </p:childTnLst>
                                </p:cTn>
                              </p:par>
                            </p:childTnLst>
                          </p:cTn>
                        </p:par>
                        <p:par>
                          <p:cTn id="24" fill="hold">
                            <p:stCondLst>
                              <p:cond delay="2150"/>
                            </p:stCondLst>
                            <p:childTnLst>
                              <p:par>
                                <p:cTn id="25" presetID="41" presetClass="entr" presetSubtype="0" fill="hold" grpId="0" nodeType="afterEffect">
                                  <p:stCondLst>
                                    <p:cond delay="0"/>
                                  </p:stCondLst>
                                  <p:iterate type="lt">
                                    <p:tmPct val="10000"/>
                                  </p:iterate>
                                  <p:childTnLst>
                                    <p:set>
                                      <p:cBhvr>
                                        <p:cTn id="26" dur="1" fill="hold">
                                          <p:stCondLst>
                                            <p:cond delay="0"/>
                                          </p:stCondLst>
                                        </p:cTn>
                                        <p:tgtEl>
                                          <p:spTgt spid="7"/>
                                        </p:tgtEl>
                                        <p:attrNameLst>
                                          <p:attrName>style.visibility</p:attrName>
                                        </p:attrNameLst>
                                      </p:cBhvr>
                                      <p:to>
                                        <p:strVal val="visible"/>
                                      </p:to>
                                    </p:set>
                                    <p:anim calcmode="lin" valueType="num">
                                      <p:cBhvr>
                                        <p:cTn id="27" dur="500" fill="hold"/>
                                        <p:tgtEl>
                                          <p:spTgt spid="7"/>
                                        </p:tgtEl>
                                        <p:attrNameLst>
                                          <p:attrName>ppt_x</p:attrName>
                                        </p:attrNameLst>
                                      </p:cBhvr>
                                      <p:tavLst>
                                        <p:tav tm="0">
                                          <p:val>
                                            <p:strVal val="#ppt_x"/>
                                          </p:val>
                                        </p:tav>
                                        <p:tav tm="50000">
                                          <p:val>
                                            <p:strVal val="#ppt_x+.1"/>
                                          </p:val>
                                        </p:tav>
                                        <p:tav tm="100000">
                                          <p:val>
                                            <p:strVal val="#ppt_x"/>
                                          </p:val>
                                        </p:tav>
                                      </p:tavLst>
                                    </p:anim>
                                    <p:anim calcmode="lin" valueType="num">
                                      <p:cBhvr>
                                        <p:cTn id="28" dur="500" fill="hold"/>
                                        <p:tgtEl>
                                          <p:spTgt spid="7"/>
                                        </p:tgtEl>
                                        <p:attrNameLst>
                                          <p:attrName>ppt_y</p:attrName>
                                        </p:attrNameLst>
                                      </p:cBhvr>
                                      <p:tavLst>
                                        <p:tav tm="0">
                                          <p:val>
                                            <p:strVal val="#ppt_y"/>
                                          </p:val>
                                        </p:tav>
                                        <p:tav tm="100000">
                                          <p:val>
                                            <p:strVal val="#ppt_y"/>
                                          </p:val>
                                        </p:tav>
                                      </p:tavLst>
                                    </p:anim>
                                    <p:anim calcmode="lin" valueType="num">
                                      <p:cBhvr>
                                        <p:cTn id="29" dur="500" fill="hold"/>
                                        <p:tgtEl>
                                          <p:spTgt spid="7"/>
                                        </p:tgtEl>
                                        <p:attrNameLst>
                                          <p:attrName>ppt_h</p:attrName>
                                        </p:attrNameLst>
                                      </p:cBhvr>
                                      <p:tavLst>
                                        <p:tav tm="0">
                                          <p:val>
                                            <p:strVal val="#ppt_h/10"/>
                                          </p:val>
                                        </p:tav>
                                        <p:tav tm="50000">
                                          <p:val>
                                            <p:strVal val="#ppt_h+.01"/>
                                          </p:val>
                                        </p:tav>
                                        <p:tav tm="100000">
                                          <p:val>
                                            <p:strVal val="#ppt_h"/>
                                          </p:val>
                                        </p:tav>
                                      </p:tavLst>
                                    </p:anim>
                                    <p:anim calcmode="lin" valueType="num">
                                      <p:cBhvr>
                                        <p:cTn id="30" dur="500" fill="hold"/>
                                        <p:tgtEl>
                                          <p:spTgt spid="7"/>
                                        </p:tgtEl>
                                        <p:attrNameLst>
                                          <p:attrName>ppt_w</p:attrName>
                                        </p:attrNameLst>
                                      </p:cBhvr>
                                      <p:tavLst>
                                        <p:tav tm="0">
                                          <p:val>
                                            <p:strVal val="#ppt_w/10"/>
                                          </p:val>
                                        </p:tav>
                                        <p:tav tm="50000">
                                          <p:val>
                                            <p:strVal val="#ppt_w+.01"/>
                                          </p:val>
                                        </p:tav>
                                        <p:tav tm="100000">
                                          <p:val>
                                            <p:strVal val="#ppt_w"/>
                                          </p:val>
                                        </p:tav>
                                      </p:tavLst>
                                    </p:anim>
                                    <p:animEffect transition="in" filter="fade">
                                      <p:cBhvr>
                                        <p:cTn id="31" dur="500" tmFilter="0,0; .5, 1; 1, 1"/>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p:bldP spid="6" grpId="0" animBg="1"/>
      <p:bldP spid="7"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0">
          <a:blip r:embed="rId3">
            <a:alphaModFix amt="64000"/>
            <a:lum/>
          </a:blip>
          <a:srcRect/>
          <a:stretch>
            <a:fillRect l="-10000" r="-10000"/>
          </a:stretch>
        </a:blipFill>
        <a:effectLst/>
      </p:bgPr>
    </p:bg>
    <p:spTree>
      <p:nvGrpSpPr>
        <p:cNvPr id="1" name=""/>
        <p:cNvGrpSpPr/>
        <p:nvPr/>
      </p:nvGrpSpPr>
      <p:grpSpPr>
        <a:xfrm>
          <a:off x="0" y="0"/>
          <a:ext cx="0" cy="0"/>
          <a:chOff x="0" y="0"/>
          <a:chExt cx="0" cy="0"/>
        </a:xfrm>
      </p:grpSpPr>
      <p:sp>
        <p:nvSpPr>
          <p:cNvPr id="1048751" name="矩形 44"/>
          <p:cNvSpPr/>
          <p:nvPr/>
        </p:nvSpPr>
        <p:spPr>
          <a:xfrm>
            <a:off x="0" y="457200"/>
            <a:ext cx="144463" cy="144463"/>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pPr>
            <a:endParaRPr lang="zh-CN" altLang="en-US"/>
          </a:p>
        </p:txBody>
      </p:sp>
      <p:sp>
        <p:nvSpPr>
          <p:cNvPr id="1048752" name="矩形 45"/>
          <p:cNvSpPr/>
          <p:nvPr/>
        </p:nvSpPr>
        <p:spPr>
          <a:xfrm>
            <a:off x="198438" y="457200"/>
            <a:ext cx="144462" cy="14446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pPr>
            <a:endParaRPr lang="zh-CN" altLang="en-US"/>
          </a:p>
        </p:txBody>
      </p:sp>
      <p:sp>
        <p:nvSpPr>
          <p:cNvPr id="1048753" name="矩形 46"/>
          <p:cNvSpPr/>
          <p:nvPr/>
        </p:nvSpPr>
        <p:spPr>
          <a:xfrm>
            <a:off x="396875" y="457200"/>
            <a:ext cx="142875" cy="14446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pPr>
            <a:endParaRPr lang="zh-CN" altLang="en-US"/>
          </a:p>
        </p:txBody>
      </p:sp>
      <p:sp>
        <p:nvSpPr>
          <p:cNvPr id="1048754" name="矩形 47"/>
          <p:cNvSpPr/>
          <p:nvPr/>
        </p:nvSpPr>
        <p:spPr>
          <a:xfrm>
            <a:off x="593725" y="457200"/>
            <a:ext cx="144463" cy="14446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pPr>
            <a:endParaRPr lang="zh-CN" altLang="en-US"/>
          </a:p>
        </p:txBody>
      </p:sp>
      <p:sp>
        <p:nvSpPr>
          <p:cNvPr id="1048755" name="矩形 48"/>
          <p:cNvSpPr/>
          <p:nvPr/>
        </p:nvSpPr>
        <p:spPr>
          <a:xfrm>
            <a:off x="792163" y="457200"/>
            <a:ext cx="144462" cy="14446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pPr>
            <a:endParaRPr lang="zh-CN" altLang="en-US"/>
          </a:p>
        </p:txBody>
      </p:sp>
      <p:cxnSp>
        <p:nvCxnSpPr>
          <p:cNvPr id="3145746" name="直接连接符 51"/>
          <p:cNvCxnSpPr>
            <a:cxnSpLocks/>
          </p:cNvCxnSpPr>
          <p:nvPr/>
        </p:nvCxnSpPr>
        <p:spPr>
          <a:xfrm flipH="1">
            <a:off x="3851275" y="530225"/>
            <a:ext cx="4986338" cy="0"/>
          </a:xfrm>
          <a:prstGeom prst="line">
            <a:avLst/>
          </a:prstGeom>
          <a:ln>
            <a:solidFill>
              <a:schemeClr val="tx2"/>
            </a:solidFill>
            <a:prstDash val="dashDot"/>
            <a:headEnd type="none" w="sm" len="sm"/>
            <a:tailEnd type="oval" w="sm" len="sm"/>
          </a:ln>
        </p:spPr>
        <p:style>
          <a:lnRef idx="1">
            <a:schemeClr val="accent1"/>
          </a:lnRef>
          <a:fillRef idx="0">
            <a:schemeClr val="accent1"/>
          </a:fillRef>
          <a:effectRef idx="0">
            <a:schemeClr val="accent1"/>
          </a:effectRef>
          <a:fontRef idx="minor">
            <a:schemeClr val="tx1"/>
          </a:fontRef>
        </p:style>
      </p:cxnSp>
      <p:sp>
        <p:nvSpPr>
          <p:cNvPr id="1048756" name="TextBox 49"/>
          <p:cNvSpPr txBox="1">
            <a:spLocks noChangeArrowheads="1"/>
          </p:cNvSpPr>
          <p:nvPr/>
        </p:nvSpPr>
        <p:spPr bwMode="auto">
          <a:xfrm>
            <a:off x="1039074" y="186750"/>
            <a:ext cx="2709752" cy="707886"/>
          </a:xfrm>
          <a:prstGeom prst="rect">
            <a:avLst/>
          </a:prstGeom>
          <a:noFill/>
          <a:ln>
            <a:noFill/>
          </a:ln>
        </p:spPr>
        <p:txBody>
          <a:bodyPr>
            <a:spAutoFit/>
          </a:bodyPr>
          <a:lstStyle/>
          <a:p>
            <a:pPr algn="dist"/>
            <a:r>
              <a:rPr lang="zh-TW" altLang="en-US" sz="4000" b="1" dirty="0">
                <a:solidFill>
                  <a:srgbClr val="124768"/>
                </a:solidFill>
                <a:latin typeface="標楷體" panose="03000509000000000000" pitchFamily="65" charset="-120"/>
                <a:ea typeface="標楷體" panose="03000509000000000000" pitchFamily="65" charset="-120"/>
              </a:rPr>
              <a:t>研究問題</a:t>
            </a:r>
            <a:endParaRPr lang="zh-CN" altLang="en-US" sz="4000" b="1" dirty="0">
              <a:solidFill>
                <a:srgbClr val="124768"/>
              </a:solidFill>
              <a:latin typeface="標楷體" panose="03000509000000000000" pitchFamily="65" charset="-120"/>
              <a:ea typeface="標楷體" panose="03000509000000000000" pitchFamily="65" charset="-120"/>
            </a:endParaRPr>
          </a:p>
        </p:txBody>
      </p:sp>
      <p:sp>
        <p:nvSpPr>
          <p:cNvPr id="5" name="橢圓 4">
            <a:extLst>
              <a:ext uri="{FF2B5EF4-FFF2-40B4-BE49-F238E27FC236}">
                <a16:creationId xmlns:a16="http://schemas.microsoft.com/office/drawing/2014/main" id="{B1C64C97-FD04-4530-8F23-35D898E559F5}"/>
              </a:ext>
            </a:extLst>
          </p:cNvPr>
          <p:cNvSpPr/>
          <p:nvPr/>
        </p:nvSpPr>
        <p:spPr>
          <a:xfrm>
            <a:off x="864394" y="1203598"/>
            <a:ext cx="1043087" cy="100811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4000" dirty="0">
                <a:solidFill>
                  <a:srgbClr val="124768"/>
                </a:solidFill>
                <a:latin typeface="Segoe Script" panose="030B0504020000000003" pitchFamily="66" charset="0"/>
                <a:ea typeface="標楷體" panose="03000509000000000000" pitchFamily="65" charset="-120"/>
              </a:rPr>
              <a:t>1.</a:t>
            </a:r>
            <a:endParaRPr lang="zh-TW" altLang="en-US" sz="4000" dirty="0">
              <a:solidFill>
                <a:srgbClr val="124768"/>
              </a:solidFill>
              <a:latin typeface="Segoe Script" panose="030B0504020000000003" pitchFamily="66" charset="0"/>
              <a:ea typeface="標楷體" panose="03000509000000000000" pitchFamily="65" charset="-120"/>
            </a:endParaRPr>
          </a:p>
        </p:txBody>
      </p:sp>
      <p:sp>
        <p:nvSpPr>
          <p:cNvPr id="16" name="橢圓 15">
            <a:extLst>
              <a:ext uri="{FF2B5EF4-FFF2-40B4-BE49-F238E27FC236}">
                <a16:creationId xmlns:a16="http://schemas.microsoft.com/office/drawing/2014/main" id="{29D92F01-3890-4BB9-9FD0-AD37F5C19D5D}"/>
              </a:ext>
            </a:extLst>
          </p:cNvPr>
          <p:cNvSpPr/>
          <p:nvPr/>
        </p:nvSpPr>
        <p:spPr>
          <a:xfrm>
            <a:off x="864391" y="2427735"/>
            <a:ext cx="1043087" cy="100811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4000" dirty="0">
                <a:solidFill>
                  <a:srgbClr val="124768"/>
                </a:solidFill>
                <a:latin typeface="Segoe Script" panose="030B0504020000000003" pitchFamily="66" charset="0"/>
                <a:ea typeface="標楷體" panose="03000509000000000000" pitchFamily="65" charset="-120"/>
              </a:rPr>
              <a:t>2.</a:t>
            </a:r>
            <a:endParaRPr lang="zh-TW" altLang="en-US" sz="4000" dirty="0">
              <a:solidFill>
                <a:srgbClr val="124768"/>
              </a:solidFill>
              <a:latin typeface="Segoe Script" panose="030B0504020000000003" pitchFamily="66" charset="0"/>
              <a:ea typeface="標楷體" panose="03000509000000000000" pitchFamily="65" charset="-120"/>
            </a:endParaRPr>
          </a:p>
        </p:txBody>
      </p:sp>
      <p:sp>
        <p:nvSpPr>
          <p:cNvPr id="17" name="橢圓 16">
            <a:extLst>
              <a:ext uri="{FF2B5EF4-FFF2-40B4-BE49-F238E27FC236}">
                <a16:creationId xmlns:a16="http://schemas.microsoft.com/office/drawing/2014/main" id="{BC7EBBB6-BEC2-4A43-ABA3-3F4B9D65D7B8}"/>
              </a:ext>
            </a:extLst>
          </p:cNvPr>
          <p:cNvSpPr/>
          <p:nvPr/>
        </p:nvSpPr>
        <p:spPr>
          <a:xfrm>
            <a:off x="864391" y="3678188"/>
            <a:ext cx="1043087" cy="100811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4000" dirty="0">
                <a:solidFill>
                  <a:srgbClr val="124768"/>
                </a:solidFill>
                <a:latin typeface="Segoe Script" panose="030B0504020000000003" pitchFamily="66" charset="0"/>
                <a:ea typeface="標楷體" panose="03000509000000000000" pitchFamily="65" charset="-120"/>
              </a:rPr>
              <a:t>3.</a:t>
            </a:r>
            <a:endParaRPr lang="zh-TW" altLang="en-US" sz="4000" dirty="0">
              <a:solidFill>
                <a:srgbClr val="124768"/>
              </a:solidFill>
              <a:latin typeface="Segoe Script" panose="030B0504020000000003" pitchFamily="66" charset="0"/>
              <a:ea typeface="標楷體" panose="03000509000000000000" pitchFamily="65" charset="-120"/>
            </a:endParaRPr>
          </a:p>
        </p:txBody>
      </p:sp>
      <p:sp>
        <p:nvSpPr>
          <p:cNvPr id="6" name="文字方塊 5">
            <a:extLst>
              <a:ext uri="{FF2B5EF4-FFF2-40B4-BE49-F238E27FC236}">
                <a16:creationId xmlns:a16="http://schemas.microsoft.com/office/drawing/2014/main" id="{E23BE1BA-C181-4D80-B2FB-265B8DF0BF9E}"/>
              </a:ext>
            </a:extLst>
          </p:cNvPr>
          <p:cNvSpPr txBox="1"/>
          <p:nvPr/>
        </p:nvSpPr>
        <p:spPr>
          <a:xfrm>
            <a:off x="2086990" y="3859078"/>
            <a:ext cx="7057010" cy="646331"/>
          </a:xfrm>
          <a:prstGeom prst="rect">
            <a:avLst/>
          </a:prstGeom>
          <a:noFill/>
        </p:spPr>
        <p:txBody>
          <a:bodyPr wrap="square" rtlCol="0">
            <a:spAutoFit/>
          </a:bodyPr>
          <a:lstStyle/>
          <a:p>
            <a:r>
              <a:rPr lang="zh-TW" altLang="en-US" sz="3600" dirty="0">
                <a:solidFill>
                  <a:schemeClr val="bg2">
                    <a:lumMod val="50000"/>
                  </a:schemeClr>
                </a:solidFill>
                <a:latin typeface="標楷體" panose="03000509000000000000" pitchFamily="65" charset="-120"/>
                <a:ea typeface="標楷體" panose="03000509000000000000" pitchFamily="65" charset="-120"/>
              </a:rPr>
              <a:t>控制機械手臂可拿喉鏡插入</a:t>
            </a:r>
            <a:endParaRPr lang="en-US" altLang="zh-TW" sz="3600" dirty="0">
              <a:solidFill>
                <a:schemeClr val="bg2">
                  <a:lumMod val="50000"/>
                </a:schemeClr>
              </a:solidFill>
              <a:latin typeface="標楷體" panose="03000509000000000000" pitchFamily="65" charset="-120"/>
              <a:ea typeface="標楷體" panose="03000509000000000000" pitchFamily="65" charset="-120"/>
            </a:endParaRPr>
          </a:p>
        </p:txBody>
      </p:sp>
      <p:sp>
        <p:nvSpPr>
          <p:cNvPr id="19" name="文字方塊 18">
            <a:extLst>
              <a:ext uri="{FF2B5EF4-FFF2-40B4-BE49-F238E27FC236}">
                <a16:creationId xmlns:a16="http://schemas.microsoft.com/office/drawing/2014/main" id="{3B821A6E-F0FF-436E-B29A-BB1C4AA2C076}"/>
              </a:ext>
            </a:extLst>
          </p:cNvPr>
          <p:cNvSpPr txBox="1"/>
          <p:nvPr/>
        </p:nvSpPr>
        <p:spPr>
          <a:xfrm>
            <a:off x="2083154" y="1384488"/>
            <a:ext cx="7057010" cy="646331"/>
          </a:xfrm>
          <a:prstGeom prst="rect">
            <a:avLst/>
          </a:prstGeom>
          <a:noFill/>
        </p:spPr>
        <p:txBody>
          <a:bodyPr wrap="square" rtlCol="0">
            <a:spAutoFit/>
          </a:bodyPr>
          <a:lstStyle/>
          <a:p>
            <a:r>
              <a:rPr lang="zh-TW" altLang="en-US" sz="3600" dirty="0">
                <a:solidFill>
                  <a:schemeClr val="bg2">
                    <a:lumMod val="50000"/>
                  </a:schemeClr>
                </a:solidFill>
                <a:latin typeface="標楷體" panose="03000509000000000000" pitchFamily="65" charset="-120"/>
                <a:ea typeface="標楷體" panose="03000509000000000000" pitchFamily="65" charset="-120"/>
              </a:rPr>
              <a:t>運用</a:t>
            </a:r>
            <a:r>
              <a:rPr lang="en-US" altLang="zh-TW" sz="3600" dirty="0" err="1">
                <a:solidFill>
                  <a:schemeClr val="bg2">
                    <a:lumMod val="50000"/>
                  </a:schemeClr>
                </a:solidFill>
                <a:latin typeface="標楷體" panose="03000509000000000000" pitchFamily="65" charset="-120"/>
                <a:ea typeface="標楷體" panose="03000509000000000000" pitchFamily="65" charset="-120"/>
              </a:rPr>
              <a:t>opencv</a:t>
            </a:r>
            <a:r>
              <a:rPr lang="zh-TW" altLang="en-US" sz="3600" dirty="0">
                <a:solidFill>
                  <a:schemeClr val="bg2">
                    <a:lumMod val="50000"/>
                  </a:schemeClr>
                </a:solidFill>
                <a:latin typeface="標楷體" panose="03000509000000000000" pitchFamily="65" charset="-120"/>
                <a:ea typeface="標楷體" panose="03000509000000000000" pitchFamily="65" charset="-120"/>
              </a:rPr>
              <a:t>辨識患者臉部</a:t>
            </a:r>
          </a:p>
        </p:txBody>
      </p:sp>
      <p:sp>
        <p:nvSpPr>
          <p:cNvPr id="20" name="文字方塊 19">
            <a:extLst>
              <a:ext uri="{FF2B5EF4-FFF2-40B4-BE49-F238E27FC236}">
                <a16:creationId xmlns:a16="http://schemas.microsoft.com/office/drawing/2014/main" id="{E71B4F55-76C3-4732-9CA8-044A059AFD8A}"/>
              </a:ext>
            </a:extLst>
          </p:cNvPr>
          <p:cNvSpPr txBox="1"/>
          <p:nvPr/>
        </p:nvSpPr>
        <p:spPr>
          <a:xfrm>
            <a:off x="2086990" y="2608625"/>
            <a:ext cx="7057010" cy="646331"/>
          </a:xfrm>
          <a:prstGeom prst="rect">
            <a:avLst/>
          </a:prstGeom>
          <a:noFill/>
        </p:spPr>
        <p:txBody>
          <a:bodyPr wrap="square" rtlCol="0">
            <a:spAutoFit/>
          </a:bodyPr>
          <a:lstStyle/>
          <a:p>
            <a:r>
              <a:rPr lang="zh-TW" altLang="en-US" sz="3600" dirty="0">
                <a:solidFill>
                  <a:schemeClr val="bg2">
                    <a:lumMod val="50000"/>
                  </a:schemeClr>
                </a:solidFill>
                <a:latin typeface="標楷體" panose="03000509000000000000" pitchFamily="65" charset="-120"/>
                <a:ea typeface="標楷體" panose="03000509000000000000" pitchFamily="65" charset="-120"/>
              </a:rPr>
              <a:t>應用</a:t>
            </a:r>
            <a:r>
              <a:rPr lang="en-US" altLang="zh-TW" sz="3600" dirty="0">
                <a:solidFill>
                  <a:schemeClr val="bg2">
                    <a:lumMod val="50000"/>
                  </a:schemeClr>
                </a:solidFill>
                <a:latin typeface="標楷體" panose="03000509000000000000" pitchFamily="65" charset="-120"/>
                <a:ea typeface="標楷體" panose="03000509000000000000" pitchFamily="65" charset="-120"/>
              </a:rPr>
              <a:t>AI</a:t>
            </a:r>
            <a:r>
              <a:rPr lang="zh-TW" altLang="en-US" sz="3600" dirty="0">
                <a:solidFill>
                  <a:schemeClr val="bg2">
                    <a:lumMod val="50000"/>
                  </a:schemeClr>
                </a:solidFill>
                <a:latin typeface="標楷體" panose="03000509000000000000" pitchFamily="65" charset="-120"/>
                <a:ea typeface="標楷體" panose="03000509000000000000" pitchFamily="65" charset="-120"/>
              </a:rPr>
              <a:t>技術做插管位置辨識</a:t>
            </a:r>
            <a:endParaRPr lang="en-US" altLang="zh-TW" sz="3600" dirty="0">
              <a:solidFill>
                <a:schemeClr val="bg2">
                  <a:lumMod val="50000"/>
                </a:schemeClr>
              </a:solidFill>
              <a:latin typeface="標楷體" panose="03000509000000000000" pitchFamily="65" charset="-120"/>
              <a:ea typeface="標楷體" panose="03000509000000000000" pitchFamily="65" charset="-120"/>
            </a:endParaRPr>
          </a:p>
        </p:txBody>
      </p:sp>
      <p:sp>
        <p:nvSpPr>
          <p:cNvPr id="18" name="橢圓 12">
            <a:extLst>
              <a:ext uri="{FF2B5EF4-FFF2-40B4-BE49-F238E27FC236}">
                <a16:creationId xmlns:a16="http://schemas.microsoft.com/office/drawing/2014/main" id="{9BC865CF-FDB2-4156-A5FC-3AB2636DD973}"/>
              </a:ext>
            </a:extLst>
          </p:cNvPr>
          <p:cNvSpPr/>
          <p:nvPr/>
        </p:nvSpPr>
        <p:spPr>
          <a:xfrm>
            <a:off x="8172400" y="4482762"/>
            <a:ext cx="792088" cy="62753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dirty="0">
                <a:ln w="0"/>
                <a:solidFill>
                  <a:schemeClr val="bg2">
                    <a:lumMod val="50000"/>
                  </a:schemeClr>
                </a:solidFill>
                <a:effectLst>
                  <a:outerShdw blurRad="38100" dist="19050" dir="2700000" algn="tl" rotWithShape="0">
                    <a:schemeClr val="dk1">
                      <a:alpha val="40000"/>
                    </a:schemeClr>
                  </a:outerShdw>
                </a:effectLst>
                <a:latin typeface="Segoe Print" panose="02000600000000000000" pitchFamily="2" charset="0"/>
                <a:ea typeface="標楷體" panose="03000509000000000000" pitchFamily="65" charset="-120"/>
              </a:rPr>
              <a:t>13</a:t>
            </a:r>
            <a:endParaRPr lang="zh-TW" altLang="en-US" sz="2000" dirty="0">
              <a:ln w="0"/>
              <a:solidFill>
                <a:schemeClr val="bg2">
                  <a:lumMod val="50000"/>
                </a:schemeClr>
              </a:solidFill>
              <a:effectLst>
                <a:outerShdw blurRad="38100" dist="19050" dir="2700000" algn="tl" rotWithShape="0">
                  <a:schemeClr val="dk1">
                    <a:alpha val="40000"/>
                  </a:schemeClr>
                </a:outerShdw>
              </a:effectLst>
              <a:latin typeface="Segoe Print" panose="02000600000000000000" pitchFamily="2" charset="0"/>
              <a:ea typeface="標楷體" panose="03000509000000000000" pitchFamily="65" charset="-120"/>
            </a:endParaRPr>
          </a:p>
        </p:txBody>
      </p:sp>
    </p:spTree>
    <p:extLst>
      <p:ext uri="{BB962C8B-B14F-4D97-AF65-F5344CB8AC3E}">
        <p14:creationId xmlns:p14="http://schemas.microsoft.com/office/powerpoint/2010/main" val="1696626506"/>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048751"/>
                                        </p:tgtEl>
                                        <p:attrNameLst>
                                          <p:attrName>style.visibility</p:attrName>
                                        </p:attrNameLst>
                                      </p:cBhvr>
                                      <p:to>
                                        <p:strVal val="visible"/>
                                      </p:to>
                                    </p:set>
                                    <p:anim calcmode="lin" valueType="num">
                                      <p:cBhvr additive="base">
                                        <p:cTn id="7" dur="100" fill="hold"/>
                                        <p:tgtEl>
                                          <p:spTgt spid="1048751"/>
                                        </p:tgtEl>
                                        <p:attrNameLst>
                                          <p:attrName>ppt_x</p:attrName>
                                        </p:attrNameLst>
                                      </p:cBhvr>
                                      <p:tavLst>
                                        <p:tav tm="0">
                                          <p:val>
                                            <p:strVal val="0-#ppt_w/2"/>
                                          </p:val>
                                        </p:tav>
                                        <p:tav tm="100000">
                                          <p:val>
                                            <p:strVal val="#ppt_x"/>
                                          </p:val>
                                        </p:tav>
                                      </p:tavLst>
                                    </p:anim>
                                    <p:anim calcmode="lin" valueType="num">
                                      <p:cBhvr additive="base">
                                        <p:cTn id="8" dur="100" fill="hold"/>
                                        <p:tgtEl>
                                          <p:spTgt spid="1048751"/>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100"/>
                            </p:stCondLst>
                            <p:childTnLst>
                              <p:par>
                                <p:cTn id="10" presetID="2" presetClass="entr" presetSubtype="8" fill="hold" grpId="0" nodeType="afterEffect">
                                  <p:stCondLst>
                                    <p:cond delay="0"/>
                                  </p:stCondLst>
                                  <p:childTnLst>
                                    <p:set>
                                      <p:cBhvr>
                                        <p:cTn id="11" dur="1" fill="hold">
                                          <p:stCondLst>
                                            <p:cond delay="0"/>
                                          </p:stCondLst>
                                        </p:cTn>
                                        <p:tgtEl>
                                          <p:spTgt spid="1048752"/>
                                        </p:tgtEl>
                                        <p:attrNameLst>
                                          <p:attrName>style.visibility</p:attrName>
                                        </p:attrNameLst>
                                      </p:cBhvr>
                                      <p:to>
                                        <p:strVal val="visible"/>
                                      </p:to>
                                    </p:set>
                                    <p:anim calcmode="lin" valueType="num">
                                      <p:cBhvr additive="base">
                                        <p:cTn id="12" dur="100" fill="hold"/>
                                        <p:tgtEl>
                                          <p:spTgt spid="1048752"/>
                                        </p:tgtEl>
                                        <p:attrNameLst>
                                          <p:attrName>ppt_x</p:attrName>
                                        </p:attrNameLst>
                                      </p:cBhvr>
                                      <p:tavLst>
                                        <p:tav tm="0">
                                          <p:val>
                                            <p:strVal val="0-#ppt_w/2"/>
                                          </p:val>
                                        </p:tav>
                                        <p:tav tm="100000">
                                          <p:val>
                                            <p:strVal val="#ppt_x"/>
                                          </p:val>
                                        </p:tav>
                                      </p:tavLst>
                                    </p:anim>
                                    <p:anim calcmode="lin" valueType="num">
                                      <p:cBhvr additive="base">
                                        <p:cTn id="13" dur="100" fill="hold"/>
                                        <p:tgtEl>
                                          <p:spTgt spid="1048752"/>
                                        </p:tgtEl>
                                        <p:attrNameLst>
                                          <p:attrName>ppt_y</p:attrName>
                                        </p:attrNameLst>
                                      </p:cBhvr>
                                      <p:tavLst>
                                        <p:tav tm="0">
                                          <p:val>
                                            <p:strVal val="#ppt_y"/>
                                          </p:val>
                                        </p:tav>
                                        <p:tav tm="100000">
                                          <p:val>
                                            <p:strVal val="#ppt_y"/>
                                          </p:val>
                                        </p:tav>
                                      </p:tavLst>
                                    </p:anim>
                                  </p:childTnLst>
                                </p:cTn>
                              </p:par>
                            </p:childTnLst>
                          </p:cTn>
                        </p:par>
                        <p:par>
                          <p:cTn id="14" fill="hold" nodeType="afterGroup">
                            <p:stCondLst>
                              <p:cond delay="200"/>
                            </p:stCondLst>
                            <p:childTnLst>
                              <p:par>
                                <p:cTn id="15" presetID="2" presetClass="entr" presetSubtype="8" fill="hold" grpId="0" nodeType="afterEffect">
                                  <p:stCondLst>
                                    <p:cond delay="0"/>
                                  </p:stCondLst>
                                  <p:childTnLst>
                                    <p:set>
                                      <p:cBhvr>
                                        <p:cTn id="16" dur="1" fill="hold">
                                          <p:stCondLst>
                                            <p:cond delay="0"/>
                                          </p:stCondLst>
                                        </p:cTn>
                                        <p:tgtEl>
                                          <p:spTgt spid="1048753"/>
                                        </p:tgtEl>
                                        <p:attrNameLst>
                                          <p:attrName>style.visibility</p:attrName>
                                        </p:attrNameLst>
                                      </p:cBhvr>
                                      <p:to>
                                        <p:strVal val="visible"/>
                                      </p:to>
                                    </p:set>
                                    <p:anim calcmode="lin" valueType="num">
                                      <p:cBhvr additive="base">
                                        <p:cTn id="17" dur="100" fill="hold"/>
                                        <p:tgtEl>
                                          <p:spTgt spid="1048753"/>
                                        </p:tgtEl>
                                        <p:attrNameLst>
                                          <p:attrName>ppt_x</p:attrName>
                                        </p:attrNameLst>
                                      </p:cBhvr>
                                      <p:tavLst>
                                        <p:tav tm="0">
                                          <p:val>
                                            <p:strVal val="0-#ppt_w/2"/>
                                          </p:val>
                                        </p:tav>
                                        <p:tav tm="100000">
                                          <p:val>
                                            <p:strVal val="#ppt_x"/>
                                          </p:val>
                                        </p:tav>
                                      </p:tavLst>
                                    </p:anim>
                                    <p:anim calcmode="lin" valueType="num">
                                      <p:cBhvr additive="base">
                                        <p:cTn id="18" dur="100" fill="hold"/>
                                        <p:tgtEl>
                                          <p:spTgt spid="1048753"/>
                                        </p:tgtEl>
                                        <p:attrNameLst>
                                          <p:attrName>ppt_y</p:attrName>
                                        </p:attrNameLst>
                                      </p:cBhvr>
                                      <p:tavLst>
                                        <p:tav tm="0">
                                          <p:val>
                                            <p:strVal val="#ppt_y"/>
                                          </p:val>
                                        </p:tav>
                                        <p:tav tm="100000">
                                          <p:val>
                                            <p:strVal val="#ppt_y"/>
                                          </p:val>
                                        </p:tav>
                                      </p:tavLst>
                                    </p:anim>
                                  </p:childTnLst>
                                </p:cTn>
                              </p:par>
                            </p:childTnLst>
                          </p:cTn>
                        </p:par>
                        <p:par>
                          <p:cTn id="19" fill="hold" nodeType="afterGroup">
                            <p:stCondLst>
                              <p:cond delay="300"/>
                            </p:stCondLst>
                            <p:childTnLst>
                              <p:par>
                                <p:cTn id="20" presetID="2" presetClass="entr" presetSubtype="8" fill="hold" grpId="0" nodeType="afterEffect">
                                  <p:stCondLst>
                                    <p:cond delay="0"/>
                                  </p:stCondLst>
                                  <p:childTnLst>
                                    <p:set>
                                      <p:cBhvr>
                                        <p:cTn id="21" dur="1" fill="hold">
                                          <p:stCondLst>
                                            <p:cond delay="0"/>
                                          </p:stCondLst>
                                        </p:cTn>
                                        <p:tgtEl>
                                          <p:spTgt spid="1048754"/>
                                        </p:tgtEl>
                                        <p:attrNameLst>
                                          <p:attrName>style.visibility</p:attrName>
                                        </p:attrNameLst>
                                      </p:cBhvr>
                                      <p:to>
                                        <p:strVal val="visible"/>
                                      </p:to>
                                    </p:set>
                                    <p:anim calcmode="lin" valueType="num">
                                      <p:cBhvr additive="base">
                                        <p:cTn id="22" dur="100" fill="hold"/>
                                        <p:tgtEl>
                                          <p:spTgt spid="1048754"/>
                                        </p:tgtEl>
                                        <p:attrNameLst>
                                          <p:attrName>ppt_x</p:attrName>
                                        </p:attrNameLst>
                                      </p:cBhvr>
                                      <p:tavLst>
                                        <p:tav tm="0">
                                          <p:val>
                                            <p:strVal val="0-#ppt_w/2"/>
                                          </p:val>
                                        </p:tav>
                                        <p:tav tm="100000">
                                          <p:val>
                                            <p:strVal val="#ppt_x"/>
                                          </p:val>
                                        </p:tav>
                                      </p:tavLst>
                                    </p:anim>
                                    <p:anim calcmode="lin" valueType="num">
                                      <p:cBhvr additive="base">
                                        <p:cTn id="23" dur="100" fill="hold"/>
                                        <p:tgtEl>
                                          <p:spTgt spid="1048754"/>
                                        </p:tgtEl>
                                        <p:attrNameLst>
                                          <p:attrName>ppt_y</p:attrName>
                                        </p:attrNameLst>
                                      </p:cBhvr>
                                      <p:tavLst>
                                        <p:tav tm="0">
                                          <p:val>
                                            <p:strVal val="#ppt_y"/>
                                          </p:val>
                                        </p:tav>
                                        <p:tav tm="100000">
                                          <p:val>
                                            <p:strVal val="#ppt_y"/>
                                          </p:val>
                                        </p:tav>
                                      </p:tavLst>
                                    </p:anim>
                                  </p:childTnLst>
                                </p:cTn>
                              </p:par>
                            </p:childTnLst>
                          </p:cTn>
                        </p:par>
                        <p:par>
                          <p:cTn id="24" fill="hold" nodeType="afterGroup">
                            <p:stCondLst>
                              <p:cond delay="400"/>
                            </p:stCondLst>
                            <p:childTnLst>
                              <p:par>
                                <p:cTn id="25" presetID="2" presetClass="entr" presetSubtype="8" fill="hold" grpId="0" nodeType="afterEffect">
                                  <p:stCondLst>
                                    <p:cond delay="0"/>
                                  </p:stCondLst>
                                  <p:childTnLst>
                                    <p:set>
                                      <p:cBhvr>
                                        <p:cTn id="26" dur="1" fill="hold">
                                          <p:stCondLst>
                                            <p:cond delay="0"/>
                                          </p:stCondLst>
                                        </p:cTn>
                                        <p:tgtEl>
                                          <p:spTgt spid="1048755"/>
                                        </p:tgtEl>
                                        <p:attrNameLst>
                                          <p:attrName>style.visibility</p:attrName>
                                        </p:attrNameLst>
                                      </p:cBhvr>
                                      <p:to>
                                        <p:strVal val="visible"/>
                                      </p:to>
                                    </p:set>
                                    <p:anim calcmode="lin" valueType="num">
                                      <p:cBhvr additive="base">
                                        <p:cTn id="27" dur="100" fill="hold"/>
                                        <p:tgtEl>
                                          <p:spTgt spid="1048755"/>
                                        </p:tgtEl>
                                        <p:attrNameLst>
                                          <p:attrName>ppt_x</p:attrName>
                                        </p:attrNameLst>
                                      </p:cBhvr>
                                      <p:tavLst>
                                        <p:tav tm="0">
                                          <p:val>
                                            <p:strVal val="0-#ppt_w/2"/>
                                          </p:val>
                                        </p:tav>
                                        <p:tav tm="100000">
                                          <p:val>
                                            <p:strVal val="#ppt_x"/>
                                          </p:val>
                                        </p:tav>
                                      </p:tavLst>
                                    </p:anim>
                                    <p:anim calcmode="lin" valueType="num">
                                      <p:cBhvr additive="base">
                                        <p:cTn id="28" dur="100" fill="hold"/>
                                        <p:tgtEl>
                                          <p:spTgt spid="1048755"/>
                                        </p:tgtEl>
                                        <p:attrNameLst>
                                          <p:attrName>ppt_y</p:attrName>
                                        </p:attrNameLst>
                                      </p:cBhvr>
                                      <p:tavLst>
                                        <p:tav tm="0">
                                          <p:val>
                                            <p:strVal val="#ppt_y"/>
                                          </p:val>
                                        </p:tav>
                                        <p:tav tm="100000">
                                          <p:val>
                                            <p:strVal val="#ppt_y"/>
                                          </p:val>
                                        </p:tav>
                                      </p:tavLst>
                                    </p:anim>
                                  </p:childTnLst>
                                </p:cTn>
                              </p:par>
                            </p:childTnLst>
                          </p:cTn>
                        </p:par>
                        <p:par>
                          <p:cTn id="29" fill="hold">
                            <p:stCondLst>
                              <p:cond delay="500"/>
                            </p:stCondLst>
                            <p:childTnLst>
                              <p:par>
                                <p:cTn id="30" presetID="12" presetClass="entr" presetSubtype="4" fill="hold" grpId="0" nodeType="afterEffect">
                                  <p:stCondLst>
                                    <p:cond delay="0"/>
                                  </p:stCondLst>
                                  <p:childTnLst>
                                    <p:set>
                                      <p:cBhvr>
                                        <p:cTn id="31" dur="1" fill="hold">
                                          <p:stCondLst>
                                            <p:cond delay="0"/>
                                          </p:stCondLst>
                                        </p:cTn>
                                        <p:tgtEl>
                                          <p:spTgt spid="1048756"/>
                                        </p:tgtEl>
                                        <p:attrNameLst>
                                          <p:attrName>style.visibility</p:attrName>
                                        </p:attrNameLst>
                                      </p:cBhvr>
                                      <p:to>
                                        <p:strVal val="visible"/>
                                      </p:to>
                                    </p:set>
                                    <p:anim calcmode="lin" valueType="num">
                                      <p:cBhvr additive="base">
                                        <p:cTn id="32" dur="300"/>
                                        <p:tgtEl>
                                          <p:spTgt spid="1048756"/>
                                        </p:tgtEl>
                                        <p:attrNameLst>
                                          <p:attrName>ppt_y</p:attrName>
                                        </p:attrNameLst>
                                      </p:cBhvr>
                                      <p:tavLst>
                                        <p:tav tm="0">
                                          <p:val>
                                            <p:strVal val="#ppt_y+#ppt_h*1.125000"/>
                                          </p:val>
                                        </p:tav>
                                        <p:tav tm="100000">
                                          <p:val>
                                            <p:strVal val="#ppt_y"/>
                                          </p:val>
                                        </p:tav>
                                      </p:tavLst>
                                    </p:anim>
                                    <p:animEffect transition="in" filter="wipe(up)">
                                      <p:cBhvr>
                                        <p:cTn id="33" dur="300"/>
                                        <p:tgtEl>
                                          <p:spTgt spid="1048756"/>
                                        </p:tgtEl>
                                      </p:cBhvr>
                                    </p:animEffect>
                                  </p:childTnLst>
                                </p:cTn>
                              </p:par>
                            </p:childTnLst>
                          </p:cTn>
                        </p:par>
                        <p:par>
                          <p:cTn id="34" fill="hold" nodeType="afterGroup">
                            <p:stCondLst>
                              <p:cond delay="800"/>
                            </p:stCondLst>
                            <p:childTnLst>
                              <p:par>
                                <p:cTn id="35" presetID="22" presetClass="entr" presetSubtype="2" fill="hold" nodeType="afterEffect">
                                  <p:stCondLst>
                                    <p:cond delay="0"/>
                                  </p:stCondLst>
                                  <p:childTnLst>
                                    <p:set>
                                      <p:cBhvr>
                                        <p:cTn id="36" dur="1" fill="hold">
                                          <p:stCondLst>
                                            <p:cond delay="0"/>
                                          </p:stCondLst>
                                        </p:cTn>
                                        <p:tgtEl>
                                          <p:spTgt spid="3145746"/>
                                        </p:tgtEl>
                                        <p:attrNameLst>
                                          <p:attrName>style.visibility</p:attrName>
                                        </p:attrNameLst>
                                      </p:cBhvr>
                                      <p:to>
                                        <p:strVal val="visible"/>
                                      </p:to>
                                    </p:set>
                                    <p:animEffect transition="in" filter="wipe(right)">
                                      <p:cBhvr>
                                        <p:cTn id="37" dur="300"/>
                                        <p:tgtEl>
                                          <p:spTgt spid="3145746"/>
                                        </p:tgtEl>
                                      </p:cBhvr>
                                    </p:animEffect>
                                  </p:childTnLst>
                                </p:cTn>
                              </p:par>
                            </p:childTnLst>
                          </p:cTn>
                        </p:par>
                        <p:par>
                          <p:cTn id="38" fill="hold">
                            <p:stCondLst>
                              <p:cond delay="1100"/>
                            </p:stCondLst>
                            <p:childTnLst>
                              <p:par>
                                <p:cTn id="39" presetID="22" presetClass="entr" presetSubtype="8" fill="hold" grpId="0" nodeType="afterEffect">
                                  <p:stCondLst>
                                    <p:cond delay="0"/>
                                  </p:stCondLst>
                                  <p:childTnLst>
                                    <p:set>
                                      <p:cBhvr>
                                        <p:cTn id="40" dur="1" fill="hold">
                                          <p:stCondLst>
                                            <p:cond delay="0"/>
                                          </p:stCondLst>
                                        </p:cTn>
                                        <p:tgtEl>
                                          <p:spTgt spid="5"/>
                                        </p:tgtEl>
                                        <p:attrNameLst>
                                          <p:attrName>style.visibility</p:attrName>
                                        </p:attrNameLst>
                                      </p:cBhvr>
                                      <p:to>
                                        <p:strVal val="visible"/>
                                      </p:to>
                                    </p:set>
                                    <p:animEffect transition="in" filter="wipe(left)">
                                      <p:cBhvr>
                                        <p:cTn id="41" dur="500"/>
                                        <p:tgtEl>
                                          <p:spTgt spid="5"/>
                                        </p:tgtEl>
                                      </p:cBhvr>
                                    </p:animEffect>
                                  </p:childTnLst>
                                </p:cTn>
                              </p:par>
                            </p:childTnLst>
                          </p:cTn>
                        </p:par>
                        <p:par>
                          <p:cTn id="42" fill="hold">
                            <p:stCondLst>
                              <p:cond delay="1600"/>
                            </p:stCondLst>
                            <p:childTnLst>
                              <p:par>
                                <p:cTn id="43" presetID="22" presetClass="entr" presetSubtype="8" fill="hold" grpId="0" nodeType="afterEffect">
                                  <p:stCondLst>
                                    <p:cond delay="0"/>
                                  </p:stCondLst>
                                  <p:childTnLst>
                                    <p:set>
                                      <p:cBhvr>
                                        <p:cTn id="44" dur="1" fill="hold">
                                          <p:stCondLst>
                                            <p:cond delay="0"/>
                                          </p:stCondLst>
                                        </p:cTn>
                                        <p:tgtEl>
                                          <p:spTgt spid="19"/>
                                        </p:tgtEl>
                                        <p:attrNameLst>
                                          <p:attrName>style.visibility</p:attrName>
                                        </p:attrNameLst>
                                      </p:cBhvr>
                                      <p:to>
                                        <p:strVal val="visible"/>
                                      </p:to>
                                    </p:set>
                                    <p:animEffect transition="in" filter="wipe(left)">
                                      <p:cBhvr>
                                        <p:cTn id="45" dur="500"/>
                                        <p:tgtEl>
                                          <p:spTgt spid="19"/>
                                        </p:tgtEl>
                                      </p:cBhvr>
                                    </p:animEffect>
                                  </p:childTnLst>
                                </p:cTn>
                              </p:par>
                            </p:childTnLst>
                          </p:cTn>
                        </p:par>
                        <p:par>
                          <p:cTn id="46" fill="hold">
                            <p:stCondLst>
                              <p:cond delay="2100"/>
                            </p:stCondLst>
                            <p:childTnLst>
                              <p:par>
                                <p:cTn id="47" presetID="22" presetClass="entr" presetSubtype="8" fill="hold" grpId="0" nodeType="afterEffect">
                                  <p:stCondLst>
                                    <p:cond delay="0"/>
                                  </p:stCondLst>
                                  <p:childTnLst>
                                    <p:set>
                                      <p:cBhvr>
                                        <p:cTn id="48" dur="1" fill="hold">
                                          <p:stCondLst>
                                            <p:cond delay="0"/>
                                          </p:stCondLst>
                                        </p:cTn>
                                        <p:tgtEl>
                                          <p:spTgt spid="16"/>
                                        </p:tgtEl>
                                        <p:attrNameLst>
                                          <p:attrName>style.visibility</p:attrName>
                                        </p:attrNameLst>
                                      </p:cBhvr>
                                      <p:to>
                                        <p:strVal val="visible"/>
                                      </p:to>
                                    </p:set>
                                    <p:animEffect transition="in" filter="wipe(left)">
                                      <p:cBhvr>
                                        <p:cTn id="49" dur="500"/>
                                        <p:tgtEl>
                                          <p:spTgt spid="16"/>
                                        </p:tgtEl>
                                      </p:cBhvr>
                                    </p:animEffect>
                                  </p:childTnLst>
                                </p:cTn>
                              </p:par>
                            </p:childTnLst>
                          </p:cTn>
                        </p:par>
                        <p:par>
                          <p:cTn id="50" fill="hold">
                            <p:stCondLst>
                              <p:cond delay="2600"/>
                            </p:stCondLst>
                            <p:childTnLst>
                              <p:par>
                                <p:cTn id="51" presetID="22" presetClass="entr" presetSubtype="8" fill="hold" grpId="0" nodeType="afterEffect">
                                  <p:stCondLst>
                                    <p:cond delay="0"/>
                                  </p:stCondLst>
                                  <p:childTnLst>
                                    <p:set>
                                      <p:cBhvr>
                                        <p:cTn id="52" dur="1" fill="hold">
                                          <p:stCondLst>
                                            <p:cond delay="0"/>
                                          </p:stCondLst>
                                        </p:cTn>
                                        <p:tgtEl>
                                          <p:spTgt spid="20"/>
                                        </p:tgtEl>
                                        <p:attrNameLst>
                                          <p:attrName>style.visibility</p:attrName>
                                        </p:attrNameLst>
                                      </p:cBhvr>
                                      <p:to>
                                        <p:strVal val="visible"/>
                                      </p:to>
                                    </p:set>
                                    <p:animEffect transition="in" filter="wipe(left)">
                                      <p:cBhvr>
                                        <p:cTn id="53" dur="500"/>
                                        <p:tgtEl>
                                          <p:spTgt spid="20"/>
                                        </p:tgtEl>
                                      </p:cBhvr>
                                    </p:animEffect>
                                  </p:childTnLst>
                                </p:cTn>
                              </p:par>
                            </p:childTnLst>
                          </p:cTn>
                        </p:par>
                        <p:par>
                          <p:cTn id="54" fill="hold">
                            <p:stCondLst>
                              <p:cond delay="3100"/>
                            </p:stCondLst>
                            <p:childTnLst>
                              <p:par>
                                <p:cTn id="55" presetID="22" presetClass="entr" presetSubtype="8" fill="hold" grpId="0" nodeType="afterEffect">
                                  <p:stCondLst>
                                    <p:cond delay="0"/>
                                  </p:stCondLst>
                                  <p:childTnLst>
                                    <p:set>
                                      <p:cBhvr>
                                        <p:cTn id="56" dur="1" fill="hold">
                                          <p:stCondLst>
                                            <p:cond delay="0"/>
                                          </p:stCondLst>
                                        </p:cTn>
                                        <p:tgtEl>
                                          <p:spTgt spid="17"/>
                                        </p:tgtEl>
                                        <p:attrNameLst>
                                          <p:attrName>style.visibility</p:attrName>
                                        </p:attrNameLst>
                                      </p:cBhvr>
                                      <p:to>
                                        <p:strVal val="visible"/>
                                      </p:to>
                                    </p:set>
                                    <p:animEffect transition="in" filter="wipe(left)">
                                      <p:cBhvr>
                                        <p:cTn id="57" dur="500"/>
                                        <p:tgtEl>
                                          <p:spTgt spid="17"/>
                                        </p:tgtEl>
                                      </p:cBhvr>
                                    </p:animEffect>
                                  </p:childTnLst>
                                </p:cTn>
                              </p:par>
                            </p:childTnLst>
                          </p:cTn>
                        </p:par>
                        <p:par>
                          <p:cTn id="58" fill="hold">
                            <p:stCondLst>
                              <p:cond delay="3600"/>
                            </p:stCondLst>
                            <p:childTnLst>
                              <p:par>
                                <p:cTn id="59" presetID="22" presetClass="entr" presetSubtype="8" fill="hold" grpId="0" nodeType="afterEffect">
                                  <p:stCondLst>
                                    <p:cond delay="0"/>
                                  </p:stCondLst>
                                  <p:childTnLst>
                                    <p:set>
                                      <p:cBhvr>
                                        <p:cTn id="60" dur="1" fill="hold">
                                          <p:stCondLst>
                                            <p:cond delay="0"/>
                                          </p:stCondLst>
                                        </p:cTn>
                                        <p:tgtEl>
                                          <p:spTgt spid="6"/>
                                        </p:tgtEl>
                                        <p:attrNameLst>
                                          <p:attrName>style.visibility</p:attrName>
                                        </p:attrNameLst>
                                      </p:cBhvr>
                                      <p:to>
                                        <p:strVal val="visible"/>
                                      </p:to>
                                    </p:set>
                                    <p:animEffect transition="in" filter="wipe(left)">
                                      <p:cBhvr>
                                        <p:cTn id="6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751" grpId="0" animBg="1"/>
      <p:bldP spid="1048752" grpId="0" animBg="1"/>
      <p:bldP spid="1048753" grpId="0" animBg="1"/>
      <p:bldP spid="1048754" grpId="0" animBg="1"/>
      <p:bldP spid="1048755" grpId="0" animBg="1"/>
      <p:bldP spid="1048756" grpId="0"/>
      <p:bldP spid="5" grpId="0" animBg="1"/>
      <p:bldP spid="16" grpId="0" animBg="1"/>
      <p:bldP spid="17" grpId="0" animBg="1"/>
      <p:bldP spid="6" grpId="0"/>
      <p:bldP spid="19" grpId="0"/>
      <p:bldP spid="20" grpId="0"/>
    </p:bldLst>
  </p:timing>
</p:sld>
</file>

<file path=ppt/slides/slide14.xml><?xml version="1.0" encoding="utf-8"?>
<p:sld xmlns:a="http://schemas.openxmlformats.org/drawingml/2006/main" xmlns:r="http://schemas.openxmlformats.org/officeDocument/2006/relationships" xmlns:p="http://schemas.openxmlformats.org/presentationml/2006/main">
  <p:cSld>
    <p:bg bwMode="auto">
      <p:bgPr>
        <a:blipFill dpi="0" rotWithShape="1">
          <a:blip r:embed="rId3">
            <a:alphaModFix amt="64000"/>
            <a:lum/>
          </a:blip>
          <a:srcRect/>
          <a:stretch>
            <a:fillRect l="-10000" r="-10000"/>
          </a:stretch>
        </a:blipFill>
        <a:effectLst/>
      </p:bgPr>
    </p:bg>
    <p:spTree>
      <p:nvGrpSpPr>
        <p:cNvPr id="1" name=""/>
        <p:cNvGrpSpPr/>
        <p:nvPr/>
      </p:nvGrpSpPr>
      <p:grpSpPr>
        <a:xfrm>
          <a:off x="0" y="0"/>
          <a:ext cx="0" cy="0"/>
          <a:chOff x="0" y="0"/>
          <a:chExt cx="0" cy="0"/>
        </a:xfrm>
      </p:grpSpPr>
      <p:pic>
        <p:nvPicPr>
          <p:cNvPr id="15" name="图片 6"/>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1" y="799306"/>
            <a:ext cx="5317331" cy="3544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平行四边形 8"/>
          <p:cNvSpPr>
            <a:spLocks noChangeArrowheads="1"/>
          </p:cNvSpPr>
          <p:nvPr/>
        </p:nvSpPr>
        <p:spPr bwMode="auto">
          <a:xfrm>
            <a:off x="477070" y="1831180"/>
            <a:ext cx="8666932" cy="2036713"/>
          </a:xfrm>
          <a:prstGeom prst="parallelogram">
            <a:avLst>
              <a:gd name="adj" fmla="val 47034"/>
            </a:avLst>
          </a:prstGeom>
          <a:solidFill>
            <a:srgbClr val="1C70A4">
              <a:alpha val="86000"/>
            </a:srgbClr>
          </a:solidFill>
          <a:ln>
            <a:noFill/>
          </a:ln>
        </p:spPr>
        <p:txBody>
          <a:bodyPr lIns="68580" tIns="34290" rIns="68580" bIns="34290"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endParaRPr lang="zh-CN" altLang="en-US">
              <a:solidFill>
                <a:srgbClr val="FFFFFF"/>
              </a:solidFill>
            </a:endParaRPr>
          </a:p>
        </p:txBody>
      </p:sp>
      <p:sp>
        <p:nvSpPr>
          <p:cNvPr id="17" name="TextBox 16"/>
          <p:cNvSpPr txBox="1"/>
          <p:nvPr/>
        </p:nvSpPr>
        <p:spPr>
          <a:xfrm>
            <a:off x="2483768" y="2430199"/>
            <a:ext cx="5040560" cy="838673"/>
          </a:xfrm>
          <a:prstGeom prst="rect">
            <a:avLst/>
          </a:prstGeom>
          <a:noFill/>
        </p:spPr>
        <p:txBody>
          <a:bodyPr wrap="square" lIns="68562" tIns="34281" rIns="68562" bIns="34281" rtlCol="0">
            <a:spAutoFit/>
          </a:bodyPr>
          <a:lstStyle/>
          <a:p>
            <a:pPr algn="dist"/>
            <a:r>
              <a:rPr lang="zh-TW" altLang="en-US" sz="5000" dirty="0">
                <a:solidFill>
                  <a:schemeClr val="bg1"/>
                </a:solidFill>
                <a:latin typeface="微软雅黑" panose="020B0503020204020204" pitchFamily="34" charset="-122"/>
                <a:ea typeface="微软雅黑" panose="020B0503020204020204" pitchFamily="34" charset="-122"/>
              </a:rPr>
              <a:t>專題貢獻</a:t>
            </a:r>
          </a:p>
        </p:txBody>
      </p:sp>
      <p:sp>
        <p:nvSpPr>
          <p:cNvPr id="6" name="平行四边形 8">
            <a:extLst>
              <a:ext uri="{FF2B5EF4-FFF2-40B4-BE49-F238E27FC236}">
                <a16:creationId xmlns:a16="http://schemas.microsoft.com/office/drawing/2014/main" id="{DEA98658-7F91-4576-AE4E-B128DF3ED4CE}"/>
              </a:ext>
            </a:extLst>
          </p:cNvPr>
          <p:cNvSpPr>
            <a:spLocks noChangeArrowheads="1"/>
          </p:cNvSpPr>
          <p:nvPr/>
        </p:nvSpPr>
        <p:spPr bwMode="auto">
          <a:xfrm>
            <a:off x="6423297" y="843558"/>
            <a:ext cx="2685207" cy="627579"/>
          </a:xfrm>
          <a:prstGeom prst="parallelogram">
            <a:avLst>
              <a:gd name="adj" fmla="val 47034"/>
            </a:avLst>
          </a:prstGeom>
          <a:solidFill>
            <a:srgbClr val="124768">
              <a:alpha val="86000"/>
            </a:srgbClr>
          </a:solidFill>
          <a:ln>
            <a:noFill/>
          </a:ln>
        </p:spPr>
        <p:txBody>
          <a:bodyPr lIns="68580" tIns="34290" rIns="68580" bIns="34290"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endParaRPr lang="zh-CN" altLang="en-US" dirty="0">
              <a:solidFill>
                <a:srgbClr val="FFFFFF"/>
              </a:solidFill>
            </a:endParaRPr>
          </a:p>
        </p:txBody>
      </p:sp>
      <p:sp>
        <p:nvSpPr>
          <p:cNvPr id="7" name="TextBox 16">
            <a:extLst>
              <a:ext uri="{FF2B5EF4-FFF2-40B4-BE49-F238E27FC236}">
                <a16:creationId xmlns:a16="http://schemas.microsoft.com/office/drawing/2014/main" id="{C00E6F8A-524E-44B7-BA3D-FBAA427BB0FD}"/>
              </a:ext>
            </a:extLst>
          </p:cNvPr>
          <p:cNvSpPr txBox="1"/>
          <p:nvPr/>
        </p:nvSpPr>
        <p:spPr>
          <a:xfrm>
            <a:off x="7164288" y="900980"/>
            <a:ext cx="1368152" cy="500119"/>
          </a:xfrm>
          <a:prstGeom prst="rect">
            <a:avLst/>
          </a:prstGeom>
          <a:noFill/>
        </p:spPr>
        <p:txBody>
          <a:bodyPr wrap="square" lIns="68562" tIns="34281" rIns="68562" bIns="34281" rtlCol="0">
            <a:spAutoFit/>
          </a:bodyPr>
          <a:lstStyle/>
          <a:p>
            <a:pPr algn="dist"/>
            <a:r>
              <a:rPr lang="zh-TW" altLang="en-US" sz="2800" b="0" dirty="0">
                <a:solidFill>
                  <a:schemeClr val="bg1"/>
                </a:solidFill>
                <a:latin typeface="微软雅黑" panose="020B0503020204020204" pitchFamily="34" charset="-122"/>
                <a:ea typeface="微软雅黑" panose="020B0503020204020204" pitchFamily="34" charset="-122"/>
              </a:rPr>
              <a:t>緒論</a:t>
            </a:r>
            <a:endParaRPr lang="zh-CN" altLang="en-US" sz="2800" b="0" dirty="0">
              <a:solidFill>
                <a:schemeClr val="bg1"/>
              </a:solidFill>
              <a:latin typeface="微软雅黑" panose="020B0503020204020204" pitchFamily="34" charset="-122"/>
              <a:ea typeface="微软雅黑" panose="020B0503020204020204" pitchFamily="34" charset="-122"/>
            </a:endParaRPr>
          </a:p>
        </p:txBody>
      </p:sp>
      <p:sp>
        <p:nvSpPr>
          <p:cNvPr id="8" name="橢圓 16">
            <a:extLst>
              <a:ext uri="{FF2B5EF4-FFF2-40B4-BE49-F238E27FC236}">
                <a16:creationId xmlns:a16="http://schemas.microsoft.com/office/drawing/2014/main" id="{15DFF129-A384-4C8F-BC1C-261877CC9C4C}"/>
              </a:ext>
            </a:extLst>
          </p:cNvPr>
          <p:cNvSpPr/>
          <p:nvPr/>
        </p:nvSpPr>
        <p:spPr>
          <a:xfrm>
            <a:off x="8172400" y="4482762"/>
            <a:ext cx="792088" cy="62753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dirty="0">
                <a:ln w="0"/>
                <a:solidFill>
                  <a:schemeClr val="tx2">
                    <a:lumMod val="60000"/>
                    <a:lumOff val="40000"/>
                  </a:schemeClr>
                </a:solidFill>
                <a:effectLst>
                  <a:outerShdw blurRad="38100" dist="19050" dir="2700000" algn="tl" rotWithShape="0">
                    <a:schemeClr val="dk1">
                      <a:alpha val="40000"/>
                    </a:schemeClr>
                  </a:outerShdw>
                </a:effectLst>
                <a:latin typeface="Segoe Print" panose="02000600000000000000" pitchFamily="2" charset="0"/>
                <a:ea typeface="標楷體" panose="03000509000000000000" pitchFamily="65" charset="-120"/>
              </a:rPr>
              <a:t>14</a:t>
            </a:r>
            <a:endParaRPr lang="zh-TW" altLang="en-US" sz="2000" dirty="0">
              <a:ln w="0"/>
              <a:solidFill>
                <a:schemeClr val="tx2">
                  <a:lumMod val="60000"/>
                  <a:lumOff val="40000"/>
                </a:schemeClr>
              </a:solidFill>
              <a:effectLst>
                <a:outerShdw blurRad="38100" dist="19050" dir="2700000" algn="tl" rotWithShape="0">
                  <a:schemeClr val="dk1">
                    <a:alpha val="40000"/>
                  </a:schemeClr>
                </a:outerShdw>
              </a:effectLst>
              <a:latin typeface="Segoe Print" panose="02000600000000000000" pitchFamily="2" charset="0"/>
              <a:ea typeface="標楷體" panose="03000509000000000000" pitchFamily="65" charset="-120"/>
            </a:endParaRPr>
          </a:p>
        </p:txBody>
      </p:sp>
    </p:spTree>
    <p:extLst>
      <p:ext uri="{BB962C8B-B14F-4D97-AF65-F5344CB8AC3E}">
        <p14:creationId xmlns:p14="http://schemas.microsoft.com/office/powerpoint/2010/main" val="279750762"/>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strips(downLeft)">
                                      <p:cBhvr>
                                        <p:cTn id="7" dur="500"/>
                                        <p:tgtEl>
                                          <p:spTgt spid="15"/>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wipe(left)">
                                      <p:cBhvr>
                                        <p:cTn id="11" dur="500"/>
                                        <p:tgtEl>
                                          <p:spTgt spid="16"/>
                                        </p:tgtEl>
                                      </p:cBhvr>
                                    </p:animEffect>
                                  </p:childTnLst>
                                </p:cTn>
                              </p:par>
                            </p:childTnLst>
                          </p:cTn>
                        </p:par>
                        <p:par>
                          <p:cTn id="12" fill="hold">
                            <p:stCondLst>
                              <p:cond delay="1000"/>
                            </p:stCondLst>
                            <p:childTnLst>
                              <p:par>
                                <p:cTn id="13" presetID="41" presetClass="entr" presetSubtype="0" fill="hold" grpId="0" nodeType="afterEffect">
                                  <p:stCondLst>
                                    <p:cond delay="0"/>
                                  </p:stCondLst>
                                  <p:iterate type="lt">
                                    <p:tmPct val="10000"/>
                                  </p:iterate>
                                  <p:childTnLst>
                                    <p:set>
                                      <p:cBhvr>
                                        <p:cTn id="14" dur="1" fill="hold">
                                          <p:stCondLst>
                                            <p:cond delay="0"/>
                                          </p:stCondLst>
                                        </p:cTn>
                                        <p:tgtEl>
                                          <p:spTgt spid="17"/>
                                        </p:tgtEl>
                                        <p:attrNameLst>
                                          <p:attrName>style.visibility</p:attrName>
                                        </p:attrNameLst>
                                      </p:cBhvr>
                                      <p:to>
                                        <p:strVal val="visible"/>
                                      </p:to>
                                    </p:set>
                                    <p:anim calcmode="lin" valueType="num">
                                      <p:cBhvr>
                                        <p:cTn id="15" dur="500" fill="hold"/>
                                        <p:tgtEl>
                                          <p:spTgt spid="17"/>
                                        </p:tgtEl>
                                        <p:attrNameLst>
                                          <p:attrName>ppt_x</p:attrName>
                                        </p:attrNameLst>
                                      </p:cBhvr>
                                      <p:tavLst>
                                        <p:tav tm="0">
                                          <p:val>
                                            <p:strVal val="#ppt_x"/>
                                          </p:val>
                                        </p:tav>
                                        <p:tav tm="50000">
                                          <p:val>
                                            <p:strVal val="#ppt_x+.1"/>
                                          </p:val>
                                        </p:tav>
                                        <p:tav tm="100000">
                                          <p:val>
                                            <p:strVal val="#ppt_x"/>
                                          </p:val>
                                        </p:tav>
                                      </p:tavLst>
                                    </p:anim>
                                    <p:anim calcmode="lin" valueType="num">
                                      <p:cBhvr>
                                        <p:cTn id="16" dur="500" fill="hold"/>
                                        <p:tgtEl>
                                          <p:spTgt spid="17"/>
                                        </p:tgtEl>
                                        <p:attrNameLst>
                                          <p:attrName>ppt_y</p:attrName>
                                        </p:attrNameLst>
                                      </p:cBhvr>
                                      <p:tavLst>
                                        <p:tav tm="0">
                                          <p:val>
                                            <p:strVal val="#ppt_y"/>
                                          </p:val>
                                        </p:tav>
                                        <p:tav tm="100000">
                                          <p:val>
                                            <p:strVal val="#ppt_y"/>
                                          </p:val>
                                        </p:tav>
                                      </p:tavLst>
                                    </p:anim>
                                    <p:anim calcmode="lin" valueType="num">
                                      <p:cBhvr>
                                        <p:cTn id="17" dur="500" fill="hold"/>
                                        <p:tgtEl>
                                          <p:spTgt spid="17"/>
                                        </p:tgtEl>
                                        <p:attrNameLst>
                                          <p:attrName>ppt_h</p:attrName>
                                        </p:attrNameLst>
                                      </p:cBhvr>
                                      <p:tavLst>
                                        <p:tav tm="0">
                                          <p:val>
                                            <p:strVal val="#ppt_h/10"/>
                                          </p:val>
                                        </p:tav>
                                        <p:tav tm="50000">
                                          <p:val>
                                            <p:strVal val="#ppt_h+.01"/>
                                          </p:val>
                                        </p:tav>
                                        <p:tav tm="100000">
                                          <p:val>
                                            <p:strVal val="#ppt_h"/>
                                          </p:val>
                                        </p:tav>
                                      </p:tavLst>
                                    </p:anim>
                                    <p:anim calcmode="lin" valueType="num">
                                      <p:cBhvr>
                                        <p:cTn id="18" dur="500" fill="hold"/>
                                        <p:tgtEl>
                                          <p:spTgt spid="17"/>
                                        </p:tgtEl>
                                        <p:attrNameLst>
                                          <p:attrName>ppt_w</p:attrName>
                                        </p:attrNameLst>
                                      </p:cBhvr>
                                      <p:tavLst>
                                        <p:tav tm="0">
                                          <p:val>
                                            <p:strVal val="#ppt_w/10"/>
                                          </p:val>
                                        </p:tav>
                                        <p:tav tm="50000">
                                          <p:val>
                                            <p:strVal val="#ppt_w+.01"/>
                                          </p:val>
                                        </p:tav>
                                        <p:tav tm="100000">
                                          <p:val>
                                            <p:strVal val="#ppt_w"/>
                                          </p:val>
                                        </p:tav>
                                      </p:tavLst>
                                    </p:anim>
                                    <p:animEffect transition="in" filter="fade">
                                      <p:cBhvr>
                                        <p:cTn id="19" dur="500" tmFilter="0,0; .5, 1; 1, 1"/>
                                        <p:tgtEl>
                                          <p:spTgt spid="17"/>
                                        </p:tgtEl>
                                      </p:cBhvr>
                                    </p:animEffect>
                                  </p:childTnLst>
                                </p:cTn>
                              </p:par>
                            </p:childTnLst>
                          </p:cTn>
                        </p:par>
                        <p:par>
                          <p:cTn id="20" fill="hold">
                            <p:stCondLst>
                              <p:cond delay="1650"/>
                            </p:stCondLst>
                            <p:childTnLst>
                              <p:par>
                                <p:cTn id="21" presetID="22" presetClass="entr" presetSubtype="8" fill="hold" grpId="0" nodeType="after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wipe(left)">
                                      <p:cBhvr>
                                        <p:cTn id="23" dur="500"/>
                                        <p:tgtEl>
                                          <p:spTgt spid="6"/>
                                        </p:tgtEl>
                                      </p:cBhvr>
                                    </p:animEffect>
                                  </p:childTnLst>
                                </p:cTn>
                              </p:par>
                            </p:childTnLst>
                          </p:cTn>
                        </p:par>
                        <p:par>
                          <p:cTn id="24" fill="hold">
                            <p:stCondLst>
                              <p:cond delay="2150"/>
                            </p:stCondLst>
                            <p:childTnLst>
                              <p:par>
                                <p:cTn id="25" presetID="41" presetClass="entr" presetSubtype="0" fill="hold" grpId="0" nodeType="afterEffect">
                                  <p:stCondLst>
                                    <p:cond delay="0"/>
                                  </p:stCondLst>
                                  <p:iterate type="lt">
                                    <p:tmPct val="10000"/>
                                  </p:iterate>
                                  <p:childTnLst>
                                    <p:set>
                                      <p:cBhvr>
                                        <p:cTn id="26" dur="1" fill="hold">
                                          <p:stCondLst>
                                            <p:cond delay="0"/>
                                          </p:stCondLst>
                                        </p:cTn>
                                        <p:tgtEl>
                                          <p:spTgt spid="7"/>
                                        </p:tgtEl>
                                        <p:attrNameLst>
                                          <p:attrName>style.visibility</p:attrName>
                                        </p:attrNameLst>
                                      </p:cBhvr>
                                      <p:to>
                                        <p:strVal val="visible"/>
                                      </p:to>
                                    </p:set>
                                    <p:anim calcmode="lin" valueType="num">
                                      <p:cBhvr>
                                        <p:cTn id="27" dur="500" fill="hold"/>
                                        <p:tgtEl>
                                          <p:spTgt spid="7"/>
                                        </p:tgtEl>
                                        <p:attrNameLst>
                                          <p:attrName>ppt_x</p:attrName>
                                        </p:attrNameLst>
                                      </p:cBhvr>
                                      <p:tavLst>
                                        <p:tav tm="0">
                                          <p:val>
                                            <p:strVal val="#ppt_x"/>
                                          </p:val>
                                        </p:tav>
                                        <p:tav tm="50000">
                                          <p:val>
                                            <p:strVal val="#ppt_x+.1"/>
                                          </p:val>
                                        </p:tav>
                                        <p:tav tm="100000">
                                          <p:val>
                                            <p:strVal val="#ppt_x"/>
                                          </p:val>
                                        </p:tav>
                                      </p:tavLst>
                                    </p:anim>
                                    <p:anim calcmode="lin" valueType="num">
                                      <p:cBhvr>
                                        <p:cTn id="28" dur="500" fill="hold"/>
                                        <p:tgtEl>
                                          <p:spTgt spid="7"/>
                                        </p:tgtEl>
                                        <p:attrNameLst>
                                          <p:attrName>ppt_y</p:attrName>
                                        </p:attrNameLst>
                                      </p:cBhvr>
                                      <p:tavLst>
                                        <p:tav tm="0">
                                          <p:val>
                                            <p:strVal val="#ppt_y"/>
                                          </p:val>
                                        </p:tav>
                                        <p:tav tm="100000">
                                          <p:val>
                                            <p:strVal val="#ppt_y"/>
                                          </p:val>
                                        </p:tav>
                                      </p:tavLst>
                                    </p:anim>
                                    <p:anim calcmode="lin" valueType="num">
                                      <p:cBhvr>
                                        <p:cTn id="29" dur="500" fill="hold"/>
                                        <p:tgtEl>
                                          <p:spTgt spid="7"/>
                                        </p:tgtEl>
                                        <p:attrNameLst>
                                          <p:attrName>ppt_h</p:attrName>
                                        </p:attrNameLst>
                                      </p:cBhvr>
                                      <p:tavLst>
                                        <p:tav tm="0">
                                          <p:val>
                                            <p:strVal val="#ppt_h/10"/>
                                          </p:val>
                                        </p:tav>
                                        <p:tav tm="50000">
                                          <p:val>
                                            <p:strVal val="#ppt_h+.01"/>
                                          </p:val>
                                        </p:tav>
                                        <p:tav tm="100000">
                                          <p:val>
                                            <p:strVal val="#ppt_h"/>
                                          </p:val>
                                        </p:tav>
                                      </p:tavLst>
                                    </p:anim>
                                    <p:anim calcmode="lin" valueType="num">
                                      <p:cBhvr>
                                        <p:cTn id="30" dur="500" fill="hold"/>
                                        <p:tgtEl>
                                          <p:spTgt spid="7"/>
                                        </p:tgtEl>
                                        <p:attrNameLst>
                                          <p:attrName>ppt_w</p:attrName>
                                        </p:attrNameLst>
                                      </p:cBhvr>
                                      <p:tavLst>
                                        <p:tav tm="0">
                                          <p:val>
                                            <p:strVal val="#ppt_w/10"/>
                                          </p:val>
                                        </p:tav>
                                        <p:tav tm="50000">
                                          <p:val>
                                            <p:strVal val="#ppt_w+.01"/>
                                          </p:val>
                                        </p:tav>
                                        <p:tav tm="100000">
                                          <p:val>
                                            <p:strVal val="#ppt_w"/>
                                          </p:val>
                                        </p:tav>
                                      </p:tavLst>
                                    </p:anim>
                                    <p:animEffect transition="in" filter="fade">
                                      <p:cBhvr>
                                        <p:cTn id="31" dur="500" tmFilter="0,0; .5, 1; 1, 1"/>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p:bldP spid="6" grpId="0" animBg="1"/>
      <p:bldP spid="7"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0">
          <a:blip r:embed="rId3">
            <a:alphaModFix amt="64000"/>
            <a:lum/>
          </a:blip>
          <a:srcRect/>
          <a:stretch>
            <a:fillRect l="-10000" r="-10000"/>
          </a:stretch>
        </a:blipFill>
        <a:effectLst/>
      </p:bgPr>
    </p:bg>
    <p:spTree>
      <p:nvGrpSpPr>
        <p:cNvPr id="1" name=""/>
        <p:cNvGrpSpPr/>
        <p:nvPr/>
      </p:nvGrpSpPr>
      <p:grpSpPr>
        <a:xfrm>
          <a:off x="0" y="0"/>
          <a:ext cx="0" cy="0"/>
          <a:chOff x="0" y="0"/>
          <a:chExt cx="0" cy="0"/>
        </a:xfrm>
      </p:grpSpPr>
      <p:sp>
        <p:nvSpPr>
          <p:cNvPr id="1048697" name="矩形 1"/>
          <p:cNvSpPr/>
          <p:nvPr/>
        </p:nvSpPr>
        <p:spPr>
          <a:xfrm>
            <a:off x="0" y="457200"/>
            <a:ext cx="144463" cy="144463"/>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pPr>
            <a:endParaRPr lang="zh-CN" altLang="en-US">
              <a:solidFill>
                <a:prstClr val="white"/>
              </a:solidFill>
            </a:endParaRPr>
          </a:p>
        </p:txBody>
      </p:sp>
      <p:sp>
        <p:nvSpPr>
          <p:cNvPr id="1048698" name="矩形 2"/>
          <p:cNvSpPr/>
          <p:nvPr/>
        </p:nvSpPr>
        <p:spPr>
          <a:xfrm>
            <a:off x="198438" y="457200"/>
            <a:ext cx="144462" cy="14446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pPr>
            <a:endParaRPr lang="zh-CN" altLang="en-US">
              <a:solidFill>
                <a:prstClr val="white"/>
              </a:solidFill>
            </a:endParaRPr>
          </a:p>
        </p:txBody>
      </p:sp>
      <p:sp>
        <p:nvSpPr>
          <p:cNvPr id="1048699" name="矩形 3"/>
          <p:cNvSpPr/>
          <p:nvPr/>
        </p:nvSpPr>
        <p:spPr>
          <a:xfrm>
            <a:off x="396875" y="457200"/>
            <a:ext cx="142875" cy="14446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pPr>
            <a:endParaRPr lang="zh-CN" altLang="en-US">
              <a:solidFill>
                <a:prstClr val="white"/>
              </a:solidFill>
            </a:endParaRPr>
          </a:p>
        </p:txBody>
      </p:sp>
      <p:sp>
        <p:nvSpPr>
          <p:cNvPr id="1048700" name="矩形 4"/>
          <p:cNvSpPr/>
          <p:nvPr/>
        </p:nvSpPr>
        <p:spPr>
          <a:xfrm>
            <a:off x="593725" y="457200"/>
            <a:ext cx="144463" cy="14446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pPr>
            <a:endParaRPr lang="zh-CN" altLang="en-US">
              <a:solidFill>
                <a:prstClr val="white"/>
              </a:solidFill>
            </a:endParaRPr>
          </a:p>
        </p:txBody>
      </p:sp>
      <p:sp>
        <p:nvSpPr>
          <p:cNvPr id="1048701" name="矩形 5"/>
          <p:cNvSpPr/>
          <p:nvPr/>
        </p:nvSpPr>
        <p:spPr>
          <a:xfrm>
            <a:off x="792163" y="457200"/>
            <a:ext cx="144462" cy="14446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pPr>
            <a:endParaRPr lang="zh-CN" altLang="en-US">
              <a:solidFill>
                <a:prstClr val="white"/>
              </a:solidFill>
            </a:endParaRPr>
          </a:p>
        </p:txBody>
      </p:sp>
      <p:cxnSp>
        <p:nvCxnSpPr>
          <p:cNvPr id="3145743" name="直接连接符 51"/>
          <p:cNvCxnSpPr>
            <a:cxnSpLocks/>
          </p:cNvCxnSpPr>
          <p:nvPr/>
        </p:nvCxnSpPr>
        <p:spPr>
          <a:xfrm flipH="1">
            <a:off x="3851275" y="530225"/>
            <a:ext cx="4986338" cy="0"/>
          </a:xfrm>
          <a:prstGeom prst="line">
            <a:avLst/>
          </a:prstGeom>
          <a:ln>
            <a:solidFill>
              <a:schemeClr val="tx2"/>
            </a:solidFill>
            <a:prstDash val="dashDot"/>
            <a:headEnd type="none" w="sm" len="sm"/>
            <a:tailEnd type="oval" w="sm" len="sm"/>
          </a:ln>
        </p:spPr>
        <p:style>
          <a:lnRef idx="1">
            <a:schemeClr val="accent1"/>
          </a:lnRef>
          <a:fillRef idx="0">
            <a:schemeClr val="accent1"/>
          </a:fillRef>
          <a:effectRef idx="0">
            <a:schemeClr val="accent1"/>
          </a:effectRef>
          <a:fontRef idx="minor">
            <a:schemeClr val="tx1"/>
          </a:fontRef>
        </p:style>
      </p:cxnSp>
      <p:sp>
        <p:nvSpPr>
          <p:cNvPr id="1048702" name="矩形 10"/>
          <p:cNvSpPr/>
          <p:nvPr/>
        </p:nvSpPr>
        <p:spPr>
          <a:xfrm>
            <a:off x="337333" y="1084262"/>
            <a:ext cx="8339123" cy="3529013"/>
          </a:xfrm>
          <a:prstGeom prst="rect">
            <a:avLst/>
          </a:prstGeom>
          <a:solidFill>
            <a:schemeClr val="bg1">
              <a:lumMod val="9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pPr>
            <a:endParaRPr lang="zh-CN" altLang="en-US" dirty="0">
              <a:solidFill>
                <a:prstClr val="white"/>
              </a:solidFill>
            </a:endParaRPr>
          </a:p>
        </p:txBody>
      </p:sp>
      <p:sp>
        <p:nvSpPr>
          <p:cNvPr id="1048711" name="TextBox 49"/>
          <p:cNvSpPr txBox="1">
            <a:spLocks noChangeArrowheads="1"/>
          </p:cNvSpPr>
          <p:nvPr/>
        </p:nvSpPr>
        <p:spPr bwMode="auto">
          <a:xfrm>
            <a:off x="1039074" y="186750"/>
            <a:ext cx="2709752" cy="707886"/>
          </a:xfrm>
          <a:prstGeom prst="rect">
            <a:avLst/>
          </a:prstGeom>
          <a:noFill/>
          <a:ln>
            <a:noFill/>
          </a:ln>
        </p:spPr>
        <p:txBody>
          <a:bodyPr>
            <a:spAutoFit/>
          </a:bodyPr>
          <a:lstStyle/>
          <a:p>
            <a:pPr algn="dist"/>
            <a:r>
              <a:rPr lang="zh-TW" altLang="en-US" sz="4000" b="1" dirty="0">
                <a:solidFill>
                  <a:schemeClr val="tx2">
                    <a:lumMod val="50000"/>
                  </a:schemeClr>
                </a:solidFill>
                <a:latin typeface="標楷體" panose="03000509000000000000" pitchFamily="65" charset="-120"/>
                <a:ea typeface="標楷體" panose="03000509000000000000" pitchFamily="65" charset="-120"/>
              </a:rPr>
              <a:t>專題貢獻</a:t>
            </a:r>
            <a:endParaRPr lang="zh-CN" altLang="en-US" sz="4000" b="1" dirty="0">
              <a:solidFill>
                <a:schemeClr val="tx2">
                  <a:lumMod val="50000"/>
                </a:schemeClr>
              </a:solidFill>
              <a:latin typeface="標楷體" panose="03000509000000000000" pitchFamily="65" charset="-120"/>
              <a:ea typeface="標楷體" panose="03000509000000000000" pitchFamily="65" charset="-120"/>
            </a:endParaRPr>
          </a:p>
        </p:txBody>
      </p:sp>
      <p:sp>
        <p:nvSpPr>
          <p:cNvPr id="31" name="文字方塊 24">
            <a:extLst>
              <a:ext uri="{FF2B5EF4-FFF2-40B4-BE49-F238E27FC236}">
                <a16:creationId xmlns:a16="http://schemas.microsoft.com/office/drawing/2014/main" id="{51D5AC66-0674-425E-9F07-72FCCB44DE20}"/>
              </a:ext>
            </a:extLst>
          </p:cNvPr>
          <p:cNvSpPr txBox="1"/>
          <p:nvPr/>
        </p:nvSpPr>
        <p:spPr>
          <a:xfrm>
            <a:off x="550077" y="1186774"/>
            <a:ext cx="8332395" cy="3323987"/>
          </a:xfrm>
          <a:prstGeom prst="rect">
            <a:avLst/>
          </a:prstGeom>
          <a:noFill/>
        </p:spPr>
        <p:txBody>
          <a:bodyPr wrap="square" rtlCol="0">
            <a:spAutoFit/>
          </a:bodyPr>
          <a:lstStyle/>
          <a:p>
            <a:r>
              <a:rPr lang="en-US" altLang="zh-TW" sz="3000" dirty="0">
                <a:solidFill>
                  <a:schemeClr val="bg2">
                    <a:lumMod val="50000"/>
                  </a:schemeClr>
                </a:solidFill>
                <a:latin typeface="標楷體" panose="03000509000000000000" pitchFamily="65" charset="-120"/>
                <a:ea typeface="標楷體" panose="03000509000000000000" pitchFamily="65" charset="-120"/>
              </a:rPr>
              <a:t>1.</a:t>
            </a:r>
            <a:r>
              <a:rPr lang="zh-TW" altLang="en-US" sz="3000" dirty="0">
                <a:solidFill>
                  <a:schemeClr val="bg2">
                    <a:lumMod val="50000"/>
                  </a:schemeClr>
                </a:solidFill>
                <a:latin typeface="標楷體" panose="03000509000000000000" pitchFamily="65" charset="-120"/>
                <a:ea typeface="標楷體" panose="03000509000000000000" pitchFamily="65" charset="-120"/>
              </a:rPr>
              <a:t>驗證使用機械手臂加上</a:t>
            </a:r>
            <a:r>
              <a:rPr lang="en-US" altLang="zh-TW" sz="3000" dirty="0">
                <a:solidFill>
                  <a:schemeClr val="bg2">
                    <a:lumMod val="50000"/>
                  </a:schemeClr>
                </a:solidFill>
                <a:latin typeface="標楷體" panose="03000509000000000000" pitchFamily="65" charset="-120"/>
                <a:ea typeface="標楷體" panose="03000509000000000000" pitchFamily="65" charset="-120"/>
              </a:rPr>
              <a:t>AI</a:t>
            </a:r>
            <a:r>
              <a:rPr lang="zh-TW" altLang="en-US" sz="3000" dirty="0">
                <a:solidFill>
                  <a:schemeClr val="bg2">
                    <a:lumMod val="50000"/>
                  </a:schemeClr>
                </a:solidFill>
                <a:latin typeface="標楷體" panose="03000509000000000000" pitchFamily="65" charset="-120"/>
                <a:ea typeface="標楷體" panose="03000509000000000000" pitchFamily="65" charset="-120"/>
              </a:rPr>
              <a:t>影像辨識等技術，來協助醫療自動插管的可行性</a:t>
            </a:r>
            <a:endParaRPr lang="en-US" altLang="zh-TW" sz="3000" dirty="0">
              <a:solidFill>
                <a:schemeClr val="bg2">
                  <a:lumMod val="50000"/>
                </a:schemeClr>
              </a:solidFill>
              <a:latin typeface="標楷體" panose="03000509000000000000" pitchFamily="65" charset="-120"/>
              <a:ea typeface="標楷體" panose="03000509000000000000" pitchFamily="65" charset="-120"/>
            </a:endParaRPr>
          </a:p>
          <a:p>
            <a:endParaRPr lang="en-US" altLang="zh-TW" sz="3000" dirty="0">
              <a:solidFill>
                <a:schemeClr val="bg2">
                  <a:lumMod val="50000"/>
                </a:schemeClr>
              </a:solidFill>
              <a:latin typeface="標楷體" panose="03000509000000000000" pitchFamily="65" charset="-120"/>
              <a:ea typeface="標楷體" panose="03000509000000000000" pitchFamily="65" charset="-120"/>
            </a:endParaRPr>
          </a:p>
          <a:p>
            <a:r>
              <a:rPr lang="en-US" altLang="zh-TW" sz="3000" dirty="0">
                <a:solidFill>
                  <a:schemeClr val="bg2">
                    <a:lumMod val="50000"/>
                  </a:schemeClr>
                </a:solidFill>
                <a:latin typeface="標楷體" panose="03000509000000000000" pitchFamily="65" charset="-120"/>
                <a:ea typeface="標楷體" panose="03000509000000000000" pitchFamily="65" charset="-120"/>
              </a:rPr>
              <a:t>2.</a:t>
            </a:r>
            <a:r>
              <a:rPr lang="zh-TW" altLang="en-US" sz="3000" dirty="0">
                <a:solidFill>
                  <a:schemeClr val="bg2">
                    <a:lumMod val="50000"/>
                  </a:schemeClr>
                </a:solidFill>
                <a:latin typeface="標楷體" panose="03000509000000000000" pitchFamily="65" charset="-120"/>
                <a:ea typeface="標楷體" panose="03000509000000000000" pitchFamily="65" charset="-120"/>
              </a:rPr>
              <a:t>提供後續研究的系統架構範例</a:t>
            </a:r>
            <a:endParaRPr lang="en-US" altLang="zh-TW" sz="3000" dirty="0">
              <a:solidFill>
                <a:schemeClr val="bg2">
                  <a:lumMod val="50000"/>
                </a:schemeClr>
              </a:solidFill>
              <a:latin typeface="標楷體" panose="03000509000000000000" pitchFamily="65" charset="-120"/>
              <a:ea typeface="標楷體" panose="03000509000000000000" pitchFamily="65" charset="-120"/>
            </a:endParaRPr>
          </a:p>
          <a:p>
            <a:endParaRPr lang="en-US" altLang="zh-TW" sz="3000" dirty="0">
              <a:solidFill>
                <a:schemeClr val="bg2">
                  <a:lumMod val="50000"/>
                </a:schemeClr>
              </a:solidFill>
              <a:latin typeface="標楷體" panose="03000509000000000000" pitchFamily="65" charset="-120"/>
              <a:ea typeface="標楷體" panose="03000509000000000000" pitchFamily="65" charset="-120"/>
            </a:endParaRPr>
          </a:p>
          <a:p>
            <a:r>
              <a:rPr lang="en-US" altLang="zh-TW" sz="3000" dirty="0">
                <a:solidFill>
                  <a:schemeClr val="bg2">
                    <a:lumMod val="50000"/>
                  </a:schemeClr>
                </a:solidFill>
                <a:latin typeface="標楷體" panose="03000509000000000000" pitchFamily="65" charset="-120"/>
                <a:ea typeface="標楷體" panose="03000509000000000000" pitchFamily="65" charset="-120"/>
              </a:rPr>
              <a:t>3.</a:t>
            </a:r>
            <a:r>
              <a:rPr lang="zh-TW" altLang="en-US" sz="3000" dirty="0">
                <a:solidFill>
                  <a:schemeClr val="bg2">
                    <a:lumMod val="50000"/>
                  </a:schemeClr>
                </a:solidFill>
                <a:latin typeface="標楷體" panose="03000509000000000000" pitchFamily="65" charset="-120"/>
                <a:ea typeface="標楷體" panose="03000509000000000000" pitchFamily="65" charset="-120"/>
              </a:rPr>
              <a:t>保護醫療行為的安全，保障醫護人員的健康</a:t>
            </a:r>
            <a:endParaRPr lang="en-US" altLang="zh-TW" sz="3000" dirty="0">
              <a:solidFill>
                <a:schemeClr val="bg2">
                  <a:lumMod val="50000"/>
                </a:schemeClr>
              </a:solidFill>
              <a:latin typeface="標楷體" panose="03000509000000000000" pitchFamily="65" charset="-120"/>
              <a:ea typeface="標楷體" panose="03000509000000000000" pitchFamily="65" charset="-120"/>
            </a:endParaRPr>
          </a:p>
          <a:p>
            <a:endParaRPr lang="zh-TW" altLang="en-US" sz="3000" dirty="0">
              <a:solidFill>
                <a:srgbClr val="124768"/>
              </a:solidFill>
              <a:latin typeface="標楷體" panose="03000509000000000000" pitchFamily="65" charset="-120"/>
              <a:ea typeface="標楷體" panose="03000509000000000000" pitchFamily="65" charset="-120"/>
            </a:endParaRPr>
          </a:p>
        </p:txBody>
      </p:sp>
      <p:sp>
        <p:nvSpPr>
          <p:cNvPr id="13" name="橢圓 12">
            <a:extLst>
              <a:ext uri="{FF2B5EF4-FFF2-40B4-BE49-F238E27FC236}">
                <a16:creationId xmlns:a16="http://schemas.microsoft.com/office/drawing/2014/main" id="{86CB1668-B2FE-4791-A254-DFAC1DD784B1}"/>
              </a:ext>
            </a:extLst>
          </p:cNvPr>
          <p:cNvSpPr/>
          <p:nvPr/>
        </p:nvSpPr>
        <p:spPr>
          <a:xfrm>
            <a:off x="8172400" y="4482762"/>
            <a:ext cx="792088" cy="62753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dirty="0">
                <a:ln w="0"/>
                <a:solidFill>
                  <a:schemeClr val="bg2">
                    <a:lumMod val="50000"/>
                  </a:schemeClr>
                </a:solidFill>
                <a:effectLst>
                  <a:outerShdw blurRad="38100" dist="19050" dir="2700000" algn="tl" rotWithShape="0">
                    <a:schemeClr val="dk1">
                      <a:alpha val="40000"/>
                    </a:schemeClr>
                  </a:outerShdw>
                </a:effectLst>
                <a:latin typeface="Segoe Print" panose="02000600000000000000" pitchFamily="2" charset="0"/>
                <a:ea typeface="標楷體" panose="03000509000000000000" pitchFamily="65" charset="-120"/>
              </a:rPr>
              <a:t>15</a:t>
            </a:r>
            <a:endParaRPr lang="zh-TW" altLang="en-US" sz="2000" dirty="0">
              <a:ln w="0"/>
              <a:solidFill>
                <a:schemeClr val="bg2">
                  <a:lumMod val="50000"/>
                </a:schemeClr>
              </a:solidFill>
              <a:effectLst>
                <a:outerShdw blurRad="38100" dist="19050" dir="2700000" algn="tl" rotWithShape="0">
                  <a:schemeClr val="dk1">
                    <a:alpha val="40000"/>
                  </a:schemeClr>
                </a:outerShdw>
              </a:effectLst>
              <a:latin typeface="Segoe Print" panose="02000600000000000000" pitchFamily="2" charset="0"/>
              <a:ea typeface="標楷體" panose="03000509000000000000" pitchFamily="65" charset="-120"/>
            </a:endParaRPr>
          </a:p>
        </p:txBody>
      </p:sp>
    </p:spTree>
    <p:extLst>
      <p:ext uri="{BB962C8B-B14F-4D97-AF65-F5344CB8AC3E}">
        <p14:creationId xmlns:p14="http://schemas.microsoft.com/office/powerpoint/2010/main" val="2321189157"/>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048697"/>
                                        </p:tgtEl>
                                        <p:attrNameLst>
                                          <p:attrName>style.visibility</p:attrName>
                                        </p:attrNameLst>
                                      </p:cBhvr>
                                      <p:to>
                                        <p:strVal val="visible"/>
                                      </p:to>
                                    </p:set>
                                    <p:anim calcmode="lin" valueType="num">
                                      <p:cBhvr additive="base">
                                        <p:cTn id="7" dur="100" fill="hold"/>
                                        <p:tgtEl>
                                          <p:spTgt spid="1048697"/>
                                        </p:tgtEl>
                                        <p:attrNameLst>
                                          <p:attrName>ppt_x</p:attrName>
                                        </p:attrNameLst>
                                      </p:cBhvr>
                                      <p:tavLst>
                                        <p:tav tm="0">
                                          <p:val>
                                            <p:strVal val="0-#ppt_w/2"/>
                                          </p:val>
                                        </p:tav>
                                        <p:tav tm="100000">
                                          <p:val>
                                            <p:strVal val="#ppt_x"/>
                                          </p:val>
                                        </p:tav>
                                      </p:tavLst>
                                    </p:anim>
                                    <p:anim calcmode="lin" valueType="num">
                                      <p:cBhvr additive="base">
                                        <p:cTn id="8" dur="100" fill="hold"/>
                                        <p:tgtEl>
                                          <p:spTgt spid="1048697"/>
                                        </p:tgtEl>
                                        <p:attrNameLst>
                                          <p:attrName>ppt_y</p:attrName>
                                        </p:attrNameLst>
                                      </p:cBhvr>
                                      <p:tavLst>
                                        <p:tav tm="0">
                                          <p:val>
                                            <p:strVal val="#ppt_y"/>
                                          </p:val>
                                        </p:tav>
                                        <p:tav tm="100000">
                                          <p:val>
                                            <p:strVal val="#ppt_y"/>
                                          </p:val>
                                        </p:tav>
                                      </p:tavLst>
                                    </p:anim>
                                  </p:childTnLst>
                                </p:cTn>
                              </p:par>
                            </p:childTnLst>
                          </p:cTn>
                        </p:par>
                        <p:par>
                          <p:cTn id="9" fill="hold">
                            <p:stCondLst>
                              <p:cond delay="100"/>
                            </p:stCondLst>
                            <p:childTnLst>
                              <p:par>
                                <p:cTn id="10" presetID="2" presetClass="entr" presetSubtype="8" fill="hold" grpId="0" nodeType="afterEffect">
                                  <p:stCondLst>
                                    <p:cond delay="0"/>
                                  </p:stCondLst>
                                  <p:childTnLst>
                                    <p:set>
                                      <p:cBhvr>
                                        <p:cTn id="11" dur="1" fill="hold">
                                          <p:stCondLst>
                                            <p:cond delay="0"/>
                                          </p:stCondLst>
                                        </p:cTn>
                                        <p:tgtEl>
                                          <p:spTgt spid="1048698"/>
                                        </p:tgtEl>
                                        <p:attrNameLst>
                                          <p:attrName>style.visibility</p:attrName>
                                        </p:attrNameLst>
                                      </p:cBhvr>
                                      <p:to>
                                        <p:strVal val="visible"/>
                                      </p:to>
                                    </p:set>
                                    <p:anim calcmode="lin" valueType="num">
                                      <p:cBhvr additive="base">
                                        <p:cTn id="12" dur="100" fill="hold"/>
                                        <p:tgtEl>
                                          <p:spTgt spid="1048698"/>
                                        </p:tgtEl>
                                        <p:attrNameLst>
                                          <p:attrName>ppt_x</p:attrName>
                                        </p:attrNameLst>
                                      </p:cBhvr>
                                      <p:tavLst>
                                        <p:tav tm="0">
                                          <p:val>
                                            <p:strVal val="0-#ppt_w/2"/>
                                          </p:val>
                                        </p:tav>
                                        <p:tav tm="100000">
                                          <p:val>
                                            <p:strVal val="#ppt_x"/>
                                          </p:val>
                                        </p:tav>
                                      </p:tavLst>
                                    </p:anim>
                                    <p:anim calcmode="lin" valueType="num">
                                      <p:cBhvr additive="base">
                                        <p:cTn id="13" dur="100" fill="hold"/>
                                        <p:tgtEl>
                                          <p:spTgt spid="1048698"/>
                                        </p:tgtEl>
                                        <p:attrNameLst>
                                          <p:attrName>ppt_y</p:attrName>
                                        </p:attrNameLst>
                                      </p:cBhvr>
                                      <p:tavLst>
                                        <p:tav tm="0">
                                          <p:val>
                                            <p:strVal val="#ppt_y"/>
                                          </p:val>
                                        </p:tav>
                                        <p:tav tm="100000">
                                          <p:val>
                                            <p:strVal val="#ppt_y"/>
                                          </p:val>
                                        </p:tav>
                                      </p:tavLst>
                                    </p:anim>
                                  </p:childTnLst>
                                </p:cTn>
                              </p:par>
                            </p:childTnLst>
                          </p:cTn>
                        </p:par>
                        <p:par>
                          <p:cTn id="14" fill="hold">
                            <p:stCondLst>
                              <p:cond delay="200"/>
                            </p:stCondLst>
                            <p:childTnLst>
                              <p:par>
                                <p:cTn id="15" presetID="2" presetClass="entr" presetSubtype="8" fill="hold" grpId="0" nodeType="afterEffect">
                                  <p:stCondLst>
                                    <p:cond delay="0"/>
                                  </p:stCondLst>
                                  <p:childTnLst>
                                    <p:set>
                                      <p:cBhvr>
                                        <p:cTn id="16" dur="1" fill="hold">
                                          <p:stCondLst>
                                            <p:cond delay="0"/>
                                          </p:stCondLst>
                                        </p:cTn>
                                        <p:tgtEl>
                                          <p:spTgt spid="1048699"/>
                                        </p:tgtEl>
                                        <p:attrNameLst>
                                          <p:attrName>style.visibility</p:attrName>
                                        </p:attrNameLst>
                                      </p:cBhvr>
                                      <p:to>
                                        <p:strVal val="visible"/>
                                      </p:to>
                                    </p:set>
                                    <p:anim calcmode="lin" valueType="num">
                                      <p:cBhvr additive="base">
                                        <p:cTn id="17" dur="100" fill="hold"/>
                                        <p:tgtEl>
                                          <p:spTgt spid="1048699"/>
                                        </p:tgtEl>
                                        <p:attrNameLst>
                                          <p:attrName>ppt_x</p:attrName>
                                        </p:attrNameLst>
                                      </p:cBhvr>
                                      <p:tavLst>
                                        <p:tav tm="0">
                                          <p:val>
                                            <p:strVal val="0-#ppt_w/2"/>
                                          </p:val>
                                        </p:tav>
                                        <p:tav tm="100000">
                                          <p:val>
                                            <p:strVal val="#ppt_x"/>
                                          </p:val>
                                        </p:tav>
                                      </p:tavLst>
                                    </p:anim>
                                    <p:anim calcmode="lin" valueType="num">
                                      <p:cBhvr additive="base">
                                        <p:cTn id="18" dur="100" fill="hold"/>
                                        <p:tgtEl>
                                          <p:spTgt spid="1048699"/>
                                        </p:tgtEl>
                                        <p:attrNameLst>
                                          <p:attrName>ppt_y</p:attrName>
                                        </p:attrNameLst>
                                      </p:cBhvr>
                                      <p:tavLst>
                                        <p:tav tm="0">
                                          <p:val>
                                            <p:strVal val="#ppt_y"/>
                                          </p:val>
                                        </p:tav>
                                        <p:tav tm="100000">
                                          <p:val>
                                            <p:strVal val="#ppt_y"/>
                                          </p:val>
                                        </p:tav>
                                      </p:tavLst>
                                    </p:anim>
                                  </p:childTnLst>
                                </p:cTn>
                              </p:par>
                            </p:childTnLst>
                          </p:cTn>
                        </p:par>
                        <p:par>
                          <p:cTn id="19" fill="hold">
                            <p:stCondLst>
                              <p:cond delay="300"/>
                            </p:stCondLst>
                            <p:childTnLst>
                              <p:par>
                                <p:cTn id="20" presetID="2" presetClass="entr" presetSubtype="8" fill="hold" grpId="0" nodeType="afterEffect">
                                  <p:stCondLst>
                                    <p:cond delay="0"/>
                                  </p:stCondLst>
                                  <p:childTnLst>
                                    <p:set>
                                      <p:cBhvr>
                                        <p:cTn id="21" dur="1" fill="hold">
                                          <p:stCondLst>
                                            <p:cond delay="0"/>
                                          </p:stCondLst>
                                        </p:cTn>
                                        <p:tgtEl>
                                          <p:spTgt spid="1048700"/>
                                        </p:tgtEl>
                                        <p:attrNameLst>
                                          <p:attrName>style.visibility</p:attrName>
                                        </p:attrNameLst>
                                      </p:cBhvr>
                                      <p:to>
                                        <p:strVal val="visible"/>
                                      </p:to>
                                    </p:set>
                                    <p:anim calcmode="lin" valueType="num">
                                      <p:cBhvr additive="base">
                                        <p:cTn id="22" dur="100" fill="hold"/>
                                        <p:tgtEl>
                                          <p:spTgt spid="1048700"/>
                                        </p:tgtEl>
                                        <p:attrNameLst>
                                          <p:attrName>ppt_x</p:attrName>
                                        </p:attrNameLst>
                                      </p:cBhvr>
                                      <p:tavLst>
                                        <p:tav tm="0">
                                          <p:val>
                                            <p:strVal val="0-#ppt_w/2"/>
                                          </p:val>
                                        </p:tav>
                                        <p:tav tm="100000">
                                          <p:val>
                                            <p:strVal val="#ppt_x"/>
                                          </p:val>
                                        </p:tav>
                                      </p:tavLst>
                                    </p:anim>
                                    <p:anim calcmode="lin" valueType="num">
                                      <p:cBhvr additive="base">
                                        <p:cTn id="23" dur="100" fill="hold"/>
                                        <p:tgtEl>
                                          <p:spTgt spid="1048700"/>
                                        </p:tgtEl>
                                        <p:attrNameLst>
                                          <p:attrName>ppt_y</p:attrName>
                                        </p:attrNameLst>
                                      </p:cBhvr>
                                      <p:tavLst>
                                        <p:tav tm="0">
                                          <p:val>
                                            <p:strVal val="#ppt_y"/>
                                          </p:val>
                                        </p:tav>
                                        <p:tav tm="100000">
                                          <p:val>
                                            <p:strVal val="#ppt_y"/>
                                          </p:val>
                                        </p:tav>
                                      </p:tavLst>
                                    </p:anim>
                                  </p:childTnLst>
                                </p:cTn>
                              </p:par>
                            </p:childTnLst>
                          </p:cTn>
                        </p:par>
                        <p:par>
                          <p:cTn id="24" fill="hold">
                            <p:stCondLst>
                              <p:cond delay="400"/>
                            </p:stCondLst>
                            <p:childTnLst>
                              <p:par>
                                <p:cTn id="25" presetID="2" presetClass="entr" presetSubtype="8" fill="hold" grpId="0" nodeType="afterEffect">
                                  <p:stCondLst>
                                    <p:cond delay="0"/>
                                  </p:stCondLst>
                                  <p:childTnLst>
                                    <p:set>
                                      <p:cBhvr>
                                        <p:cTn id="26" dur="1" fill="hold">
                                          <p:stCondLst>
                                            <p:cond delay="0"/>
                                          </p:stCondLst>
                                        </p:cTn>
                                        <p:tgtEl>
                                          <p:spTgt spid="1048701"/>
                                        </p:tgtEl>
                                        <p:attrNameLst>
                                          <p:attrName>style.visibility</p:attrName>
                                        </p:attrNameLst>
                                      </p:cBhvr>
                                      <p:to>
                                        <p:strVal val="visible"/>
                                      </p:to>
                                    </p:set>
                                    <p:anim calcmode="lin" valueType="num">
                                      <p:cBhvr additive="base">
                                        <p:cTn id="27" dur="100" fill="hold"/>
                                        <p:tgtEl>
                                          <p:spTgt spid="1048701"/>
                                        </p:tgtEl>
                                        <p:attrNameLst>
                                          <p:attrName>ppt_x</p:attrName>
                                        </p:attrNameLst>
                                      </p:cBhvr>
                                      <p:tavLst>
                                        <p:tav tm="0">
                                          <p:val>
                                            <p:strVal val="0-#ppt_w/2"/>
                                          </p:val>
                                        </p:tav>
                                        <p:tav tm="100000">
                                          <p:val>
                                            <p:strVal val="#ppt_x"/>
                                          </p:val>
                                        </p:tav>
                                      </p:tavLst>
                                    </p:anim>
                                    <p:anim calcmode="lin" valueType="num">
                                      <p:cBhvr additive="base">
                                        <p:cTn id="28" dur="100" fill="hold"/>
                                        <p:tgtEl>
                                          <p:spTgt spid="1048701"/>
                                        </p:tgtEl>
                                        <p:attrNameLst>
                                          <p:attrName>ppt_y</p:attrName>
                                        </p:attrNameLst>
                                      </p:cBhvr>
                                      <p:tavLst>
                                        <p:tav tm="0">
                                          <p:val>
                                            <p:strVal val="#ppt_y"/>
                                          </p:val>
                                        </p:tav>
                                        <p:tav tm="100000">
                                          <p:val>
                                            <p:strVal val="#ppt_y"/>
                                          </p:val>
                                        </p:tav>
                                      </p:tavLst>
                                    </p:anim>
                                  </p:childTnLst>
                                </p:cTn>
                              </p:par>
                            </p:childTnLst>
                          </p:cTn>
                        </p:par>
                        <p:par>
                          <p:cTn id="29" fill="hold">
                            <p:stCondLst>
                              <p:cond delay="500"/>
                            </p:stCondLst>
                            <p:childTnLst>
                              <p:par>
                                <p:cTn id="30" presetID="22" presetClass="entr" presetSubtype="2" fill="hold" nodeType="afterEffect">
                                  <p:stCondLst>
                                    <p:cond delay="0"/>
                                  </p:stCondLst>
                                  <p:childTnLst>
                                    <p:set>
                                      <p:cBhvr>
                                        <p:cTn id="31" dur="1" fill="hold">
                                          <p:stCondLst>
                                            <p:cond delay="0"/>
                                          </p:stCondLst>
                                        </p:cTn>
                                        <p:tgtEl>
                                          <p:spTgt spid="3145743"/>
                                        </p:tgtEl>
                                        <p:attrNameLst>
                                          <p:attrName>style.visibility</p:attrName>
                                        </p:attrNameLst>
                                      </p:cBhvr>
                                      <p:to>
                                        <p:strVal val="visible"/>
                                      </p:to>
                                    </p:set>
                                    <p:animEffect transition="in" filter="wipe(right)">
                                      <p:cBhvr>
                                        <p:cTn id="32" dur="300"/>
                                        <p:tgtEl>
                                          <p:spTgt spid="3145743"/>
                                        </p:tgtEl>
                                      </p:cBhvr>
                                    </p:animEffect>
                                  </p:childTnLst>
                                </p:cTn>
                              </p:par>
                            </p:childTnLst>
                          </p:cTn>
                        </p:par>
                        <p:par>
                          <p:cTn id="33" fill="hold">
                            <p:stCondLst>
                              <p:cond delay="800"/>
                            </p:stCondLst>
                            <p:childTnLst>
                              <p:par>
                                <p:cTn id="34" presetID="12" presetClass="entr" presetSubtype="4" fill="hold" grpId="0" nodeType="afterEffect">
                                  <p:stCondLst>
                                    <p:cond delay="0"/>
                                  </p:stCondLst>
                                  <p:childTnLst>
                                    <p:set>
                                      <p:cBhvr>
                                        <p:cTn id="35" dur="1" fill="hold">
                                          <p:stCondLst>
                                            <p:cond delay="0"/>
                                          </p:stCondLst>
                                        </p:cTn>
                                        <p:tgtEl>
                                          <p:spTgt spid="1048711"/>
                                        </p:tgtEl>
                                        <p:attrNameLst>
                                          <p:attrName>style.visibility</p:attrName>
                                        </p:attrNameLst>
                                      </p:cBhvr>
                                      <p:to>
                                        <p:strVal val="visible"/>
                                      </p:to>
                                    </p:set>
                                    <p:anim calcmode="lin" valueType="num">
                                      <p:cBhvr additive="base">
                                        <p:cTn id="36" dur="300"/>
                                        <p:tgtEl>
                                          <p:spTgt spid="1048711"/>
                                        </p:tgtEl>
                                        <p:attrNameLst>
                                          <p:attrName>ppt_y</p:attrName>
                                        </p:attrNameLst>
                                      </p:cBhvr>
                                      <p:tavLst>
                                        <p:tav tm="0">
                                          <p:val>
                                            <p:strVal val="#ppt_y+#ppt_h*1.125000"/>
                                          </p:val>
                                        </p:tav>
                                        <p:tav tm="100000">
                                          <p:val>
                                            <p:strVal val="#ppt_y"/>
                                          </p:val>
                                        </p:tav>
                                      </p:tavLst>
                                    </p:anim>
                                    <p:animEffect transition="in" filter="wipe(up)">
                                      <p:cBhvr>
                                        <p:cTn id="37" dur="300"/>
                                        <p:tgtEl>
                                          <p:spTgt spid="1048711"/>
                                        </p:tgtEl>
                                      </p:cBhvr>
                                    </p:animEffect>
                                  </p:childTnLst>
                                </p:cTn>
                              </p:par>
                            </p:childTnLst>
                          </p:cTn>
                        </p:par>
                        <p:par>
                          <p:cTn id="38" fill="hold">
                            <p:stCondLst>
                              <p:cond delay="1100"/>
                            </p:stCondLst>
                            <p:childTnLst>
                              <p:par>
                                <p:cTn id="39" presetID="42" presetClass="entr" presetSubtype="0" fill="hold" grpId="0" nodeType="afterEffect">
                                  <p:stCondLst>
                                    <p:cond delay="0"/>
                                  </p:stCondLst>
                                  <p:childTnLst>
                                    <p:set>
                                      <p:cBhvr>
                                        <p:cTn id="40" dur="1" fill="hold">
                                          <p:stCondLst>
                                            <p:cond delay="0"/>
                                          </p:stCondLst>
                                        </p:cTn>
                                        <p:tgtEl>
                                          <p:spTgt spid="31"/>
                                        </p:tgtEl>
                                        <p:attrNameLst>
                                          <p:attrName>style.visibility</p:attrName>
                                        </p:attrNameLst>
                                      </p:cBhvr>
                                      <p:to>
                                        <p:strVal val="visible"/>
                                      </p:to>
                                    </p:set>
                                    <p:animEffect transition="in" filter="fade">
                                      <p:cBhvr>
                                        <p:cTn id="41" dur="1000"/>
                                        <p:tgtEl>
                                          <p:spTgt spid="31"/>
                                        </p:tgtEl>
                                      </p:cBhvr>
                                    </p:animEffect>
                                    <p:anim calcmode="lin" valueType="num">
                                      <p:cBhvr>
                                        <p:cTn id="42" dur="1000" fill="hold"/>
                                        <p:tgtEl>
                                          <p:spTgt spid="31"/>
                                        </p:tgtEl>
                                        <p:attrNameLst>
                                          <p:attrName>ppt_x</p:attrName>
                                        </p:attrNameLst>
                                      </p:cBhvr>
                                      <p:tavLst>
                                        <p:tav tm="0">
                                          <p:val>
                                            <p:strVal val="#ppt_x"/>
                                          </p:val>
                                        </p:tav>
                                        <p:tav tm="100000">
                                          <p:val>
                                            <p:strVal val="#ppt_x"/>
                                          </p:val>
                                        </p:tav>
                                      </p:tavLst>
                                    </p:anim>
                                    <p:anim calcmode="lin" valueType="num">
                                      <p:cBhvr>
                                        <p:cTn id="43"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97" grpId="0" animBg="1"/>
      <p:bldP spid="1048698" grpId="0" animBg="1"/>
      <p:bldP spid="1048699" grpId="0" animBg="1"/>
      <p:bldP spid="1048700" grpId="0" animBg="1"/>
      <p:bldP spid="1048701" grpId="0" animBg="1"/>
      <p:bldP spid="1048711" grpId="0"/>
      <p:bldP spid="31" grpId="0"/>
    </p:bldLst>
  </p:timing>
</p:sld>
</file>

<file path=ppt/slides/slide16.xml><?xml version="1.0" encoding="utf-8"?>
<p:sld xmlns:a="http://schemas.openxmlformats.org/drawingml/2006/main" xmlns:r="http://schemas.openxmlformats.org/officeDocument/2006/relationships" xmlns:p="http://schemas.openxmlformats.org/presentationml/2006/main">
  <p:cSld>
    <p:bg bwMode="auto">
      <p:bgPr>
        <a:blipFill dpi="0" rotWithShape="1">
          <a:blip r:embed="rId3">
            <a:alphaModFix amt="64000"/>
            <a:lum/>
          </a:blip>
          <a:srcRect/>
          <a:stretch>
            <a:fillRect l="-10000" r="-10000"/>
          </a:stretch>
        </a:blipFill>
        <a:effectLst/>
      </p:bgPr>
    </p:bg>
    <p:spTree>
      <p:nvGrpSpPr>
        <p:cNvPr id="1" name=""/>
        <p:cNvGrpSpPr/>
        <p:nvPr/>
      </p:nvGrpSpPr>
      <p:grpSpPr>
        <a:xfrm>
          <a:off x="0" y="0"/>
          <a:ext cx="0" cy="0"/>
          <a:chOff x="0" y="0"/>
          <a:chExt cx="0" cy="0"/>
        </a:xfrm>
      </p:grpSpPr>
      <p:pic>
        <p:nvPicPr>
          <p:cNvPr id="15" name="图片 6"/>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1188640" y="0"/>
            <a:ext cx="7715251"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平行四边形 8"/>
          <p:cNvSpPr>
            <a:spLocks noChangeArrowheads="1"/>
          </p:cNvSpPr>
          <p:nvPr/>
        </p:nvSpPr>
        <p:spPr bwMode="auto">
          <a:xfrm>
            <a:off x="477070" y="1831180"/>
            <a:ext cx="8666932" cy="2036713"/>
          </a:xfrm>
          <a:prstGeom prst="parallelogram">
            <a:avLst>
              <a:gd name="adj" fmla="val 47034"/>
            </a:avLst>
          </a:prstGeom>
          <a:solidFill>
            <a:srgbClr val="124768">
              <a:alpha val="86000"/>
            </a:srgbClr>
          </a:solidFill>
          <a:ln>
            <a:noFill/>
          </a:ln>
        </p:spPr>
        <p:txBody>
          <a:bodyPr lIns="68580" tIns="34290" rIns="68580" bIns="34290"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endParaRPr lang="zh-CN" altLang="en-US">
              <a:solidFill>
                <a:srgbClr val="FFFFFF"/>
              </a:solidFill>
            </a:endParaRPr>
          </a:p>
        </p:txBody>
      </p:sp>
      <p:sp>
        <p:nvSpPr>
          <p:cNvPr id="17" name="TextBox 16"/>
          <p:cNvSpPr txBox="1"/>
          <p:nvPr/>
        </p:nvSpPr>
        <p:spPr>
          <a:xfrm>
            <a:off x="2483768" y="2430199"/>
            <a:ext cx="5040560" cy="838673"/>
          </a:xfrm>
          <a:prstGeom prst="rect">
            <a:avLst/>
          </a:prstGeom>
          <a:noFill/>
        </p:spPr>
        <p:txBody>
          <a:bodyPr wrap="square" lIns="68562" tIns="34281" rIns="68562" bIns="34281" rtlCol="0">
            <a:spAutoFit/>
          </a:bodyPr>
          <a:lstStyle/>
          <a:p>
            <a:pPr algn="dist"/>
            <a:r>
              <a:rPr lang="zh-TW" altLang="en-US" sz="5000" b="0" dirty="0">
                <a:solidFill>
                  <a:schemeClr val="bg1"/>
                </a:solidFill>
                <a:latin typeface="微软雅黑" panose="020B0503020204020204" pitchFamily="34" charset="-122"/>
                <a:ea typeface="微软雅黑" panose="020B0503020204020204" pitchFamily="34" charset="-122"/>
              </a:rPr>
              <a:t>相關研究</a:t>
            </a:r>
            <a:endParaRPr lang="zh-CN" altLang="en-US" sz="5000" b="0" dirty="0">
              <a:solidFill>
                <a:schemeClr val="bg1"/>
              </a:solidFill>
              <a:latin typeface="微软雅黑" panose="020B0503020204020204" pitchFamily="34" charset="-122"/>
              <a:ea typeface="微软雅黑" panose="020B0503020204020204" pitchFamily="34" charset="-122"/>
            </a:endParaRPr>
          </a:p>
        </p:txBody>
      </p:sp>
      <p:sp>
        <p:nvSpPr>
          <p:cNvPr id="7" name="橢圓 12">
            <a:extLst>
              <a:ext uri="{FF2B5EF4-FFF2-40B4-BE49-F238E27FC236}">
                <a16:creationId xmlns:a16="http://schemas.microsoft.com/office/drawing/2014/main" id="{7CEAE980-42B4-41B8-B6B2-AFB665962FC4}"/>
              </a:ext>
            </a:extLst>
          </p:cNvPr>
          <p:cNvSpPr/>
          <p:nvPr/>
        </p:nvSpPr>
        <p:spPr>
          <a:xfrm>
            <a:off x="8172400" y="4482762"/>
            <a:ext cx="792088" cy="62753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dirty="0">
                <a:ln w="0"/>
                <a:solidFill>
                  <a:schemeClr val="tx2">
                    <a:lumMod val="60000"/>
                    <a:lumOff val="40000"/>
                  </a:schemeClr>
                </a:solidFill>
                <a:effectLst>
                  <a:outerShdw blurRad="38100" dist="19050" dir="2700000" algn="tl" rotWithShape="0">
                    <a:schemeClr val="dk1">
                      <a:alpha val="40000"/>
                    </a:schemeClr>
                  </a:outerShdw>
                </a:effectLst>
                <a:latin typeface="Segoe Print" panose="02000600000000000000" pitchFamily="2" charset="0"/>
                <a:ea typeface="標楷體" panose="03000509000000000000" pitchFamily="65" charset="-120"/>
              </a:rPr>
              <a:t>16</a:t>
            </a:r>
            <a:endParaRPr lang="zh-TW" altLang="en-US" sz="2000" dirty="0">
              <a:ln w="0"/>
              <a:solidFill>
                <a:schemeClr val="tx2">
                  <a:lumMod val="60000"/>
                  <a:lumOff val="40000"/>
                </a:schemeClr>
              </a:solidFill>
              <a:effectLst>
                <a:outerShdw blurRad="38100" dist="19050" dir="2700000" algn="tl" rotWithShape="0">
                  <a:schemeClr val="dk1">
                    <a:alpha val="40000"/>
                  </a:schemeClr>
                </a:outerShdw>
              </a:effectLst>
              <a:latin typeface="Segoe Print" panose="02000600000000000000" pitchFamily="2" charset="0"/>
              <a:ea typeface="標楷體" panose="03000509000000000000" pitchFamily="65" charset="-120"/>
            </a:endParaRPr>
          </a:p>
        </p:txBody>
      </p:sp>
    </p:spTree>
    <p:extLst>
      <p:ext uri="{BB962C8B-B14F-4D97-AF65-F5344CB8AC3E}">
        <p14:creationId xmlns:p14="http://schemas.microsoft.com/office/powerpoint/2010/main" val="1837709155"/>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strips(downLeft)">
                                      <p:cBhvr>
                                        <p:cTn id="7" dur="500"/>
                                        <p:tgtEl>
                                          <p:spTgt spid="15"/>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wipe(left)">
                                      <p:cBhvr>
                                        <p:cTn id="11" dur="500"/>
                                        <p:tgtEl>
                                          <p:spTgt spid="16"/>
                                        </p:tgtEl>
                                      </p:cBhvr>
                                    </p:animEffect>
                                  </p:childTnLst>
                                </p:cTn>
                              </p:par>
                            </p:childTnLst>
                          </p:cTn>
                        </p:par>
                        <p:par>
                          <p:cTn id="12" fill="hold">
                            <p:stCondLst>
                              <p:cond delay="1000"/>
                            </p:stCondLst>
                            <p:childTnLst>
                              <p:par>
                                <p:cTn id="13" presetID="41" presetClass="entr" presetSubtype="0" fill="hold" grpId="0" nodeType="afterEffect">
                                  <p:stCondLst>
                                    <p:cond delay="0"/>
                                  </p:stCondLst>
                                  <p:iterate type="lt">
                                    <p:tmPct val="10000"/>
                                  </p:iterate>
                                  <p:childTnLst>
                                    <p:set>
                                      <p:cBhvr>
                                        <p:cTn id="14" dur="1" fill="hold">
                                          <p:stCondLst>
                                            <p:cond delay="0"/>
                                          </p:stCondLst>
                                        </p:cTn>
                                        <p:tgtEl>
                                          <p:spTgt spid="17"/>
                                        </p:tgtEl>
                                        <p:attrNameLst>
                                          <p:attrName>style.visibility</p:attrName>
                                        </p:attrNameLst>
                                      </p:cBhvr>
                                      <p:to>
                                        <p:strVal val="visible"/>
                                      </p:to>
                                    </p:set>
                                    <p:anim calcmode="lin" valueType="num">
                                      <p:cBhvr>
                                        <p:cTn id="15" dur="500" fill="hold"/>
                                        <p:tgtEl>
                                          <p:spTgt spid="17"/>
                                        </p:tgtEl>
                                        <p:attrNameLst>
                                          <p:attrName>ppt_x</p:attrName>
                                        </p:attrNameLst>
                                      </p:cBhvr>
                                      <p:tavLst>
                                        <p:tav tm="0">
                                          <p:val>
                                            <p:strVal val="#ppt_x"/>
                                          </p:val>
                                        </p:tav>
                                        <p:tav tm="50000">
                                          <p:val>
                                            <p:strVal val="#ppt_x+.1"/>
                                          </p:val>
                                        </p:tav>
                                        <p:tav tm="100000">
                                          <p:val>
                                            <p:strVal val="#ppt_x"/>
                                          </p:val>
                                        </p:tav>
                                      </p:tavLst>
                                    </p:anim>
                                    <p:anim calcmode="lin" valueType="num">
                                      <p:cBhvr>
                                        <p:cTn id="16" dur="500" fill="hold"/>
                                        <p:tgtEl>
                                          <p:spTgt spid="17"/>
                                        </p:tgtEl>
                                        <p:attrNameLst>
                                          <p:attrName>ppt_y</p:attrName>
                                        </p:attrNameLst>
                                      </p:cBhvr>
                                      <p:tavLst>
                                        <p:tav tm="0">
                                          <p:val>
                                            <p:strVal val="#ppt_y"/>
                                          </p:val>
                                        </p:tav>
                                        <p:tav tm="100000">
                                          <p:val>
                                            <p:strVal val="#ppt_y"/>
                                          </p:val>
                                        </p:tav>
                                      </p:tavLst>
                                    </p:anim>
                                    <p:anim calcmode="lin" valueType="num">
                                      <p:cBhvr>
                                        <p:cTn id="17" dur="500" fill="hold"/>
                                        <p:tgtEl>
                                          <p:spTgt spid="17"/>
                                        </p:tgtEl>
                                        <p:attrNameLst>
                                          <p:attrName>ppt_h</p:attrName>
                                        </p:attrNameLst>
                                      </p:cBhvr>
                                      <p:tavLst>
                                        <p:tav tm="0">
                                          <p:val>
                                            <p:strVal val="#ppt_h/10"/>
                                          </p:val>
                                        </p:tav>
                                        <p:tav tm="50000">
                                          <p:val>
                                            <p:strVal val="#ppt_h+.01"/>
                                          </p:val>
                                        </p:tav>
                                        <p:tav tm="100000">
                                          <p:val>
                                            <p:strVal val="#ppt_h"/>
                                          </p:val>
                                        </p:tav>
                                      </p:tavLst>
                                    </p:anim>
                                    <p:anim calcmode="lin" valueType="num">
                                      <p:cBhvr>
                                        <p:cTn id="18" dur="500" fill="hold"/>
                                        <p:tgtEl>
                                          <p:spTgt spid="17"/>
                                        </p:tgtEl>
                                        <p:attrNameLst>
                                          <p:attrName>ppt_w</p:attrName>
                                        </p:attrNameLst>
                                      </p:cBhvr>
                                      <p:tavLst>
                                        <p:tav tm="0">
                                          <p:val>
                                            <p:strVal val="#ppt_w/10"/>
                                          </p:val>
                                        </p:tav>
                                        <p:tav tm="50000">
                                          <p:val>
                                            <p:strVal val="#ppt_w+.01"/>
                                          </p:val>
                                        </p:tav>
                                        <p:tav tm="100000">
                                          <p:val>
                                            <p:strVal val="#ppt_w"/>
                                          </p:val>
                                        </p:tav>
                                      </p:tavLst>
                                    </p:anim>
                                    <p:animEffect transition="in" filter="fade">
                                      <p:cBhvr>
                                        <p:cTn id="19" dur="500" tmFilter="0,0; .5, 1; 1, 1"/>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p:bldLst>
  </p:timing>
</p:sld>
</file>

<file path=ppt/slides/slide17.xml><?xml version="1.0" encoding="utf-8"?>
<p:sld xmlns:a="http://schemas.openxmlformats.org/drawingml/2006/main" xmlns:r="http://schemas.openxmlformats.org/officeDocument/2006/relationships" xmlns:p="http://schemas.openxmlformats.org/presentationml/2006/main">
  <p:cSld>
    <p:bg bwMode="auto">
      <p:bgPr>
        <a:blipFill dpi="0" rotWithShape="1">
          <a:blip r:embed="rId3">
            <a:alphaModFix amt="64000"/>
            <a:lum/>
          </a:blip>
          <a:srcRect/>
          <a:stretch>
            <a:fillRect l="-10000" r="-10000"/>
          </a:stretch>
        </a:blipFill>
        <a:effectLst/>
      </p:bgPr>
    </p:bg>
    <p:spTree>
      <p:nvGrpSpPr>
        <p:cNvPr id="1" name=""/>
        <p:cNvGrpSpPr/>
        <p:nvPr/>
      </p:nvGrpSpPr>
      <p:grpSpPr>
        <a:xfrm>
          <a:off x="0" y="0"/>
          <a:ext cx="0" cy="0"/>
          <a:chOff x="0" y="0"/>
          <a:chExt cx="0" cy="0"/>
        </a:xfrm>
      </p:grpSpPr>
      <p:pic>
        <p:nvPicPr>
          <p:cNvPr id="15" name="图片 6"/>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1" y="799306"/>
            <a:ext cx="5317331" cy="3544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平行四边形 8"/>
          <p:cNvSpPr>
            <a:spLocks noChangeArrowheads="1"/>
          </p:cNvSpPr>
          <p:nvPr/>
        </p:nvSpPr>
        <p:spPr bwMode="auto">
          <a:xfrm>
            <a:off x="477070" y="1831180"/>
            <a:ext cx="8666932" cy="2036713"/>
          </a:xfrm>
          <a:prstGeom prst="parallelogram">
            <a:avLst>
              <a:gd name="adj" fmla="val 47034"/>
            </a:avLst>
          </a:prstGeom>
          <a:solidFill>
            <a:srgbClr val="1C70A4">
              <a:alpha val="86000"/>
            </a:srgbClr>
          </a:solidFill>
          <a:ln>
            <a:noFill/>
          </a:ln>
        </p:spPr>
        <p:txBody>
          <a:bodyPr lIns="68580" tIns="34290" rIns="68580" bIns="34290"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endParaRPr lang="zh-CN" altLang="en-US">
              <a:solidFill>
                <a:srgbClr val="FFFFFF"/>
              </a:solidFill>
            </a:endParaRPr>
          </a:p>
        </p:txBody>
      </p:sp>
      <p:sp>
        <p:nvSpPr>
          <p:cNvPr id="17" name="TextBox 16"/>
          <p:cNvSpPr txBox="1"/>
          <p:nvPr/>
        </p:nvSpPr>
        <p:spPr>
          <a:xfrm>
            <a:off x="2483768" y="2430199"/>
            <a:ext cx="5040560" cy="838673"/>
          </a:xfrm>
          <a:prstGeom prst="rect">
            <a:avLst/>
          </a:prstGeom>
          <a:noFill/>
        </p:spPr>
        <p:txBody>
          <a:bodyPr wrap="square" lIns="68562" tIns="34281" rIns="68562" bIns="34281" rtlCol="0">
            <a:spAutoFit/>
          </a:bodyPr>
          <a:lstStyle/>
          <a:p>
            <a:pPr algn="dist"/>
            <a:r>
              <a:rPr lang="zh-TW" altLang="en-US" sz="5000" b="0" dirty="0">
                <a:solidFill>
                  <a:schemeClr val="bg1"/>
                </a:solidFill>
                <a:latin typeface="微软雅黑" panose="020B0503020204020204" pitchFamily="34" charset="-122"/>
                <a:ea typeface="微软雅黑" panose="020B0503020204020204" pitchFamily="34" charset="-122"/>
              </a:rPr>
              <a:t>論文</a:t>
            </a:r>
            <a:endParaRPr lang="zh-CN" altLang="en-US" sz="5000" b="0" dirty="0">
              <a:solidFill>
                <a:schemeClr val="bg1"/>
              </a:solidFill>
              <a:latin typeface="微软雅黑" panose="020B0503020204020204" pitchFamily="34" charset="-122"/>
              <a:ea typeface="微软雅黑" panose="020B0503020204020204" pitchFamily="34" charset="-122"/>
            </a:endParaRPr>
          </a:p>
        </p:txBody>
      </p:sp>
      <p:sp>
        <p:nvSpPr>
          <p:cNvPr id="8" name="平行四边形 8">
            <a:extLst>
              <a:ext uri="{FF2B5EF4-FFF2-40B4-BE49-F238E27FC236}">
                <a16:creationId xmlns:a16="http://schemas.microsoft.com/office/drawing/2014/main" id="{9B3E2A2D-F566-4871-9091-DDCD92CD0B7D}"/>
              </a:ext>
            </a:extLst>
          </p:cNvPr>
          <p:cNvSpPr>
            <a:spLocks noChangeArrowheads="1"/>
          </p:cNvSpPr>
          <p:nvPr/>
        </p:nvSpPr>
        <p:spPr bwMode="auto">
          <a:xfrm>
            <a:off x="6423297" y="843558"/>
            <a:ext cx="2685207" cy="627579"/>
          </a:xfrm>
          <a:prstGeom prst="parallelogram">
            <a:avLst>
              <a:gd name="adj" fmla="val 47034"/>
            </a:avLst>
          </a:prstGeom>
          <a:solidFill>
            <a:srgbClr val="124768">
              <a:alpha val="86000"/>
            </a:srgbClr>
          </a:solidFill>
          <a:ln>
            <a:noFill/>
          </a:ln>
        </p:spPr>
        <p:txBody>
          <a:bodyPr lIns="68580" tIns="34290" rIns="68580" bIns="34290"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endParaRPr lang="zh-CN" altLang="en-US" dirty="0">
              <a:solidFill>
                <a:srgbClr val="FFFFFF"/>
              </a:solidFill>
            </a:endParaRPr>
          </a:p>
        </p:txBody>
      </p:sp>
      <p:sp>
        <p:nvSpPr>
          <p:cNvPr id="9" name="TextBox 16">
            <a:extLst>
              <a:ext uri="{FF2B5EF4-FFF2-40B4-BE49-F238E27FC236}">
                <a16:creationId xmlns:a16="http://schemas.microsoft.com/office/drawing/2014/main" id="{23263A96-B840-4513-B034-E7EE65EA119D}"/>
              </a:ext>
            </a:extLst>
          </p:cNvPr>
          <p:cNvSpPr txBox="1"/>
          <p:nvPr/>
        </p:nvSpPr>
        <p:spPr>
          <a:xfrm>
            <a:off x="6804248" y="900980"/>
            <a:ext cx="1944216" cy="500119"/>
          </a:xfrm>
          <a:prstGeom prst="rect">
            <a:avLst/>
          </a:prstGeom>
          <a:noFill/>
        </p:spPr>
        <p:txBody>
          <a:bodyPr wrap="square" lIns="68562" tIns="34281" rIns="68562" bIns="34281" rtlCol="0">
            <a:spAutoFit/>
          </a:bodyPr>
          <a:lstStyle/>
          <a:p>
            <a:pPr algn="dist"/>
            <a:r>
              <a:rPr lang="zh-TW" altLang="en-US" sz="2800" b="0" dirty="0">
                <a:solidFill>
                  <a:schemeClr val="bg1"/>
                </a:solidFill>
                <a:latin typeface="微软雅黑" panose="020B0503020204020204" pitchFamily="34" charset="-122"/>
                <a:ea typeface="微软雅黑" panose="020B0503020204020204" pitchFamily="34" charset="-122"/>
              </a:rPr>
              <a:t>相關研究</a:t>
            </a:r>
            <a:endParaRPr lang="zh-CN" altLang="en-US" sz="2800" b="0" dirty="0">
              <a:solidFill>
                <a:schemeClr val="bg1"/>
              </a:solidFill>
              <a:latin typeface="微软雅黑" panose="020B0503020204020204" pitchFamily="34" charset="-122"/>
              <a:ea typeface="微软雅黑" panose="020B0503020204020204" pitchFamily="34" charset="-122"/>
            </a:endParaRPr>
          </a:p>
        </p:txBody>
      </p:sp>
      <p:sp>
        <p:nvSpPr>
          <p:cNvPr id="10" name="橢圓 27">
            <a:extLst>
              <a:ext uri="{FF2B5EF4-FFF2-40B4-BE49-F238E27FC236}">
                <a16:creationId xmlns:a16="http://schemas.microsoft.com/office/drawing/2014/main" id="{00C72019-4BAE-42DF-9BFC-520D2372F471}"/>
              </a:ext>
            </a:extLst>
          </p:cNvPr>
          <p:cNvSpPr/>
          <p:nvPr/>
        </p:nvSpPr>
        <p:spPr>
          <a:xfrm>
            <a:off x="8172400" y="4482762"/>
            <a:ext cx="792088" cy="62753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dirty="0">
                <a:ln w="0"/>
                <a:solidFill>
                  <a:schemeClr val="tx2">
                    <a:lumMod val="60000"/>
                    <a:lumOff val="40000"/>
                  </a:schemeClr>
                </a:solidFill>
                <a:effectLst>
                  <a:outerShdw blurRad="38100" dist="19050" dir="2700000" algn="tl" rotWithShape="0">
                    <a:schemeClr val="dk1">
                      <a:alpha val="40000"/>
                    </a:schemeClr>
                  </a:outerShdw>
                </a:effectLst>
                <a:latin typeface="Segoe Print" panose="02000600000000000000" pitchFamily="2" charset="0"/>
                <a:ea typeface="標楷體" panose="03000509000000000000" pitchFamily="65" charset="-120"/>
              </a:rPr>
              <a:t>17</a:t>
            </a:r>
            <a:endParaRPr lang="zh-TW" altLang="en-US" sz="2000" dirty="0">
              <a:ln w="0"/>
              <a:solidFill>
                <a:schemeClr val="tx2">
                  <a:lumMod val="60000"/>
                  <a:lumOff val="40000"/>
                </a:schemeClr>
              </a:solidFill>
              <a:effectLst>
                <a:outerShdw blurRad="38100" dist="19050" dir="2700000" algn="tl" rotWithShape="0">
                  <a:schemeClr val="dk1">
                    <a:alpha val="40000"/>
                  </a:schemeClr>
                </a:outerShdw>
              </a:effectLst>
              <a:latin typeface="Segoe Print" panose="02000600000000000000" pitchFamily="2" charset="0"/>
              <a:ea typeface="標楷體" panose="03000509000000000000" pitchFamily="65" charset="-120"/>
            </a:endParaRPr>
          </a:p>
        </p:txBody>
      </p:sp>
    </p:spTree>
    <p:extLst>
      <p:ext uri="{BB962C8B-B14F-4D97-AF65-F5344CB8AC3E}">
        <p14:creationId xmlns:p14="http://schemas.microsoft.com/office/powerpoint/2010/main" val="2494367583"/>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strips(downLeft)">
                                      <p:cBhvr>
                                        <p:cTn id="7" dur="500"/>
                                        <p:tgtEl>
                                          <p:spTgt spid="15"/>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wipe(left)">
                                      <p:cBhvr>
                                        <p:cTn id="11" dur="500"/>
                                        <p:tgtEl>
                                          <p:spTgt spid="16"/>
                                        </p:tgtEl>
                                      </p:cBhvr>
                                    </p:animEffect>
                                  </p:childTnLst>
                                </p:cTn>
                              </p:par>
                            </p:childTnLst>
                          </p:cTn>
                        </p:par>
                        <p:par>
                          <p:cTn id="12" fill="hold">
                            <p:stCondLst>
                              <p:cond delay="1000"/>
                            </p:stCondLst>
                            <p:childTnLst>
                              <p:par>
                                <p:cTn id="13" presetID="41" presetClass="entr" presetSubtype="0" fill="hold" grpId="0" nodeType="afterEffect">
                                  <p:stCondLst>
                                    <p:cond delay="0"/>
                                  </p:stCondLst>
                                  <p:iterate type="lt">
                                    <p:tmPct val="10000"/>
                                  </p:iterate>
                                  <p:childTnLst>
                                    <p:set>
                                      <p:cBhvr>
                                        <p:cTn id="14" dur="1" fill="hold">
                                          <p:stCondLst>
                                            <p:cond delay="0"/>
                                          </p:stCondLst>
                                        </p:cTn>
                                        <p:tgtEl>
                                          <p:spTgt spid="17"/>
                                        </p:tgtEl>
                                        <p:attrNameLst>
                                          <p:attrName>style.visibility</p:attrName>
                                        </p:attrNameLst>
                                      </p:cBhvr>
                                      <p:to>
                                        <p:strVal val="visible"/>
                                      </p:to>
                                    </p:set>
                                    <p:anim calcmode="lin" valueType="num">
                                      <p:cBhvr>
                                        <p:cTn id="15" dur="500" fill="hold"/>
                                        <p:tgtEl>
                                          <p:spTgt spid="17"/>
                                        </p:tgtEl>
                                        <p:attrNameLst>
                                          <p:attrName>ppt_x</p:attrName>
                                        </p:attrNameLst>
                                      </p:cBhvr>
                                      <p:tavLst>
                                        <p:tav tm="0">
                                          <p:val>
                                            <p:strVal val="#ppt_x"/>
                                          </p:val>
                                        </p:tav>
                                        <p:tav tm="50000">
                                          <p:val>
                                            <p:strVal val="#ppt_x+.1"/>
                                          </p:val>
                                        </p:tav>
                                        <p:tav tm="100000">
                                          <p:val>
                                            <p:strVal val="#ppt_x"/>
                                          </p:val>
                                        </p:tav>
                                      </p:tavLst>
                                    </p:anim>
                                    <p:anim calcmode="lin" valueType="num">
                                      <p:cBhvr>
                                        <p:cTn id="16" dur="500" fill="hold"/>
                                        <p:tgtEl>
                                          <p:spTgt spid="17"/>
                                        </p:tgtEl>
                                        <p:attrNameLst>
                                          <p:attrName>ppt_y</p:attrName>
                                        </p:attrNameLst>
                                      </p:cBhvr>
                                      <p:tavLst>
                                        <p:tav tm="0">
                                          <p:val>
                                            <p:strVal val="#ppt_y"/>
                                          </p:val>
                                        </p:tav>
                                        <p:tav tm="100000">
                                          <p:val>
                                            <p:strVal val="#ppt_y"/>
                                          </p:val>
                                        </p:tav>
                                      </p:tavLst>
                                    </p:anim>
                                    <p:anim calcmode="lin" valueType="num">
                                      <p:cBhvr>
                                        <p:cTn id="17" dur="500" fill="hold"/>
                                        <p:tgtEl>
                                          <p:spTgt spid="17"/>
                                        </p:tgtEl>
                                        <p:attrNameLst>
                                          <p:attrName>ppt_h</p:attrName>
                                        </p:attrNameLst>
                                      </p:cBhvr>
                                      <p:tavLst>
                                        <p:tav tm="0">
                                          <p:val>
                                            <p:strVal val="#ppt_h/10"/>
                                          </p:val>
                                        </p:tav>
                                        <p:tav tm="50000">
                                          <p:val>
                                            <p:strVal val="#ppt_h+.01"/>
                                          </p:val>
                                        </p:tav>
                                        <p:tav tm="100000">
                                          <p:val>
                                            <p:strVal val="#ppt_h"/>
                                          </p:val>
                                        </p:tav>
                                      </p:tavLst>
                                    </p:anim>
                                    <p:anim calcmode="lin" valueType="num">
                                      <p:cBhvr>
                                        <p:cTn id="18" dur="500" fill="hold"/>
                                        <p:tgtEl>
                                          <p:spTgt spid="17"/>
                                        </p:tgtEl>
                                        <p:attrNameLst>
                                          <p:attrName>ppt_w</p:attrName>
                                        </p:attrNameLst>
                                      </p:cBhvr>
                                      <p:tavLst>
                                        <p:tav tm="0">
                                          <p:val>
                                            <p:strVal val="#ppt_w/10"/>
                                          </p:val>
                                        </p:tav>
                                        <p:tav tm="50000">
                                          <p:val>
                                            <p:strVal val="#ppt_w+.01"/>
                                          </p:val>
                                        </p:tav>
                                        <p:tav tm="100000">
                                          <p:val>
                                            <p:strVal val="#ppt_w"/>
                                          </p:val>
                                        </p:tav>
                                      </p:tavLst>
                                    </p:anim>
                                    <p:animEffect transition="in" filter="fade">
                                      <p:cBhvr>
                                        <p:cTn id="19" dur="500" tmFilter="0,0; .5, 1; 1, 1"/>
                                        <p:tgtEl>
                                          <p:spTgt spid="17"/>
                                        </p:tgtEl>
                                      </p:cBhvr>
                                    </p:animEffect>
                                  </p:childTnLst>
                                </p:cTn>
                              </p:par>
                            </p:childTnLst>
                          </p:cTn>
                        </p:par>
                        <p:par>
                          <p:cTn id="20" fill="hold">
                            <p:stCondLst>
                              <p:cond delay="1550"/>
                            </p:stCondLst>
                            <p:childTnLst>
                              <p:par>
                                <p:cTn id="21" presetID="22" presetClass="entr" presetSubtype="8" fill="hold" grpId="0"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wipe(left)">
                                      <p:cBhvr>
                                        <p:cTn id="23" dur="500"/>
                                        <p:tgtEl>
                                          <p:spTgt spid="8"/>
                                        </p:tgtEl>
                                      </p:cBhvr>
                                    </p:animEffect>
                                  </p:childTnLst>
                                </p:cTn>
                              </p:par>
                            </p:childTnLst>
                          </p:cTn>
                        </p:par>
                        <p:par>
                          <p:cTn id="24" fill="hold">
                            <p:stCondLst>
                              <p:cond delay="2050"/>
                            </p:stCondLst>
                            <p:childTnLst>
                              <p:par>
                                <p:cTn id="25" presetID="41" presetClass="entr" presetSubtype="0" fill="hold" grpId="0" nodeType="afterEffect">
                                  <p:stCondLst>
                                    <p:cond delay="0"/>
                                  </p:stCondLst>
                                  <p:iterate type="lt">
                                    <p:tmPct val="10000"/>
                                  </p:iterate>
                                  <p:childTnLst>
                                    <p:set>
                                      <p:cBhvr>
                                        <p:cTn id="26" dur="1" fill="hold">
                                          <p:stCondLst>
                                            <p:cond delay="0"/>
                                          </p:stCondLst>
                                        </p:cTn>
                                        <p:tgtEl>
                                          <p:spTgt spid="9"/>
                                        </p:tgtEl>
                                        <p:attrNameLst>
                                          <p:attrName>style.visibility</p:attrName>
                                        </p:attrNameLst>
                                      </p:cBhvr>
                                      <p:to>
                                        <p:strVal val="visible"/>
                                      </p:to>
                                    </p:set>
                                    <p:anim calcmode="lin" valueType="num">
                                      <p:cBhvr>
                                        <p:cTn id="27" dur="500" fill="hold"/>
                                        <p:tgtEl>
                                          <p:spTgt spid="9"/>
                                        </p:tgtEl>
                                        <p:attrNameLst>
                                          <p:attrName>ppt_x</p:attrName>
                                        </p:attrNameLst>
                                      </p:cBhvr>
                                      <p:tavLst>
                                        <p:tav tm="0">
                                          <p:val>
                                            <p:strVal val="#ppt_x"/>
                                          </p:val>
                                        </p:tav>
                                        <p:tav tm="50000">
                                          <p:val>
                                            <p:strVal val="#ppt_x+.1"/>
                                          </p:val>
                                        </p:tav>
                                        <p:tav tm="100000">
                                          <p:val>
                                            <p:strVal val="#ppt_x"/>
                                          </p:val>
                                        </p:tav>
                                      </p:tavLst>
                                    </p:anim>
                                    <p:anim calcmode="lin" valueType="num">
                                      <p:cBhvr>
                                        <p:cTn id="28" dur="500" fill="hold"/>
                                        <p:tgtEl>
                                          <p:spTgt spid="9"/>
                                        </p:tgtEl>
                                        <p:attrNameLst>
                                          <p:attrName>ppt_y</p:attrName>
                                        </p:attrNameLst>
                                      </p:cBhvr>
                                      <p:tavLst>
                                        <p:tav tm="0">
                                          <p:val>
                                            <p:strVal val="#ppt_y"/>
                                          </p:val>
                                        </p:tav>
                                        <p:tav tm="100000">
                                          <p:val>
                                            <p:strVal val="#ppt_y"/>
                                          </p:val>
                                        </p:tav>
                                      </p:tavLst>
                                    </p:anim>
                                    <p:anim calcmode="lin" valueType="num">
                                      <p:cBhvr>
                                        <p:cTn id="29" dur="500" fill="hold"/>
                                        <p:tgtEl>
                                          <p:spTgt spid="9"/>
                                        </p:tgtEl>
                                        <p:attrNameLst>
                                          <p:attrName>ppt_h</p:attrName>
                                        </p:attrNameLst>
                                      </p:cBhvr>
                                      <p:tavLst>
                                        <p:tav tm="0">
                                          <p:val>
                                            <p:strVal val="#ppt_h/10"/>
                                          </p:val>
                                        </p:tav>
                                        <p:tav tm="50000">
                                          <p:val>
                                            <p:strVal val="#ppt_h+.01"/>
                                          </p:val>
                                        </p:tav>
                                        <p:tav tm="100000">
                                          <p:val>
                                            <p:strVal val="#ppt_h"/>
                                          </p:val>
                                        </p:tav>
                                      </p:tavLst>
                                    </p:anim>
                                    <p:anim calcmode="lin" valueType="num">
                                      <p:cBhvr>
                                        <p:cTn id="30" dur="500" fill="hold"/>
                                        <p:tgtEl>
                                          <p:spTgt spid="9"/>
                                        </p:tgtEl>
                                        <p:attrNameLst>
                                          <p:attrName>ppt_w</p:attrName>
                                        </p:attrNameLst>
                                      </p:cBhvr>
                                      <p:tavLst>
                                        <p:tav tm="0">
                                          <p:val>
                                            <p:strVal val="#ppt_w/10"/>
                                          </p:val>
                                        </p:tav>
                                        <p:tav tm="50000">
                                          <p:val>
                                            <p:strVal val="#ppt_w+.01"/>
                                          </p:val>
                                        </p:tav>
                                        <p:tav tm="100000">
                                          <p:val>
                                            <p:strVal val="#ppt_w"/>
                                          </p:val>
                                        </p:tav>
                                      </p:tavLst>
                                    </p:anim>
                                    <p:animEffect transition="in" filter="fade">
                                      <p:cBhvr>
                                        <p:cTn id="31" dur="500" tmFilter="0,0; .5, 1; 1, 1"/>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p:bldP spid="8" grpId="0" animBg="1"/>
      <p:bldP spid="9"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0">
          <a:blip r:embed="rId3">
            <a:alphaModFix amt="64000"/>
            <a:lum/>
          </a:blip>
          <a:srcRect/>
          <a:stretch>
            <a:fillRect l="-10000" r="-10000"/>
          </a:stretch>
        </a:blipFill>
        <a:effectLst/>
      </p:bgPr>
    </p:bg>
    <p:spTree>
      <p:nvGrpSpPr>
        <p:cNvPr id="1" name=""/>
        <p:cNvGrpSpPr/>
        <p:nvPr/>
      </p:nvGrpSpPr>
      <p:grpSpPr>
        <a:xfrm>
          <a:off x="0" y="0"/>
          <a:ext cx="0" cy="0"/>
          <a:chOff x="0" y="0"/>
          <a:chExt cx="0" cy="0"/>
        </a:xfrm>
      </p:grpSpPr>
      <p:sp>
        <p:nvSpPr>
          <p:cNvPr id="16" name="iṥ1iḋê">
            <a:extLst>
              <a:ext uri="{FF2B5EF4-FFF2-40B4-BE49-F238E27FC236}">
                <a16:creationId xmlns:a16="http://schemas.microsoft.com/office/drawing/2014/main" id="{7C29CB24-2CC9-4228-A375-74F8A99C02F0}"/>
              </a:ext>
            </a:extLst>
          </p:cNvPr>
          <p:cNvSpPr txBox="1"/>
          <p:nvPr/>
        </p:nvSpPr>
        <p:spPr bwMode="auto">
          <a:xfrm>
            <a:off x="-220506" y="3956026"/>
            <a:ext cx="9312600" cy="10098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hangingPunct="1">
              <a:lnSpc>
                <a:spcPct val="100000"/>
              </a:lnSpc>
              <a:spcBef>
                <a:spcPct val="0"/>
              </a:spcBef>
              <a:buFontTx/>
              <a:buNone/>
            </a:pPr>
            <a:r>
              <a:rPr lang="en-US" altLang="zh-TW" sz="1200" b="1" dirty="0">
                <a:solidFill>
                  <a:schemeClr val="bg2">
                    <a:lumMod val="50000"/>
                  </a:schemeClr>
                </a:solidFill>
                <a:latin typeface="Segoe Print" panose="02000600000000000000" pitchFamily="2" charset="0"/>
                <a:ea typeface="標楷體" panose="03000509000000000000" pitchFamily="65" charset="-120"/>
              </a:rPr>
              <a:t>T. M. </a:t>
            </a:r>
            <a:r>
              <a:rPr lang="en-US" altLang="zh-TW" sz="1200" b="1" dirty="0" err="1">
                <a:solidFill>
                  <a:schemeClr val="bg2">
                    <a:lumMod val="50000"/>
                  </a:schemeClr>
                </a:solidFill>
                <a:latin typeface="Segoe Print" panose="02000600000000000000" pitchFamily="2" charset="0"/>
                <a:ea typeface="標楷體" panose="03000509000000000000" pitchFamily="65" charset="-120"/>
              </a:rPr>
              <a:t>Hemmerling</a:t>
            </a:r>
            <a:r>
              <a:rPr lang="en-US" altLang="zh-TW" sz="1200" b="1" dirty="0">
                <a:solidFill>
                  <a:schemeClr val="bg2">
                    <a:lumMod val="50000"/>
                  </a:schemeClr>
                </a:solidFill>
                <a:latin typeface="Segoe Print" panose="02000600000000000000" pitchFamily="2" charset="0"/>
                <a:ea typeface="標楷體" panose="03000509000000000000" pitchFamily="65" charset="-120"/>
              </a:rPr>
              <a:t>*, R. </a:t>
            </a:r>
            <a:r>
              <a:rPr lang="en-US" altLang="zh-TW" sz="1200" b="1" dirty="0" err="1">
                <a:solidFill>
                  <a:schemeClr val="bg2">
                    <a:lumMod val="50000"/>
                  </a:schemeClr>
                </a:solidFill>
                <a:latin typeface="Segoe Print" panose="02000600000000000000" pitchFamily="2" charset="0"/>
                <a:ea typeface="標楷體" panose="03000509000000000000" pitchFamily="65" charset="-120"/>
              </a:rPr>
              <a:t>Taddei</a:t>
            </a:r>
            <a:r>
              <a:rPr lang="en-US" altLang="zh-TW" sz="1200" b="1" dirty="0">
                <a:solidFill>
                  <a:schemeClr val="bg2">
                    <a:lumMod val="50000"/>
                  </a:schemeClr>
                </a:solidFill>
                <a:latin typeface="Segoe Print" panose="02000600000000000000" pitchFamily="2" charset="0"/>
                <a:ea typeface="標楷體" panose="03000509000000000000" pitchFamily="65" charset="-120"/>
              </a:rPr>
              <a:t>, M. </a:t>
            </a:r>
            <a:r>
              <a:rPr lang="en-US" altLang="zh-TW" sz="1200" b="1" dirty="0" err="1">
                <a:solidFill>
                  <a:schemeClr val="bg2">
                    <a:lumMod val="50000"/>
                  </a:schemeClr>
                </a:solidFill>
                <a:latin typeface="Segoe Print" panose="02000600000000000000" pitchFamily="2" charset="0"/>
                <a:ea typeface="標楷體" panose="03000509000000000000" pitchFamily="65" charset="-120"/>
              </a:rPr>
              <a:t>Wehbe</a:t>
            </a:r>
            <a:r>
              <a:rPr lang="en-US" altLang="zh-TW" sz="1200" b="1" dirty="0">
                <a:solidFill>
                  <a:schemeClr val="bg2">
                    <a:lumMod val="50000"/>
                  </a:schemeClr>
                </a:solidFill>
                <a:latin typeface="Segoe Print" panose="02000600000000000000" pitchFamily="2" charset="0"/>
                <a:ea typeface="標楷體" panose="03000509000000000000" pitchFamily="65" charset="-120"/>
              </a:rPr>
              <a:t>, C. </a:t>
            </a:r>
            <a:r>
              <a:rPr lang="en-US" altLang="zh-TW" sz="1200" b="1" dirty="0" err="1">
                <a:solidFill>
                  <a:schemeClr val="bg2">
                    <a:lumMod val="50000"/>
                  </a:schemeClr>
                </a:solidFill>
                <a:latin typeface="Segoe Print" panose="02000600000000000000" pitchFamily="2" charset="0"/>
                <a:ea typeface="標楷體" panose="03000509000000000000" pitchFamily="65" charset="-120"/>
              </a:rPr>
              <a:t>Zaouter</a:t>
            </a:r>
            <a:r>
              <a:rPr lang="en-US" altLang="zh-TW" sz="1200" b="1" dirty="0">
                <a:solidFill>
                  <a:schemeClr val="bg2">
                    <a:lumMod val="50000"/>
                  </a:schemeClr>
                </a:solidFill>
                <a:latin typeface="Segoe Print" panose="02000600000000000000" pitchFamily="2" charset="0"/>
                <a:ea typeface="標楷體" panose="03000509000000000000" pitchFamily="65" charset="-120"/>
              </a:rPr>
              <a:t>, S. Cyr and J. Morse</a:t>
            </a:r>
          </a:p>
          <a:p>
            <a:pPr algn="ctr" eaLnBrk="1" hangingPunct="1">
              <a:lnSpc>
                <a:spcPct val="100000"/>
              </a:lnSpc>
              <a:spcBef>
                <a:spcPct val="0"/>
              </a:spcBef>
              <a:buFontTx/>
              <a:buNone/>
            </a:pPr>
            <a:r>
              <a:rPr lang="en-US" altLang="zh-TW" sz="1200" b="1" dirty="0">
                <a:solidFill>
                  <a:schemeClr val="bg2">
                    <a:lumMod val="50000"/>
                  </a:schemeClr>
                </a:solidFill>
                <a:latin typeface="Segoe Print" panose="02000600000000000000" pitchFamily="2" charset="0"/>
                <a:ea typeface="標楷體" panose="03000509000000000000" pitchFamily="65" charset="-120"/>
              </a:rPr>
              <a:t>Department of Anesthesia, McGill University, Montreal General Hospital, 1650 Cedar Avenue, Montreal, Canada British Journal of </a:t>
            </a:r>
            <a:r>
              <a:rPr lang="en-US" altLang="zh-TW" sz="1200" b="1" dirty="0" err="1">
                <a:solidFill>
                  <a:schemeClr val="bg2">
                    <a:lumMod val="50000"/>
                  </a:schemeClr>
                </a:solidFill>
                <a:latin typeface="Segoe Print" panose="02000600000000000000" pitchFamily="2" charset="0"/>
                <a:ea typeface="標楷體" panose="03000509000000000000" pitchFamily="65" charset="-120"/>
              </a:rPr>
              <a:t>Anaesthesia</a:t>
            </a:r>
            <a:r>
              <a:rPr lang="en-US" altLang="zh-TW" sz="1200" b="1" dirty="0">
                <a:solidFill>
                  <a:schemeClr val="bg2">
                    <a:lumMod val="50000"/>
                  </a:schemeClr>
                </a:solidFill>
                <a:latin typeface="Segoe Print" panose="02000600000000000000" pitchFamily="2" charset="0"/>
                <a:ea typeface="標楷體" panose="03000509000000000000" pitchFamily="65" charset="-120"/>
              </a:rPr>
              <a:t> 108 (6): 1011–16 (2012)</a:t>
            </a:r>
            <a:endParaRPr lang="zh-TW" altLang="en-US" sz="1200" b="1" dirty="0">
              <a:solidFill>
                <a:schemeClr val="bg2">
                  <a:lumMod val="50000"/>
                </a:schemeClr>
              </a:solidFill>
              <a:latin typeface="Segoe Print" panose="02000600000000000000" pitchFamily="2" charset="0"/>
              <a:ea typeface="標楷體" panose="03000509000000000000" pitchFamily="65" charset="-120"/>
            </a:endParaRPr>
          </a:p>
        </p:txBody>
      </p:sp>
      <p:pic>
        <p:nvPicPr>
          <p:cNvPr id="126" name="图片 3">
            <a:extLst>
              <a:ext uri="{FF2B5EF4-FFF2-40B4-BE49-F238E27FC236}">
                <a16:creationId xmlns:a16="http://schemas.microsoft.com/office/drawing/2014/main" id="{C22D9BB4-E170-473F-9FF1-86B46C3C2525}"/>
              </a:ext>
            </a:extLst>
          </p:cNvPr>
          <p:cNvPicPr>
            <a:picLocks noChangeAspect="1"/>
          </p:cNvPicPr>
          <p:nvPr/>
        </p:nvPicPr>
        <p:blipFill>
          <a:blip r:embed="rId4" cstate="print">
            <a:duotone>
              <a:schemeClr val="bg2">
                <a:shade val="45000"/>
                <a:satMod val="135000"/>
              </a:schemeClr>
              <a:prstClr val="white"/>
            </a:duotone>
            <a:extLst>
              <a:ext uri="{BEBA8EAE-BF5A-486C-A8C5-ECC9F3942E4B}">
                <a14:imgProps xmlns:a14="http://schemas.microsoft.com/office/drawing/2010/main">
                  <a14:imgLayer r:embed="rId5">
                    <a14:imgEffect>
                      <a14:colorTemperature colorTemp="8800"/>
                    </a14:imgEffect>
                    <a14:imgEffect>
                      <a14:saturation sat="66000"/>
                    </a14:imgEffect>
                  </a14:imgLayer>
                </a14:imgProps>
              </a:ext>
              <a:ext uri="{28A0092B-C50C-407E-A947-70E740481C1C}">
                <a14:useLocalDpi xmlns:a14="http://schemas.microsoft.com/office/drawing/2010/main" val="0"/>
              </a:ext>
            </a:extLst>
          </a:blip>
          <a:stretch>
            <a:fillRect/>
          </a:stretch>
        </p:blipFill>
        <p:spPr>
          <a:xfrm rot="5400000">
            <a:off x="-2706632" y="3777353"/>
            <a:ext cx="6204335" cy="4542089"/>
          </a:xfrm>
          <a:prstGeom prst="rect">
            <a:avLst/>
          </a:prstGeom>
        </p:spPr>
      </p:pic>
      <p:sp>
        <p:nvSpPr>
          <p:cNvPr id="1048697" name="矩形 1"/>
          <p:cNvSpPr/>
          <p:nvPr/>
        </p:nvSpPr>
        <p:spPr>
          <a:xfrm>
            <a:off x="0" y="457200"/>
            <a:ext cx="144463" cy="144463"/>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pPr>
            <a:endParaRPr lang="zh-CN" altLang="en-US">
              <a:solidFill>
                <a:prstClr val="white"/>
              </a:solidFill>
            </a:endParaRPr>
          </a:p>
        </p:txBody>
      </p:sp>
      <p:sp>
        <p:nvSpPr>
          <p:cNvPr id="1048698" name="矩形 2"/>
          <p:cNvSpPr/>
          <p:nvPr/>
        </p:nvSpPr>
        <p:spPr>
          <a:xfrm>
            <a:off x="198438" y="457200"/>
            <a:ext cx="144462" cy="14446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pPr>
            <a:endParaRPr lang="zh-CN" altLang="en-US">
              <a:solidFill>
                <a:prstClr val="white"/>
              </a:solidFill>
            </a:endParaRPr>
          </a:p>
        </p:txBody>
      </p:sp>
      <p:sp>
        <p:nvSpPr>
          <p:cNvPr id="1048699" name="矩形 3"/>
          <p:cNvSpPr/>
          <p:nvPr/>
        </p:nvSpPr>
        <p:spPr>
          <a:xfrm>
            <a:off x="396875" y="457200"/>
            <a:ext cx="142875" cy="14446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pPr>
            <a:endParaRPr lang="zh-CN" altLang="en-US">
              <a:solidFill>
                <a:prstClr val="white"/>
              </a:solidFill>
            </a:endParaRPr>
          </a:p>
        </p:txBody>
      </p:sp>
      <p:sp>
        <p:nvSpPr>
          <p:cNvPr id="1048700" name="矩形 4"/>
          <p:cNvSpPr/>
          <p:nvPr/>
        </p:nvSpPr>
        <p:spPr>
          <a:xfrm>
            <a:off x="593725" y="457200"/>
            <a:ext cx="144463" cy="14446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pPr>
            <a:endParaRPr lang="zh-CN" altLang="en-US">
              <a:solidFill>
                <a:prstClr val="white"/>
              </a:solidFill>
            </a:endParaRPr>
          </a:p>
        </p:txBody>
      </p:sp>
      <p:sp>
        <p:nvSpPr>
          <p:cNvPr id="1048701" name="矩形 5"/>
          <p:cNvSpPr/>
          <p:nvPr/>
        </p:nvSpPr>
        <p:spPr>
          <a:xfrm>
            <a:off x="792163" y="457200"/>
            <a:ext cx="144462" cy="14446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pPr>
            <a:endParaRPr lang="zh-CN" altLang="en-US">
              <a:solidFill>
                <a:prstClr val="white"/>
              </a:solidFill>
            </a:endParaRPr>
          </a:p>
        </p:txBody>
      </p:sp>
      <p:cxnSp>
        <p:nvCxnSpPr>
          <p:cNvPr id="3145743" name="直接连接符 51"/>
          <p:cNvCxnSpPr>
            <a:cxnSpLocks/>
          </p:cNvCxnSpPr>
          <p:nvPr/>
        </p:nvCxnSpPr>
        <p:spPr>
          <a:xfrm flipH="1">
            <a:off x="3851275" y="530225"/>
            <a:ext cx="4986338" cy="0"/>
          </a:xfrm>
          <a:prstGeom prst="line">
            <a:avLst/>
          </a:prstGeom>
          <a:ln>
            <a:solidFill>
              <a:schemeClr val="tx2"/>
            </a:solidFill>
            <a:prstDash val="dashDot"/>
            <a:headEnd type="none" w="sm" len="sm"/>
            <a:tailEnd type="oval" w="sm" len="sm"/>
          </a:ln>
        </p:spPr>
        <p:style>
          <a:lnRef idx="1">
            <a:schemeClr val="accent1"/>
          </a:lnRef>
          <a:fillRef idx="0">
            <a:schemeClr val="accent1"/>
          </a:fillRef>
          <a:effectRef idx="0">
            <a:schemeClr val="accent1"/>
          </a:effectRef>
          <a:fontRef idx="minor">
            <a:schemeClr val="tx1"/>
          </a:fontRef>
        </p:style>
      </p:cxnSp>
      <p:sp>
        <p:nvSpPr>
          <p:cNvPr id="1048702" name="矩形 10"/>
          <p:cNvSpPr/>
          <p:nvPr/>
        </p:nvSpPr>
        <p:spPr>
          <a:xfrm>
            <a:off x="-681272" y="1071393"/>
            <a:ext cx="8339123" cy="3843907"/>
          </a:xfrm>
          <a:prstGeom prst="rect">
            <a:avLst/>
          </a:prstGeom>
          <a:solidFill>
            <a:schemeClr val="bg1">
              <a:lumMod val="9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pPr>
            <a:endParaRPr lang="zh-CN" altLang="en-US" dirty="0">
              <a:solidFill>
                <a:prstClr val="white"/>
              </a:solidFill>
            </a:endParaRPr>
          </a:p>
        </p:txBody>
      </p:sp>
      <p:sp>
        <p:nvSpPr>
          <p:cNvPr id="1048711" name="TextBox 49"/>
          <p:cNvSpPr txBox="1">
            <a:spLocks noChangeArrowheads="1"/>
          </p:cNvSpPr>
          <p:nvPr/>
        </p:nvSpPr>
        <p:spPr bwMode="auto">
          <a:xfrm>
            <a:off x="1039074" y="186750"/>
            <a:ext cx="2709752" cy="707886"/>
          </a:xfrm>
          <a:prstGeom prst="rect">
            <a:avLst/>
          </a:prstGeom>
          <a:noFill/>
          <a:ln>
            <a:noFill/>
          </a:ln>
        </p:spPr>
        <p:txBody>
          <a:bodyPr>
            <a:spAutoFit/>
          </a:bodyPr>
          <a:lstStyle/>
          <a:p>
            <a:pPr algn="dist"/>
            <a:r>
              <a:rPr lang="zh-TW" altLang="en-US" sz="4000" b="1" dirty="0">
                <a:solidFill>
                  <a:schemeClr val="tx2">
                    <a:lumMod val="50000"/>
                  </a:schemeClr>
                </a:solidFill>
                <a:latin typeface="標楷體" panose="03000509000000000000" pitchFamily="65" charset="-120"/>
                <a:ea typeface="標楷體" panose="03000509000000000000" pitchFamily="65" charset="-120"/>
              </a:rPr>
              <a:t>論文</a:t>
            </a:r>
            <a:r>
              <a:rPr lang="en-US" altLang="zh-TW" sz="4000" b="1" dirty="0">
                <a:solidFill>
                  <a:schemeClr val="tx2">
                    <a:lumMod val="50000"/>
                  </a:schemeClr>
                </a:solidFill>
                <a:latin typeface="標楷體" panose="03000509000000000000" pitchFamily="65" charset="-120"/>
                <a:ea typeface="標楷體" panose="03000509000000000000" pitchFamily="65" charset="-120"/>
              </a:rPr>
              <a:t>1</a:t>
            </a:r>
            <a:endParaRPr lang="zh-CN" altLang="en-US" sz="4000" b="1" dirty="0">
              <a:solidFill>
                <a:schemeClr val="tx2">
                  <a:lumMod val="50000"/>
                </a:schemeClr>
              </a:solidFill>
              <a:latin typeface="標楷體" panose="03000509000000000000" pitchFamily="65" charset="-120"/>
              <a:ea typeface="標楷體" panose="03000509000000000000" pitchFamily="65" charset="-120"/>
            </a:endParaRPr>
          </a:p>
        </p:txBody>
      </p:sp>
      <p:pic>
        <p:nvPicPr>
          <p:cNvPr id="127" name="图片 3">
            <a:extLst>
              <a:ext uri="{FF2B5EF4-FFF2-40B4-BE49-F238E27FC236}">
                <a16:creationId xmlns:a16="http://schemas.microsoft.com/office/drawing/2014/main" id="{3F907494-89A6-49BA-8EF6-D23BAE48BBA2}"/>
              </a:ext>
            </a:extLst>
          </p:cNvPr>
          <p:cNvPicPr>
            <a:picLocks noChangeAspect="1"/>
          </p:cNvPicPr>
          <p:nvPr/>
        </p:nvPicPr>
        <p:blipFill>
          <a:blip r:embed="rId4" cstate="print">
            <a:duotone>
              <a:schemeClr val="bg2">
                <a:shade val="45000"/>
                <a:satMod val="135000"/>
              </a:schemeClr>
              <a:prstClr val="white"/>
            </a:duotone>
            <a:extLst>
              <a:ext uri="{BEBA8EAE-BF5A-486C-A8C5-ECC9F3942E4B}">
                <a14:imgProps xmlns:a14="http://schemas.microsoft.com/office/drawing/2010/main">
                  <a14:imgLayer r:embed="rId5">
                    <a14:imgEffect>
                      <a14:colorTemperature colorTemp="8800"/>
                    </a14:imgEffect>
                    <a14:imgEffect>
                      <a14:saturation sat="66000"/>
                    </a14:imgEffect>
                  </a14:imgLayer>
                </a14:imgProps>
              </a:ext>
              <a:ext uri="{28A0092B-C50C-407E-A947-70E740481C1C}">
                <a14:useLocalDpi xmlns:a14="http://schemas.microsoft.com/office/drawing/2010/main" val="0"/>
              </a:ext>
            </a:extLst>
          </a:blip>
          <a:stretch>
            <a:fillRect/>
          </a:stretch>
        </p:blipFill>
        <p:spPr>
          <a:xfrm rot="3151080">
            <a:off x="5673284" y="-3434207"/>
            <a:ext cx="6204335" cy="4542089"/>
          </a:xfrm>
          <a:prstGeom prst="rect">
            <a:avLst/>
          </a:prstGeom>
        </p:spPr>
      </p:pic>
      <p:sp>
        <p:nvSpPr>
          <p:cNvPr id="12" name="橢圓 16">
            <a:extLst>
              <a:ext uri="{FF2B5EF4-FFF2-40B4-BE49-F238E27FC236}">
                <a16:creationId xmlns:a16="http://schemas.microsoft.com/office/drawing/2014/main" id="{DF41A064-551D-4894-915F-252BB81E564C}"/>
              </a:ext>
            </a:extLst>
          </p:cNvPr>
          <p:cNvSpPr/>
          <p:nvPr/>
        </p:nvSpPr>
        <p:spPr>
          <a:xfrm>
            <a:off x="8300006" y="4567587"/>
            <a:ext cx="792088" cy="62753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dirty="0">
                <a:ln w="0"/>
                <a:solidFill>
                  <a:schemeClr val="tx2">
                    <a:lumMod val="50000"/>
                  </a:schemeClr>
                </a:solidFill>
                <a:effectLst>
                  <a:outerShdw blurRad="38100" dist="19050" dir="2700000" algn="tl" rotWithShape="0">
                    <a:schemeClr val="dk1">
                      <a:alpha val="40000"/>
                    </a:schemeClr>
                  </a:outerShdw>
                </a:effectLst>
                <a:latin typeface="Segoe Print" panose="02000600000000000000" pitchFamily="2" charset="0"/>
                <a:ea typeface="標楷體" panose="03000509000000000000" pitchFamily="65" charset="-120"/>
              </a:rPr>
              <a:t>18</a:t>
            </a:r>
            <a:endParaRPr lang="zh-TW" altLang="en-US" sz="2000" dirty="0">
              <a:ln w="0"/>
              <a:solidFill>
                <a:schemeClr val="tx2">
                  <a:lumMod val="50000"/>
                </a:schemeClr>
              </a:solidFill>
              <a:effectLst>
                <a:outerShdw blurRad="38100" dist="19050" dir="2700000" algn="tl" rotWithShape="0">
                  <a:schemeClr val="dk1">
                    <a:alpha val="40000"/>
                  </a:schemeClr>
                </a:outerShdw>
              </a:effectLst>
              <a:latin typeface="Segoe Print" panose="02000600000000000000" pitchFamily="2" charset="0"/>
              <a:ea typeface="標楷體" panose="03000509000000000000" pitchFamily="65" charset="-120"/>
            </a:endParaRPr>
          </a:p>
        </p:txBody>
      </p:sp>
      <p:sp>
        <p:nvSpPr>
          <p:cNvPr id="14" name="iṥ1iḋê">
            <a:extLst>
              <a:ext uri="{FF2B5EF4-FFF2-40B4-BE49-F238E27FC236}">
                <a16:creationId xmlns:a16="http://schemas.microsoft.com/office/drawing/2014/main" id="{F41E61E4-6810-4B6D-8157-05D2DAC3D080}"/>
              </a:ext>
            </a:extLst>
          </p:cNvPr>
          <p:cNvSpPr txBox="1"/>
          <p:nvPr/>
        </p:nvSpPr>
        <p:spPr bwMode="auto">
          <a:xfrm>
            <a:off x="515155" y="1005025"/>
            <a:ext cx="7973962" cy="7920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chorCtr="0">
            <a:normAutofit fontScale="92500" lnSpcReduction="2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hangingPunct="1">
              <a:lnSpc>
                <a:spcPct val="100000"/>
              </a:lnSpc>
              <a:spcBef>
                <a:spcPct val="0"/>
              </a:spcBef>
              <a:buFontTx/>
              <a:buNone/>
            </a:pPr>
            <a:r>
              <a:rPr lang="en-US" altLang="zh-TW" sz="2800" b="1" dirty="0">
                <a:solidFill>
                  <a:schemeClr val="bg2">
                    <a:lumMod val="50000"/>
                  </a:schemeClr>
                </a:solidFill>
                <a:latin typeface="Segoe Print" panose="02000600000000000000" pitchFamily="2" charset="0"/>
                <a:ea typeface="標楷體" panose="03000509000000000000" pitchFamily="65" charset="-120"/>
              </a:rPr>
              <a:t>First robotic tracheal intubations in humans using the Kepler intubation system(KIS)</a:t>
            </a:r>
            <a:endParaRPr lang="zh-TW" altLang="en-US" sz="2800" b="1" dirty="0">
              <a:solidFill>
                <a:schemeClr val="bg2">
                  <a:lumMod val="50000"/>
                </a:schemeClr>
              </a:solidFill>
              <a:latin typeface="Segoe Print" panose="02000600000000000000" pitchFamily="2" charset="0"/>
              <a:ea typeface="標楷體" panose="03000509000000000000" pitchFamily="65" charset="-120"/>
            </a:endParaRPr>
          </a:p>
        </p:txBody>
      </p:sp>
      <p:sp>
        <p:nvSpPr>
          <p:cNvPr id="15" name="iṥ1iḋê">
            <a:extLst>
              <a:ext uri="{FF2B5EF4-FFF2-40B4-BE49-F238E27FC236}">
                <a16:creationId xmlns:a16="http://schemas.microsoft.com/office/drawing/2014/main" id="{A2168023-F0AF-4631-94B2-6EC449973520}"/>
              </a:ext>
            </a:extLst>
          </p:cNvPr>
          <p:cNvSpPr txBox="1"/>
          <p:nvPr/>
        </p:nvSpPr>
        <p:spPr bwMode="auto">
          <a:xfrm>
            <a:off x="863651" y="2631540"/>
            <a:ext cx="7973962" cy="13210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1" hangingPunct="1">
              <a:lnSpc>
                <a:spcPct val="100000"/>
              </a:lnSpc>
              <a:spcBef>
                <a:spcPct val="0"/>
              </a:spcBef>
              <a:buFontTx/>
              <a:buNone/>
            </a:pPr>
            <a:r>
              <a:rPr lang="en-US" altLang="zh-TW" b="1" dirty="0">
                <a:solidFill>
                  <a:schemeClr val="bg2">
                    <a:lumMod val="50000"/>
                  </a:schemeClr>
                </a:solidFill>
                <a:latin typeface="Segoe Print" panose="02000600000000000000" pitchFamily="2" charset="0"/>
                <a:ea typeface="標楷體" panose="03000509000000000000" pitchFamily="65" charset="-120"/>
              </a:rPr>
              <a:t>KIS </a:t>
            </a:r>
            <a:r>
              <a:rPr lang="zh-TW" altLang="en-US" b="1" dirty="0">
                <a:solidFill>
                  <a:schemeClr val="bg2">
                    <a:lumMod val="50000"/>
                  </a:schemeClr>
                </a:solidFill>
                <a:latin typeface="Segoe Print" panose="02000600000000000000" pitchFamily="2" charset="0"/>
                <a:ea typeface="標楷體" panose="03000509000000000000" pitchFamily="65" charset="-120"/>
              </a:rPr>
              <a:t>由四個主要部分組成：</a:t>
            </a:r>
            <a:endParaRPr lang="en-US" altLang="zh-TW" b="1" dirty="0">
              <a:solidFill>
                <a:schemeClr val="bg2">
                  <a:lumMod val="50000"/>
                </a:schemeClr>
              </a:solidFill>
              <a:latin typeface="Segoe Print" panose="02000600000000000000" pitchFamily="2" charset="0"/>
              <a:ea typeface="標楷體" panose="03000509000000000000" pitchFamily="65" charset="-120"/>
            </a:endParaRPr>
          </a:p>
          <a:p>
            <a:pPr eaLnBrk="1" hangingPunct="1">
              <a:lnSpc>
                <a:spcPct val="100000"/>
              </a:lnSpc>
              <a:spcBef>
                <a:spcPct val="0"/>
              </a:spcBef>
              <a:buFontTx/>
              <a:buNone/>
            </a:pPr>
            <a:r>
              <a:rPr lang="en-US" altLang="zh-TW" b="1" dirty="0">
                <a:solidFill>
                  <a:schemeClr val="bg2">
                    <a:lumMod val="50000"/>
                  </a:schemeClr>
                </a:solidFill>
                <a:latin typeface="Segoe Print" panose="02000600000000000000" pitchFamily="2" charset="0"/>
                <a:ea typeface="標楷體" panose="03000509000000000000" pitchFamily="65" charset="-120"/>
              </a:rPr>
              <a:t>	</a:t>
            </a:r>
            <a:r>
              <a:rPr lang="zh-TW" altLang="en-US" b="1" dirty="0">
                <a:solidFill>
                  <a:schemeClr val="bg2">
                    <a:lumMod val="50000"/>
                  </a:schemeClr>
                </a:solidFill>
                <a:latin typeface="Segoe Print" panose="02000600000000000000" pitchFamily="2" charset="0"/>
                <a:ea typeface="標楷體" panose="03000509000000000000" pitchFamily="65" charset="-120"/>
              </a:rPr>
              <a:t>一個 操縱桿，一個 機械臂，一個 視頻喉鏡 和 控制系統</a:t>
            </a:r>
            <a:endParaRPr lang="en-US" altLang="zh-TW" b="1" dirty="0">
              <a:solidFill>
                <a:schemeClr val="bg2">
                  <a:lumMod val="50000"/>
                </a:schemeClr>
              </a:solidFill>
              <a:latin typeface="Segoe Print" panose="02000600000000000000" pitchFamily="2" charset="0"/>
              <a:ea typeface="標楷體" panose="03000509000000000000" pitchFamily="65" charset="-120"/>
            </a:endParaRPr>
          </a:p>
          <a:p>
            <a:pPr eaLnBrk="1" hangingPunct="1">
              <a:lnSpc>
                <a:spcPct val="100000"/>
              </a:lnSpc>
              <a:spcBef>
                <a:spcPct val="0"/>
              </a:spcBef>
              <a:buFontTx/>
              <a:buNone/>
            </a:pPr>
            <a:endParaRPr lang="en-US" altLang="zh-TW" b="1" dirty="0">
              <a:solidFill>
                <a:schemeClr val="bg2">
                  <a:lumMod val="50000"/>
                </a:schemeClr>
              </a:solidFill>
              <a:latin typeface="Segoe Print" panose="02000600000000000000" pitchFamily="2" charset="0"/>
              <a:ea typeface="標楷體" panose="03000509000000000000" pitchFamily="65" charset="-120"/>
            </a:endParaRPr>
          </a:p>
          <a:p>
            <a:pPr eaLnBrk="1" hangingPunct="1">
              <a:lnSpc>
                <a:spcPct val="100000"/>
              </a:lnSpc>
              <a:spcBef>
                <a:spcPct val="0"/>
              </a:spcBef>
              <a:buFontTx/>
              <a:buNone/>
            </a:pPr>
            <a:r>
              <a:rPr lang="zh-TW" altLang="en-US" b="1" dirty="0">
                <a:solidFill>
                  <a:schemeClr val="bg2">
                    <a:lumMod val="50000"/>
                  </a:schemeClr>
                </a:solidFill>
                <a:latin typeface="Segoe Print" panose="02000600000000000000" pitchFamily="2" charset="0"/>
                <a:ea typeface="標楷體" panose="03000509000000000000" pitchFamily="65" charset="-120"/>
              </a:rPr>
              <a:t>機械臂可以以三種不同的速度操作（低、中和高</a:t>
            </a:r>
            <a:r>
              <a:rPr lang="en-US" altLang="zh-TW" b="1" dirty="0">
                <a:solidFill>
                  <a:schemeClr val="bg2">
                    <a:lumMod val="50000"/>
                  </a:schemeClr>
                </a:solidFill>
                <a:latin typeface="Segoe Print" panose="02000600000000000000" pitchFamily="2" charset="0"/>
                <a:ea typeface="標楷體" panose="03000509000000000000" pitchFamily="65" charset="-120"/>
              </a:rPr>
              <a:t>)</a:t>
            </a:r>
            <a:endParaRPr lang="zh-TW" altLang="en-US" b="1" dirty="0">
              <a:solidFill>
                <a:schemeClr val="bg2">
                  <a:lumMod val="50000"/>
                </a:schemeClr>
              </a:solidFill>
              <a:latin typeface="Segoe Print" panose="02000600000000000000" pitchFamily="2" charset="0"/>
              <a:ea typeface="標楷體" panose="03000509000000000000" pitchFamily="65" charset="-120"/>
            </a:endParaRPr>
          </a:p>
        </p:txBody>
      </p:sp>
      <p:sp>
        <p:nvSpPr>
          <p:cNvPr id="17" name="椭圆 5">
            <a:extLst>
              <a:ext uri="{FF2B5EF4-FFF2-40B4-BE49-F238E27FC236}">
                <a16:creationId xmlns:a16="http://schemas.microsoft.com/office/drawing/2014/main" id="{92DC6E16-FD6A-4C42-A0EA-A65910DE86F4}"/>
              </a:ext>
            </a:extLst>
          </p:cNvPr>
          <p:cNvSpPr/>
          <p:nvPr/>
        </p:nvSpPr>
        <p:spPr>
          <a:xfrm rot="1180012" flipH="1" flipV="1">
            <a:off x="750206" y="2843737"/>
            <a:ext cx="163001" cy="16300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5">
            <a:extLst>
              <a:ext uri="{FF2B5EF4-FFF2-40B4-BE49-F238E27FC236}">
                <a16:creationId xmlns:a16="http://schemas.microsoft.com/office/drawing/2014/main" id="{A7C2493B-8E59-49F8-93B5-A93034FC004B}"/>
              </a:ext>
            </a:extLst>
          </p:cNvPr>
          <p:cNvSpPr/>
          <p:nvPr/>
        </p:nvSpPr>
        <p:spPr>
          <a:xfrm rot="1180012" flipH="1" flipV="1">
            <a:off x="753164" y="3679890"/>
            <a:ext cx="163001" cy="16300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5">
            <a:extLst>
              <a:ext uri="{FF2B5EF4-FFF2-40B4-BE49-F238E27FC236}">
                <a16:creationId xmlns:a16="http://schemas.microsoft.com/office/drawing/2014/main" id="{3D554458-884D-4345-A42B-82FE91C452E0}"/>
              </a:ext>
            </a:extLst>
          </p:cNvPr>
          <p:cNvSpPr/>
          <p:nvPr/>
        </p:nvSpPr>
        <p:spPr>
          <a:xfrm rot="1180012" flipH="1" flipV="1">
            <a:off x="750205" y="1956651"/>
            <a:ext cx="163001" cy="16300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iṥ1iḋê">
            <a:extLst>
              <a:ext uri="{FF2B5EF4-FFF2-40B4-BE49-F238E27FC236}">
                <a16:creationId xmlns:a16="http://schemas.microsoft.com/office/drawing/2014/main" id="{959F79B4-FB72-461D-934A-803F59588D9F}"/>
              </a:ext>
            </a:extLst>
          </p:cNvPr>
          <p:cNvSpPr txBox="1"/>
          <p:nvPr/>
        </p:nvSpPr>
        <p:spPr bwMode="auto">
          <a:xfrm>
            <a:off x="984536" y="1682110"/>
            <a:ext cx="7973962" cy="7920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chorCtr="0">
            <a:normAutofit fontScale="925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1" hangingPunct="1">
              <a:lnSpc>
                <a:spcPct val="100000"/>
              </a:lnSpc>
              <a:spcBef>
                <a:spcPct val="0"/>
              </a:spcBef>
              <a:buFontTx/>
              <a:buNone/>
            </a:pPr>
            <a:r>
              <a:rPr lang="zh-TW" altLang="en-US" b="1" dirty="0">
                <a:solidFill>
                  <a:schemeClr val="bg2">
                    <a:lumMod val="50000"/>
                  </a:schemeClr>
                </a:solidFill>
                <a:latin typeface="Segoe Print" panose="02000600000000000000" pitchFamily="2" charset="0"/>
                <a:ea typeface="標楷體" panose="03000509000000000000" pitchFamily="65" charset="-120"/>
              </a:rPr>
              <a:t>雖然在手術室的完美條件下，熟練的操作者可以輕鬆地進行氣管插管，</a:t>
            </a:r>
            <a:endParaRPr lang="en-US" altLang="zh-TW" b="1" dirty="0">
              <a:solidFill>
                <a:schemeClr val="bg2">
                  <a:lumMod val="50000"/>
                </a:schemeClr>
              </a:solidFill>
              <a:latin typeface="Segoe Print" panose="02000600000000000000" pitchFamily="2" charset="0"/>
              <a:ea typeface="標楷體" panose="03000509000000000000" pitchFamily="65" charset="-120"/>
            </a:endParaRPr>
          </a:p>
          <a:p>
            <a:pPr eaLnBrk="1" hangingPunct="1">
              <a:lnSpc>
                <a:spcPct val="100000"/>
              </a:lnSpc>
              <a:spcBef>
                <a:spcPct val="0"/>
              </a:spcBef>
              <a:buFontTx/>
              <a:buNone/>
            </a:pPr>
            <a:r>
              <a:rPr lang="zh-TW" altLang="en-US" b="1" dirty="0">
                <a:solidFill>
                  <a:schemeClr val="bg2">
                    <a:lumMod val="50000"/>
                  </a:schemeClr>
                </a:solidFill>
                <a:latin typeface="Segoe Print" panose="02000600000000000000" pitchFamily="2" charset="0"/>
                <a:ea typeface="標楷體" panose="03000509000000000000" pitchFamily="65" charset="-120"/>
              </a:rPr>
              <a:t>但在次優條件下，或者在技能較差的臨時操作者手中，氣管插管可能會更加困難。</a:t>
            </a:r>
          </a:p>
        </p:txBody>
      </p:sp>
    </p:spTree>
    <p:extLst>
      <p:ext uri="{BB962C8B-B14F-4D97-AF65-F5344CB8AC3E}">
        <p14:creationId xmlns:p14="http://schemas.microsoft.com/office/powerpoint/2010/main" val="4234878316"/>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048697"/>
                                        </p:tgtEl>
                                        <p:attrNameLst>
                                          <p:attrName>style.visibility</p:attrName>
                                        </p:attrNameLst>
                                      </p:cBhvr>
                                      <p:to>
                                        <p:strVal val="visible"/>
                                      </p:to>
                                    </p:set>
                                    <p:anim calcmode="lin" valueType="num">
                                      <p:cBhvr additive="base">
                                        <p:cTn id="7" dur="100" fill="hold"/>
                                        <p:tgtEl>
                                          <p:spTgt spid="1048697"/>
                                        </p:tgtEl>
                                        <p:attrNameLst>
                                          <p:attrName>ppt_x</p:attrName>
                                        </p:attrNameLst>
                                      </p:cBhvr>
                                      <p:tavLst>
                                        <p:tav tm="0">
                                          <p:val>
                                            <p:strVal val="0-#ppt_w/2"/>
                                          </p:val>
                                        </p:tav>
                                        <p:tav tm="100000">
                                          <p:val>
                                            <p:strVal val="#ppt_x"/>
                                          </p:val>
                                        </p:tav>
                                      </p:tavLst>
                                    </p:anim>
                                    <p:anim calcmode="lin" valueType="num">
                                      <p:cBhvr additive="base">
                                        <p:cTn id="8" dur="100" fill="hold"/>
                                        <p:tgtEl>
                                          <p:spTgt spid="1048697"/>
                                        </p:tgtEl>
                                        <p:attrNameLst>
                                          <p:attrName>ppt_y</p:attrName>
                                        </p:attrNameLst>
                                      </p:cBhvr>
                                      <p:tavLst>
                                        <p:tav tm="0">
                                          <p:val>
                                            <p:strVal val="#ppt_y"/>
                                          </p:val>
                                        </p:tav>
                                        <p:tav tm="100000">
                                          <p:val>
                                            <p:strVal val="#ppt_y"/>
                                          </p:val>
                                        </p:tav>
                                      </p:tavLst>
                                    </p:anim>
                                  </p:childTnLst>
                                </p:cTn>
                              </p:par>
                            </p:childTnLst>
                          </p:cTn>
                        </p:par>
                        <p:par>
                          <p:cTn id="9" fill="hold">
                            <p:stCondLst>
                              <p:cond delay="100"/>
                            </p:stCondLst>
                            <p:childTnLst>
                              <p:par>
                                <p:cTn id="10" presetID="2" presetClass="entr" presetSubtype="8" fill="hold" grpId="0" nodeType="afterEffect">
                                  <p:stCondLst>
                                    <p:cond delay="0"/>
                                  </p:stCondLst>
                                  <p:childTnLst>
                                    <p:set>
                                      <p:cBhvr>
                                        <p:cTn id="11" dur="1" fill="hold">
                                          <p:stCondLst>
                                            <p:cond delay="0"/>
                                          </p:stCondLst>
                                        </p:cTn>
                                        <p:tgtEl>
                                          <p:spTgt spid="1048698"/>
                                        </p:tgtEl>
                                        <p:attrNameLst>
                                          <p:attrName>style.visibility</p:attrName>
                                        </p:attrNameLst>
                                      </p:cBhvr>
                                      <p:to>
                                        <p:strVal val="visible"/>
                                      </p:to>
                                    </p:set>
                                    <p:anim calcmode="lin" valueType="num">
                                      <p:cBhvr additive="base">
                                        <p:cTn id="12" dur="100" fill="hold"/>
                                        <p:tgtEl>
                                          <p:spTgt spid="1048698"/>
                                        </p:tgtEl>
                                        <p:attrNameLst>
                                          <p:attrName>ppt_x</p:attrName>
                                        </p:attrNameLst>
                                      </p:cBhvr>
                                      <p:tavLst>
                                        <p:tav tm="0">
                                          <p:val>
                                            <p:strVal val="0-#ppt_w/2"/>
                                          </p:val>
                                        </p:tav>
                                        <p:tav tm="100000">
                                          <p:val>
                                            <p:strVal val="#ppt_x"/>
                                          </p:val>
                                        </p:tav>
                                      </p:tavLst>
                                    </p:anim>
                                    <p:anim calcmode="lin" valueType="num">
                                      <p:cBhvr additive="base">
                                        <p:cTn id="13" dur="100" fill="hold"/>
                                        <p:tgtEl>
                                          <p:spTgt spid="1048698"/>
                                        </p:tgtEl>
                                        <p:attrNameLst>
                                          <p:attrName>ppt_y</p:attrName>
                                        </p:attrNameLst>
                                      </p:cBhvr>
                                      <p:tavLst>
                                        <p:tav tm="0">
                                          <p:val>
                                            <p:strVal val="#ppt_y"/>
                                          </p:val>
                                        </p:tav>
                                        <p:tav tm="100000">
                                          <p:val>
                                            <p:strVal val="#ppt_y"/>
                                          </p:val>
                                        </p:tav>
                                      </p:tavLst>
                                    </p:anim>
                                  </p:childTnLst>
                                </p:cTn>
                              </p:par>
                            </p:childTnLst>
                          </p:cTn>
                        </p:par>
                        <p:par>
                          <p:cTn id="14" fill="hold">
                            <p:stCondLst>
                              <p:cond delay="200"/>
                            </p:stCondLst>
                            <p:childTnLst>
                              <p:par>
                                <p:cTn id="15" presetID="2" presetClass="entr" presetSubtype="8" fill="hold" grpId="0" nodeType="afterEffect">
                                  <p:stCondLst>
                                    <p:cond delay="0"/>
                                  </p:stCondLst>
                                  <p:childTnLst>
                                    <p:set>
                                      <p:cBhvr>
                                        <p:cTn id="16" dur="1" fill="hold">
                                          <p:stCondLst>
                                            <p:cond delay="0"/>
                                          </p:stCondLst>
                                        </p:cTn>
                                        <p:tgtEl>
                                          <p:spTgt spid="1048699"/>
                                        </p:tgtEl>
                                        <p:attrNameLst>
                                          <p:attrName>style.visibility</p:attrName>
                                        </p:attrNameLst>
                                      </p:cBhvr>
                                      <p:to>
                                        <p:strVal val="visible"/>
                                      </p:to>
                                    </p:set>
                                    <p:anim calcmode="lin" valueType="num">
                                      <p:cBhvr additive="base">
                                        <p:cTn id="17" dur="100" fill="hold"/>
                                        <p:tgtEl>
                                          <p:spTgt spid="1048699"/>
                                        </p:tgtEl>
                                        <p:attrNameLst>
                                          <p:attrName>ppt_x</p:attrName>
                                        </p:attrNameLst>
                                      </p:cBhvr>
                                      <p:tavLst>
                                        <p:tav tm="0">
                                          <p:val>
                                            <p:strVal val="0-#ppt_w/2"/>
                                          </p:val>
                                        </p:tav>
                                        <p:tav tm="100000">
                                          <p:val>
                                            <p:strVal val="#ppt_x"/>
                                          </p:val>
                                        </p:tav>
                                      </p:tavLst>
                                    </p:anim>
                                    <p:anim calcmode="lin" valueType="num">
                                      <p:cBhvr additive="base">
                                        <p:cTn id="18" dur="100" fill="hold"/>
                                        <p:tgtEl>
                                          <p:spTgt spid="1048699"/>
                                        </p:tgtEl>
                                        <p:attrNameLst>
                                          <p:attrName>ppt_y</p:attrName>
                                        </p:attrNameLst>
                                      </p:cBhvr>
                                      <p:tavLst>
                                        <p:tav tm="0">
                                          <p:val>
                                            <p:strVal val="#ppt_y"/>
                                          </p:val>
                                        </p:tav>
                                        <p:tav tm="100000">
                                          <p:val>
                                            <p:strVal val="#ppt_y"/>
                                          </p:val>
                                        </p:tav>
                                      </p:tavLst>
                                    </p:anim>
                                  </p:childTnLst>
                                </p:cTn>
                              </p:par>
                            </p:childTnLst>
                          </p:cTn>
                        </p:par>
                        <p:par>
                          <p:cTn id="19" fill="hold">
                            <p:stCondLst>
                              <p:cond delay="300"/>
                            </p:stCondLst>
                            <p:childTnLst>
                              <p:par>
                                <p:cTn id="20" presetID="2" presetClass="entr" presetSubtype="8" fill="hold" grpId="0" nodeType="afterEffect">
                                  <p:stCondLst>
                                    <p:cond delay="0"/>
                                  </p:stCondLst>
                                  <p:childTnLst>
                                    <p:set>
                                      <p:cBhvr>
                                        <p:cTn id="21" dur="1" fill="hold">
                                          <p:stCondLst>
                                            <p:cond delay="0"/>
                                          </p:stCondLst>
                                        </p:cTn>
                                        <p:tgtEl>
                                          <p:spTgt spid="1048700"/>
                                        </p:tgtEl>
                                        <p:attrNameLst>
                                          <p:attrName>style.visibility</p:attrName>
                                        </p:attrNameLst>
                                      </p:cBhvr>
                                      <p:to>
                                        <p:strVal val="visible"/>
                                      </p:to>
                                    </p:set>
                                    <p:anim calcmode="lin" valueType="num">
                                      <p:cBhvr additive="base">
                                        <p:cTn id="22" dur="100" fill="hold"/>
                                        <p:tgtEl>
                                          <p:spTgt spid="1048700"/>
                                        </p:tgtEl>
                                        <p:attrNameLst>
                                          <p:attrName>ppt_x</p:attrName>
                                        </p:attrNameLst>
                                      </p:cBhvr>
                                      <p:tavLst>
                                        <p:tav tm="0">
                                          <p:val>
                                            <p:strVal val="0-#ppt_w/2"/>
                                          </p:val>
                                        </p:tav>
                                        <p:tav tm="100000">
                                          <p:val>
                                            <p:strVal val="#ppt_x"/>
                                          </p:val>
                                        </p:tav>
                                      </p:tavLst>
                                    </p:anim>
                                    <p:anim calcmode="lin" valueType="num">
                                      <p:cBhvr additive="base">
                                        <p:cTn id="23" dur="100" fill="hold"/>
                                        <p:tgtEl>
                                          <p:spTgt spid="1048700"/>
                                        </p:tgtEl>
                                        <p:attrNameLst>
                                          <p:attrName>ppt_y</p:attrName>
                                        </p:attrNameLst>
                                      </p:cBhvr>
                                      <p:tavLst>
                                        <p:tav tm="0">
                                          <p:val>
                                            <p:strVal val="#ppt_y"/>
                                          </p:val>
                                        </p:tav>
                                        <p:tav tm="100000">
                                          <p:val>
                                            <p:strVal val="#ppt_y"/>
                                          </p:val>
                                        </p:tav>
                                      </p:tavLst>
                                    </p:anim>
                                  </p:childTnLst>
                                </p:cTn>
                              </p:par>
                            </p:childTnLst>
                          </p:cTn>
                        </p:par>
                        <p:par>
                          <p:cTn id="24" fill="hold">
                            <p:stCondLst>
                              <p:cond delay="400"/>
                            </p:stCondLst>
                            <p:childTnLst>
                              <p:par>
                                <p:cTn id="25" presetID="2" presetClass="entr" presetSubtype="8" fill="hold" grpId="0" nodeType="afterEffect">
                                  <p:stCondLst>
                                    <p:cond delay="0"/>
                                  </p:stCondLst>
                                  <p:childTnLst>
                                    <p:set>
                                      <p:cBhvr>
                                        <p:cTn id="26" dur="1" fill="hold">
                                          <p:stCondLst>
                                            <p:cond delay="0"/>
                                          </p:stCondLst>
                                        </p:cTn>
                                        <p:tgtEl>
                                          <p:spTgt spid="1048701"/>
                                        </p:tgtEl>
                                        <p:attrNameLst>
                                          <p:attrName>style.visibility</p:attrName>
                                        </p:attrNameLst>
                                      </p:cBhvr>
                                      <p:to>
                                        <p:strVal val="visible"/>
                                      </p:to>
                                    </p:set>
                                    <p:anim calcmode="lin" valueType="num">
                                      <p:cBhvr additive="base">
                                        <p:cTn id="27" dur="100" fill="hold"/>
                                        <p:tgtEl>
                                          <p:spTgt spid="1048701"/>
                                        </p:tgtEl>
                                        <p:attrNameLst>
                                          <p:attrName>ppt_x</p:attrName>
                                        </p:attrNameLst>
                                      </p:cBhvr>
                                      <p:tavLst>
                                        <p:tav tm="0">
                                          <p:val>
                                            <p:strVal val="0-#ppt_w/2"/>
                                          </p:val>
                                        </p:tav>
                                        <p:tav tm="100000">
                                          <p:val>
                                            <p:strVal val="#ppt_x"/>
                                          </p:val>
                                        </p:tav>
                                      </p:tavLst>
                                    </p:anim>
                                    <p:anim calcmode="lin" valueType="num">
                                      <p:cBhvr additive="base">
                                        <p:cTn id="28" dur="100" fill="hold"/>
                                        <p:tgtEl>
                                          <p:spTgt spid="1048701"/>
                                        </p:tgtEl>
                                        <p:attrNameLst>
                                          <p:attrName>ppt_y</p:attrName>
                                        </p:attrNameLst>
                                      </p:cBhvr>
                                      <p:tavLst>
                                        <p:tav tm="0">
                                          <p:val>
                                            <p:strVal val="#ppt_y"/>
                                          </p:val>
                                        </p:tav>
                                        <p:tav tm="100000">
                                          <p:val>
                                            <p:strVal val="#ppt_y"/>
                                          </p:val>
                                        </p:tav>
                                      </p:tavLst>
                                    </p:anim>
                                  </p:childTnLst>
                                </p:cTn>
                              </p:par>
                            </p:childTnLst>
                          </p:cTn>
                        </p:par>
                        <p:par>
                          <p:cTn id="29" fill="hold">
                            <p:stCondLst>
                              <p:cond delay="500"/>
                            </p:stCondLst>
                            <p:childTnLst>
                              <p:par>
                                <p:cTn id="30" presetID="22" presetClass="entr" presetSubtype="2" fill="hold" nodeType="afterEffect">
                                  <p:stCondLst>
                                    <p:cond delay="0"/>
                                  </p:stCondLst>
                                  <p:childTnLst>
                                    <p:set>
                                      <p:cBhvr>
                                        <p:cTn id="31" dur="1" fill="hold">
                                          <p:stCondLst>
                                            <p:cond delay="0"/>
                                          </p:stCondLst>
                                        </p:cTn>
                                        <p:tgtEl>
                                          <p:spTgt spid="3145743"/>
                                        </p:tgtEl>
                                        <p:attrNameLst>
                                          <p:attrName>style.visibility</p:attrName>
                                        </p:attrNameLst>
                                      </p:cBhvr>
                                      <p:to>
                                        <p:strVal val="visible"/>
                                      </p:to>
                                    </p:set>
                                    <p:animEffect transition="in" filter="wipe(right)">
                                      <p:cBhvr>
                                        <p:cTn id="32" dur="300"/>
                                        <p:tgtEl>
                                          <p:spTgt spid="3145743"/>
                                        </p:tgtEl>
                                      </p:cBhvr>
                                    </p:animEffect>
                                  </p:childTnLst>
                                </p:cTn>
                              </p:par>
                            </p:childTnLst>
                          </p:cTn>
                        </p:par>
                        <p:par>
                          <p:cTn id="33" fill="hold">
                            <p:stCondLst>
                              <p:cond delay="800"/>
                            </p:stCondLst>
                            <p:childTnLst>
                              <p:par>
                                <p:cTn id="34" presetID="12" presetClass="entr" presetSubtype="4" fill="hold" grpId="0" nodeType="afterEffect">
                                  <p:stCondLst>
                                    <p:cond delay="0"/>
                                  </p:stCondLst>
                                  <p:childTnLst>
                                    <p:set>
                                      <p:cBhvr>
                                        <p:cTn id="35" dur="1" fill="hold">
                                          <p:stCondLst>
                                            <p:cond delay="0"/>
                                          </p:stCondLst>
                                        </p:cTn>
                                        <p:tgtEl>
                                          <p:spTgt spid="1048711"/>
                                        </p:tgtEl>
                                        <p:attrNameLst>
                                          <p:attrName>style.visibility</p:attrName>
                                        </p:attrNameLst>
                                      </p:cBhvr>
                                      <p:to>
                                        <p:strVal val="visible"/>
                                      </p:to>
                                    </p:set>
                                    <p:anim calcmode="lin" valueType="num">
                                      <p:cBhvr additive="base">
                                        <p:cTn id="36" dur="300"/>
                                        <p:tgtEl>
                                          <p:spTgt spid="1048711"/>
                                        </p:tgtEl>
                                        <p:attrNameLst>
                                          <p:attrName>ppt_y</p:attrName>
                                        </p:attrNameLst>
                                      </p:cBhvr>
                                      <p:tavLst>
                                        <p:tav tm="0">
                                          <p:val>
                                            <p:strVal val="#ppt_y+#ppt_h*1.125000"/>
                                          </p:val>
                                        </p:tav>
                                        <p:tav tm="100000">
                                          <p:val>
                                            <p:strVal val="#ppt_y"/>
                                          </p:val>
                                        </p:tav>
                                      </p:tavLst>
                                    </p:anim>
                                    <p:animEffect transition="in" filter="wipe(up)">
                                      <p:cBhvr>
                                        <p:cTn id="37" dur="300"/>
                                        <p:tgtEl>
                                          <p:spTgt spid="10487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97" grpId="0" animBg="1"/>
      <p:bldP spid="1048698" grpId="0" animBg="1"/>
      <p:bldP spid="1048699" grpId="0" animBg="1"/>
      <p:bldP spid="1048700" grpId="0" animBg="1"/>
      <p:bldP spid="1048701" grpId="0" animBg="1"/>
      <p:bldP spid="1048711"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0">
          <a:blip r:embed="rId3">
            <a:alphaModFix amt="64000"/>
            <a:lum/>
          </a:blip>
          <a:srcRect/>
          <a:stretch>
            <a:fillRect l="-10000" r="-10000"/>
          </a:stretch>
        </a:blipFill>
        <a:effectLst/>
      </p:bgPr>
    </p:bg>
    <p:spTree>
      <p:nvGrpSpPr>
        <p:cNvPr id="1" name=""/>
        <p:cNvGrpSpPr/>
        <p:nvPr/>
      </p:nvGrpSpPr>
      <p:grpSpPr>
        <a:xfrm>
          <a:off x="0" y="0"/>
          <a:ext cx="0" cy="0"/>
          <a:chOff x="0" y="0"/>
          <a:chExt cx="0" cy="0"/>
        </a:xfrm>
      </p:grpSpPr>
      <p:sp>
        <p:nvSpPr>
          <p:cNvPr id="1048697" name="矩形 1"/>
          <p:cNvSpPr/>
          <p:nvPr/>
        </p:nvSpPr>
        <p:spPr>
          <a:xfrm>
            <a:off x="0" y="457200"/>
            <a:ext cx="144463" cy="144463"/>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pPr>
            <a:endParaRPr lang="zh-CN" altLang="en-US">
              <a:solidFill>
                <a:prstClr val="white"/>
              </a:solidFill>
            </a:endParaRPr>
          </a:p>
        </p:txBody>
      </p:sp>
      <p:sp>
        <p:nvSpPr>
          <p:cNvPr id="1048698" name="矩形 2"/>
          <p:cNvSpPr/>
          <p:nvPr/>
        </p:nvSpPr>
        <p:spPr>
          <a:xfrm>
            <a:off x="198438" y="457200"/>
            <a:ext cx="144462" cy="14446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pPr>
            <a:endParaRPr lang="zh-CN" altLang="en-US">
              <a:solidFill>
                <a:prstClr val="white"/>
              </a:solidFill>
            </a:endParaRPr>
          </a:p>
        </p:txBody>
      </p:sp>
      <p:sp>
        <p:nvSpPr>
          <p:cNvPr id="1048699" name="矩形 3"/>
          <p:cNvSpPr/>
          <p:nvPr/>
        </p:nvSpPr>
        <p:spPr>
          <a:xfrm>
            <a:off x="396875" y="457200"/>
            <a:ext cx="142875" cy="14446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pPr>
            <a:endParaRPr lang="zh-CN" altLang="en-US">
              <a:solidFill>
                <a:prstClr val="white"/>
              </a:solidFill>
            </a:endParaRPr>
          </a:p>
        </p:txBody>
      </p:sp>
      <p:sp>
        <p:nvSpPr>
          <p:cNvPr id="1048700" name="矩形 4"/>
          <p:cNvSpPr/>
          <p:nvPr/>
        </p:nvSpPr>
        <p:spPr>
          <a:xfrm>
            <a:off x="593725" y="457200"/>
            <a:ext cx="144463" cy="14446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pPr>
            <a:endParaRPr lang="zh-CN" altLang="en-US">
              <a:solidFill>
                <a:prstClr val="white"/>
              </a:solidFill>
            </a:endParaRPr>
          </a:p>
        </p:txBody>
      </p:sp>
      <p:sp>
        <p:nvSpPr>
          <p:cNvPr id="1048701" name="矩形 5"/>
          <p:cNvSpPr/>
          <p:nvPr/>
        </p:nvSpPr>
        <p:spPr>
          <a:xfrm>
            <a:off x="792163" y="457200"/>
            <a:ext cx="144462" cy="14446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pPr>
            <a:endParaRPr lang="zh-CN" altLang="en-US">
              <a:solidFill>
                <a:prstClr val="white"/>
              </a:solidFill>
            </a:endParaRPr>
          </a:p>
        </p:txBody>
      </p:sp>
      <p:cxnSp>
        <p:nvCxnSpPr>
          <p:cNvPr id="3145743" name="直接连接符 51"/>
          <p:cNvCxnSpPr>
            <a:cxnSpLocks/>
          </p:cNvCxnSpPr>
          <p:nvPr/>
        </p:nvCxnSpPr>
        <p:spPr>
          <a:xfrm flipH="1">
            <a:off x="3851275" y="530225"/>
            <a:ext cx="4986338" cy="0"/>
          </a:xfrm>
          <a:prstGeom prst="line">
            <a:avLst/>
          </a:prstGeom>
          <a:ln>
            <a:solidFill>
              <a:schemeClr val="tx2"/>
            </a:solidFill>
            <a:prstDash val="dashDot"/>
            <a:headEnd type="none" w="sm" len="sm"/>
            <a:tailEnd type="oval" w="sm" len="sm"/>
          </a:ln>
        </p:spPr>
        <p:style>
          <a:lnRef idx="1">
            <a:schemeClr val="accent1"/>
          </a:lnRef>
          <a:fillRef idx="0">
            <a:schemeClr val="accent1"/>
          </a:fillRef>
          <a:effectRef idx="0">
            <a:schemeClr val="accent1"/>
          </a:effectRef>
          <a:fontRef idx="minor">
            <a:schemeClr val="tx1"/>
          </a:fontRef>
        </p:style>
      </p:cxnSp>
      <p:pic>
        <p:nvPicPr>
          <p:cNvPr id="127" name="图片 3">
            <a:extLst>
              <a:ext uri="{FF2B5EF4-FFF2-40B4-BE49-F238E27FC236}">
                <a16:creationId xmlns:a16="http://schemas.microsoft.com/office/drawing/2014/main" id="{3F907494-89A6-49BA-8EF6-D23BAE48BBA2}"/>
              </a:ext>
            </a:extLst>
          </p:cNvPr>
          <p:cNvPicPr>
            <a:picLocks noChangeAspect="1"/>
          </p:cNvPicPr>
          <p:nvPr/>
        </p:nvPicPr>
        <p:blipFill>
          <a:blip r:embed="rId4" cstate="print">
            <a:duotone>
              <a:schemeClr val="bg2">
                <a:shade val="45000"/>
                <a:satMod val="135000"/>
              </a:schemeClr>
              <a:prstClr val="white"/>
            </a:duotone>
            <a:extLst>
              <a:ext uri="{BEBA8EAE-BF5A-486C-A8C5-ECC9F3942E4B}">
                <a14:imgProps xmlns:a14="http://schemas.microsoft.com/office/drawing/2010/main">
                  <a14:imgLayer r:embed="rId5">
                    <a14:imgEffect>
                      <a14:colorTemperature colorTemp="8800"/>
                    </a14:imgEffect>
                    <a14:imgEffect>
                      <a14:saturation sat="66000"/>
                    </a14:imgEffect>
                  </a14:imgLayer>
                </a14:imgProps>
              </a:ext>
              <a:ext uri="{28A0092B-C50C-407E-A947-70E740481C1C}">
                <a14:useLocalDpi xmlns:a14="http://schemas.microsoft.com/office/drawing/2010/main" val="0"/>
              </a:ext>
            </a:extLst>
          </a:blip>
          <a:stretch>
            <a:fillRect/>
          </a:stretch>
        </p:blipFill>
        <p:spPr>
          <a:xfrm rot="3151080">
            <a:off x="5673284" y="-3434207"/>
            <a:ext cx="6204335" cy="4542089"/>
          </a:xfrm>
          <a:prstGeom prst="rect">
            <a:avLst/>
          </a:prstGeom>
        </p:spPr>
      </p:pic>
      <p:sp>
        <p:nvSpPr>
          <p:cNvPr id="12" name="橢圓 16">
            <a:extLst>
              <a:ext uri="{FF2B5EF4-FFF2-40B4-BE49-F238E27FC236}">
                <a16:creationId xmlns:a16="http://schemas.microsoft.com/office/drawing/2014/main" id="{DF41A064-551D-4894-915F-252BB81E564C}"/>
              </a:ext>
            </a:extLst>
          </p:cNvPr>
          <p:cNvSpPr/>
          <p:nvPr/>
        </p:nvSpPr>
        <p:spPr>
          <a:xfrm>
            <a:off x="8300006" y="4567587"/>
            <a:ext cx="792088" cy="62753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dirty="0">
                <a:ln w="0"/>
                <a:solidFill>
                  <a:schemeClr val="tx2">
                    <a:lumMod val="50000"/>
                  </a:schemeClr>
                </a:solidFill>
                <a:effectLst>
                  <a:outerShdw blurRad="38100" dist="19050" dir="2700000" algn="tl" rotWithShape="0">
                    <a:schemeClr val="dk1">
                      <a:alpha val="40000"/>
                    </a:schemeClr>
                  </a:outerShdw>
                </a:effectLst>
                <a:latin typeface="Segoe Print" panose="02000600000000000000" pitchFamily="2" charset="0"/>
                <a:ea typeface="標楷體" panose="03000509000000000000" pitchFamily="65" charset="-120"/>
              </a:rPr>
              <a:t>19</a:t>
            </a:r>
            <a:endParaRPr lang="zh-TW" altLang="en-US" sz="2000" dirty="0">
              <a:ln w="0"/>
              <a:solidFill>
                <a:schemeClr val="tx2">
                  <a:lumMod val="50000"/>
                </a:schemeClr>
              </a:solidFill>
              <a:effectLst>
                <a:outerShdw blurRad="38100" dist="19050" dir="2700000" algn="tl" rotWithShape="0">
                  <a:schemeClr val="dk1">
                    <a:alpha val="40000"/>
                  </a:schemeClr>
                </a:outerShdw>
              </a:effectLst>
              <a:latin typeface="Segoe Print" panose="02000600000000000000" pitchFamily="2" charset="0"/>
              <a:ea typeface="標楷體" panose="03000509000000000000" pitchFamily="65" charset="-120"/>
            </a:endParaRPr>
          </a:p>
        </p:txBody>
      </p:sp>
      <p:sp>
        <p:nvSpPr>
          <p:cNvPr id="13" name="TextBox 49">
            <a:extLst>
              <a:ext uri="{FF2B5EF4-FFF2-40B4-BE49-F238E27FC236}">
                <a16:creationId xmlns:a16="http://schemas.microsoft.com/office/drawing/2014/main" id="{183CF100-E343-4D0D-8BD7-91152B79C2A5}"/>
              </a:ext>
            </a:extLst>
          </p:cNvPr>
          <p:cNvSpPr txBox="1">
            <a:spLocks noChangeArrowheads="1"/>
          </p:cNvSpPr>
          <p:nvPr/>
        </p:nvSpPr>
        <p:spPr bwMode="auto">
          <a:xfrm>
            <a:off x="1039074" y="186750"/>
            <a:ext cx="2709752" cy="707886"/>
          </a:xfrm>
          <a:prstGeom prst="rect">
            <a:avLst/>
          </a:prstGeom>
          <a:noFill/>
          <a:ln>
            <a:noFill/>
          </a:ln>
        </p:spPr>
        <p:txBody>
          <a:bodyPr>
            <a:spAutoFit/>
          </a:bodyPr>
          <a:lstStyle/>
          <a:p>
            <a:pPr algn="dist"/>
            <a:r>
              <a:rPr lang="zh-TW" altLang="en-US" sz="4000" b="1" dirty="0">
                <a:solidFill>
                  <a:schemeClr val="tx2">
                    <a:lumMod val="50000"/>
                  </a:schemeClr>
                </a:solidFill>
                <a:latin typeface="標楷體" panose="03000509000000000000" pitchFamily="65" charset="-120"/>
                <a:ea typeface="標楷體" panose="03000509000000000000" pitchFamily="65" charset="-120"/>
              </a:rPr>
              <a:t>論文</a:t>
            </a:r>
            <a:r>
              <a:rPr lang="en-US" altLang="zh-TW" sz="4000" b="1" dirty="0">
                <a:solidFill>
                  <a:schemeClr val="tx2">
                    <a:lumMod val="50000"/>
                  </a:schemeClr>
                </a:solidFill>
                <a:latin typeface="標楷體" panose="03000509000000000000" pitchFamily="65" charset="-120"/>
                <a:ea typeface="標楷體" panose="03000509000000000000" pitchFamily="65" charset="-120"/>
              </a:rPr>
              <a:t>1</a:t>
            </a:r>
            <a:endParaRPr lang="zh-CN" altLang="en-US" sz="4000" b="1" dirty="0">
              <a:solidFill>
                <a:schemeClr val="tx2">
                  <a:lumMod val="50000"/>
                </a:schemeClr>
              </a:solidFill>
              <a:latin typeface="標楷體" panose="03000509000000000000" pitchFamily="65" charset="-120"/>
              <a:ea typeface="標楷體" panose="03000509000000000000" pitchFamily="65" charset="-120"/>
            </a:endParaRPr>
          </a:p>
        </p:txBody>
      </p:sp>
      <p:pic>
        <p:nvPicPr>
          <p:cNvPr id="4" name="圖片 3" descr="一張含有 文字, 個人, 室內, 工作中 的圖片&#10;&#10;自動產生的描述">
            <a:extLst>
              <a:ext uri="{FF2B5EF4-FFF2-40B4-BE49-F238E27FC236}">
                <a16:creationId xmlns:a16="http://schemas.microsoft.com/office/drawing/2014/main" id="{13BD2A87-B0A5-4BE0-AF29-FE77141274B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9614" y="873547"/>
            <a:ext cx="3275799" cy="3680502"/>
          </a:xfrm>
          <a:prstGeom prst="rect">
            <a:avLst/>
          </a:prstGeom>
        </p:spPr>
      </p:pic>
      <p:pic>
        <p:nvPicPr>
          <p:cNvPr id="6" name="圖片 5">
            <a:extLst>
              <a:ext uri="{FF2B5EF4-FFF2-40B4-BE49-F238E27FC236}">
                <a16:creationId xmlns:a16="http://schemas.microsoft.com/office/drawing/2014/main" id="{26729D64-D89A-4780-9458-D113707EBBF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941076" y="1551429"/>
            <a:ext cx="4994257" cy="2414236"/>
          </a:xfrm>
          <a:prstGeom prst="rect">
            <a:avLst/>
          </a:prstGeom>
        </p:spPr>
      </p:pic>
      <p:sp>
        <p:nvSpPr>
          <p:cNvPr id="19" name="文字方塊 24">
            <a:extLst>
              <a:ext uri="{FF2B5EF4-FFF2-40B4-BE49-F238E27FC236}">
                <a16:creationId xmlns:a16="http://schemas.microsoft.com/office/drawing/2014/main" id="{7CE1EE96-B7F7-421A-80E5-4EA480F01B07}"/>
              </a:ext>
            </a:extLst>
          </p:cNvPr>
          <p:cNvSpPr txBox="1"/>
          <p:nvPr/>
        </p:nvSpPr>
        <p:spPr>
          <a:xfrm>
            <a:off x="618464" y="4613275"/>
            <a:ext cx="1433256" cy="369332"/>
          </a:xfrm>
          <a:prstGeom prst="rect">
            <a:avLst/>
          </a:prstGeom>
          <a:noFill/>
        </p:spPr>
        <p:txBody>
          <a:bodyPr wrap="square" rtlCol="0">
            <a:spAutoFit/>
          </a:bodyPr>
          <a:lstStyle/>
          <a:p>
            <a:r>
              <a:rPr lang="en-US" altLang="zh-TW" dirty="0">
                <a:solidFill>
                  <a:schemeClr val="bg2">
                    <a:lumMod val="50000"/>
                  </a:schemeClr>
                </a:solidFill>
                <a:latin typeface="標楷體" panose="03000509000000000000" pitchFamily="65" charset="-120"/>
                <a:ea typeface="標楷體" panose="03000509000000000000" pitchFamily="65" charset="-120"/>
              </a:rPr>
              <a:t>KIS </a:t>
            </a:r>
            <a:r>
              <a:rPr lang="zh-TW" altLang="en-US" dirty="0">
                <a:solidFill>
                  <a:schemeClr val="bg2">
                    <a:lumMod val="50000"/>
                  </a:schemeClr>
                </a:solidFill>
                <a:latin typeface="標楷體" panose="03000509000000000000" pitchFamily="65" charset="-120"/>
                <a:ea typeface="標楷體" panose="03000509000000000000" pitchFamily="65" charset="-120"/>
              </a:rPr>
              <a:t>的插圖</a:t>
            </a:r>
          </a:p>
        </p:txBody>
      </p:sp>
      <p:sp>
        <p:nvSpPr>
          <p:cNvPr id="20" name="文字方塊 24">
            <a:extLst>
              <a:ext uri="{FF2B5EF4-FFF2-40B4-BE49-F238E27FC236}">
                <a16:creationId xmlns:a16="http://schemas.microsoft.com/office/drawing/2014/main" id="{DECE68B0-9FA8-4C76-92A9-816940922561}"/>
              </a:ext>
            </a:extLst>
          </p:cNvPr>
          <p:cNvSpPr txBox="1"/>
          <p:nvPr/>
        </p:nvSpPr>
        <p:spPr>
          <a:xfrm>
            <a:off x="4230972" y="949507"/>
            <a:ext cx="2863172" cy="369332"/>
          </a:xfrm>
          <a:prstGeom prst="rect">
            <a:avLst/>
          </a:prstGeom>
          <a:noFill/>
        </p:spPr>
        <p:txBody>
          <a:bodyPr wrap="square" rtlCol="0">
            <a:spAutoFit/>
          </a:bodyPr>
          <a:lstStyle/>
          <a:p>
            <a:r>
              <a:rPr lang="zh-TW" altLang="en-US" dirty="0">
                <a:solidFill>
                  <a:schemeClr val="bg2">
                    <a:lumMod val="50000"/>
                  </a:schemeClr>
                </a:solidFill>
                <a:latin typeface="標楷體" panose="03000509000000000000" pitchFamily="65" charset="-120"/>
                <a:ea typeface="標楷體" panose="03000509000000000000" pitchFamily="65" charset="-120"/>
              </a:rPr>
              <a:t>來自喉鏡的即時影像</a:t>
            </a:r>
          </a:p>
        </p:txBody>
      </p:sp>
      <p:sp>
        <p:nvSpPr>
          <p:cNvPr id="21" name="文字方塊 24">
            <a:extLst>
              <a:ext uri="{FF2B5EF4-FFF2-40B4-BE49-F238E27FC236}">
                <a16:creationId xmlns:a16="http://schemas.microsoft.com/office/drawing/2014/main" id="{BA9A2AFB-1B20-4F9D-B8D6-82CE98F97839}"/>
              </a:ext>
            </a:extLst>
          </p:cNvPr>
          <p:cNvSpPr txBox="1"/>
          <p:nvPr/>
        </p:nvSpPr>
        <p:spPr>
          <a:xfrm>
            <a:off x="6228184" y="4210541"/>
            <a:ext cx="3062778" cy="369332"/>
          </a:xfrm>
          <a:prstGeom prst="rect">
            <a:avLst/>
          </a:prstGeom>
          <a:noFill/>
        </p:spPr>
        <p:txBody>
          <a:bodyPr wrap="square" rtlCol="0">
            <a:spAutoFit/>
          </a:bodyPr>
          <a:lstStyle/>
          <a:p>
            <a:r>
              <a:rPr lang="zh-TW" altLang="en-US" dirty="0">
                <a:solidFill>
                  <a:schemeClr val="bg2">
                    <a:lumMod val="50000"/>
                  </a:schemeClr>
                </a:solidFill>
                <a:latin typeface="標楷體" panose="03000509000000000000" pitchFamily="65" charset="-120"/>
                <a:ea typeface="標楷體" panose="03000509000000000000" pitchFamily="65" charset="-120"/>
              </a:rPr>
              <a:t>來自攝像頭的即時影像</a:t>
            </a:r>
          </a:p>
        </p:txBody>
      </p:sp>
      <p:sp>
        <p:nvSpPr>
          <p:cNvPr id="7" name="等腰三角形 6">
            <a:extLst>
              <a:ext uri="{FF2B5EF4-FFF2-40B4-BE49-F238E27FC236}">
                <a16:creationId xmlns:a16="http://schemas.microsoft.com/office/drawing/2014/main" id="{66E381E9-0C48-47B7-99BB-A8EF82D5CB96}"/>
              </a:ext>
            </a:extLst>
          </p:cNvPr>
          <p:cNvSpPr/>
          <p:nvPr/>
        </p:nvSpPr>
        <p:spPr>
          <a:xfrm rot="3899023">
            <a:off x="4413885" y="1295254"/>
            <a:ext cx="198876" cy="186797"/>
          </a:xfrm>
          <a:prstGeom prst="triangl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 name="等腰三角形 22">
            <a:extLst>
              <a:ext uri="{FF2B5EF4-FFF2-40B4-BE49-F238E27FC236}">
                <a16:creationId xmlns:a16="http://schemas.microsoft.com/office/drawing/2014/main" id="{3EFCD07C-16E7-47D1-A319-3CAC3180F545}"/>
              </a:ext>
            </a:extLst>
          </p:cNvPr>
          <p:cNvSpPr/>
          <p:nvPr/>
        </p:nvSpPr>
        <p:spPr>
          <a:xfrm>
            <a:off x="8330503" y="4009900"/>
            <a:ext cx="198876" cy="186797"/>
          </a:xfrm>
          <a:prstGeom prst="triangl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848694973"/>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048697"/>
                                        </p:tgtEl>
                                        <p:attrNameLst>
                                          <p:attrName>style.visibility</p:attrName>
                                        </p:attrNameLst>
                                      </p:cBhvr>
                                      <p:to>
                                        <p:strVal val="visible"/>
                                      </p:to>
                                    </p:set>
                                    <p:anim calcmode="lin" valueType="num">
                                      <p:cBhvr additive="base">
                                        <p:cTn id="7" dur="100" fill="hold"/>
                                        <p:tgtEl>
                                          <p:spTgt spid="1048697"/>
                                        </p:tgtEl>
                                        <p:attrNameLst>
                                          <p:attrName>ppt_x</p:attrName>
                                        </p:attrNameLst>
                                      </p:cBhvr>
                                      <p:tavLst>
                                        <p:tav tm="0">
                                          <p:val>
                                            <p:strVal val="0-#ppt_w/2"/>
                                          </p:val>
                                        </p:tav>
                                        <p:tav tm="100000">
                                          <p:val>
                                            <p:strVal val="#ppt_x"/>
                                          </p:val>
                                        </p:tav>
                                      </p:tavLst>
                                    </p:anim>
                                    <p:anim calcmode="lin" valueType="num">
                                      <p:cBhvr additive="base">
                                        <p:cTn id="8" dur="100" fill="hold"/>
                                        <p:tgtEl>
                                          <p:spTgt spid="1048697"/>
                                        </p:tgtEl>
                                        <p:attrNameLst>
                                          <p:attrName>ppt_y</p:attrName>
                                        </p:attrNameLst>
                                      </p:cBhvr>
                                      <p:tavLst>
                                        <p:tav tm="0">
                                          <p:val>
                                            <p:strVal val="#ppt_y"/>
                                          </p:val>
                                        </p:tav>
                                        <p:tav tm="100000">
                                          <p:val>
                                            <p:strVal val="#ppt_y"/>
                                          </p:val>
                                        </p:tav>
                                      </p:tavLst>
                                    </p:anim>
                                  </p:childTnLst>
                                </p:cTn>
                              </p:par>
                            </p:childTnLst>
                          </p:cTn>
                        </p:par>
                        <p:par>
                          <p:cTn id="9" fill="hold">
                            <p:stCondLst>
                              <p:cond delay="100"/>
                            </p:stCondLst>
                            <p:childTnLst>
                              <p:par>
                                <p:cTn id="10" presetID="2" presetClass="entr" presetSubtype="8" fill="hold" grpId="0" nodeType="afterEffect">
                                  <p:stCondLst>
                                    <p:cond delay="0"/>
                                  </p:stCondLst>
                                  <p:childTnLst>
                                    <p:set>
                                      <p:cBhvr>
                                        <p:cTn id="11" dur="1" fill="hold">
                                          <p:stCondLst>
                                            <p:cond delay="0"/>
                                          </p:stCondLst>
                                        </p:cTn>
                                        <p:tgtEl>
                                          <p:spTgt spid="1048698"/>
                                        </p:tgtEl>
                                        <p:attrNameLst>
                                          <p:attrName>style.visibility</p:attrName>
                                        </p:attrNameLst>
                                      </p:cBhvr>
                                      <p:to>
                                        <p:strVal val="visible"/>
                                      </p:to>
                                    </p:set>
                                    <p:anim calcmode="lin" valueType="num">
                                      <p:cBhvr additive="base">
                                        <p:cTn id="12" dur="100" fill="hold"/>
                                        <p:tgtEl>
                                          <p:spTgt spid="1048698"/>
                                        </p:tgtEl>
                                        <p:attrNameLst>
                                          <p:attrName>ppt_x</p:attrName>
                                        </p:attrNameLst>
                                      </p:cBhvr>
                                      <p:tavLst>
                                        <p:tav tm="0">
                                          <p:val>
                                            <p:strVal val="0-#ppt_w/2"/>
                                          </p:val>
                                        </p:tav>
                                        <p:tav tm="100000">
                                          <p:val>
                                            <p:strVal val="#ppt_x"/>
                                          </p:val>
                                        </p:tav>
                                      </p:tavLst>
                                    </p:anim>
                                    <p:anim calcmode="lin" valueType="num">
                                      <p:cBhvr additive="base">
                                        <p:cTn id="13" dur="100" fill="hold"/>
                                        <p:tgtEl>
                                          <p:spTgt spid="1048698"/>
                                        </p:tgtEl>
                                        <p:attrNameLst>
                                          <p:attrName>ppt_y</p:attrName>
                                        </p:attrNameLst>
                                      </p:cBhvr>
                                      <p:tavLst>
                                        <p:tav tm="0">
                                          <p:val>
                                            <p:strVal val="#ppt_y"/>
                                          </p:val>
                                        </p:tav>
                                        <p:tav tm="100000">
                                          <p:val>
                                            <p:strVal val="#ppt_y"/>
                                          </p:val>
                                        </p:tav>
                                      </p:tavLst>
                                    </p:anim>
                                  </p:childTnLst>
                                </p:cTn>
                              </p:par>
                            </p:childTnLst>
                          </p:cTn>
                        </p:par>
                        <p:par>
                          <p:cTn id="14" fill="hold">
                            <p:stCondLst>
                              <p:cond delay="200"/>
                            </p:stCondLst>
                            <p:childTnLst>
                              <p:par>
                                <p:cTn id="15" presetID="2" presetClass="entr" presetSubtype="8" fill="hold" grpId="0" nodeType="afterEffect">
                                  <p:stCondLst>
                                    <p:cond delay="0"/>
                                  </p:stCondLst>
                                  <p:childTnLst>
                                    <p:set>
                                      <p:cBhvr>
                                        <p:cTn id="16" dur="1" fill="hold">
                                          <p:stCondLst>
                                            <p:cond delay="0"/>
                                          </p:stCondLst>
                                        </p:cTn>
                                        <p:tgtEl>
                                          <p:spTgt spid="1048699"/>
                                        </p:tgtEl>
                                        <p:attrNameLst>
                                          <p:attrName>style.visibility</p:attrName>
                                        </p:attrNameLst>
                                      </p:cBhvr>
                                      <p:to>
                                        <p:strVal val="visible"/>
                                      </p:to>
                                    </p:set>
                                    <p:anim calcmode="lin" valueType="num">
                                      <p:cBhvr additive="base">
                                        <p:cTn id="17" dur="100" fill="hold"/>
                                        <p:tgtEl>
                                          <p:spTgt spid="1048699"/>
                                        </p:tgtEl>
                                        <p:attrNameLst>
                                          <p:attrName>ppt_x</p:attrName>
                                        </p:attrNameLst>
                                      </p:cBhvr>
                                      <p:tavLst>
                                        <p:tav tm="0">
                                          <p:val>
                                            <p:strVal val="0-#ppt_w/2"/>
                                          </p:val>
                                        </p:tav>
                                        <p:tav tm="100000">
                                          <p:val>
                                            <p:strVal val="#ppt_x"/>
                                          </p:val>
                                        </p:tav>
                                      </p:tavLst>
                                    </p:anim>
                                    <p:anim calcmode="lin" valueType="num">
                                      <p:cBhvr additive="base">
                                        <p:cTn id="18" dur="100" fill="hold"/>
                                        <p:tgtEl>
                                          <p:spTgt spid="1048699"/>
                                        </p:tgtEl>
                                        <p:attrNameLst>
                                          <p:attrName>ppt_y</p:attrName>
                                        </p:attrNameLst>
                                      </p:cBhvr>
                                      <p:tavLst>
                                        <p:tav tm="0">
                                          <p:val>
                                            <p:strVal val="#ppt_y"/>
                                          </p:val>
                                        </p:tav>
                                        <p:tav tm="100000">
                                          <p:val>
                                            <p:strVal val="#ppt_y"/>
                                          </p:val>
                                        </p:tav>
                                      </p:tavLst>
                                    </p:anim>
                                  </p:childTnLst>
                                </p:cTn>
                              </p:par>
                            </p:childTnLst>
                          </p:cTn>
                        </p:par>
                        <p:par>
                          <p:cTn id="19" fill="hold">
                            <p:stCondLst>
                              <p:cond delay="300"/>
                            </p:stCondLst>
                            <p:childTnLst>
                              <p:par>
                                <p:cTn id="20" presetID="2" presetClass="entr" presetSubtype="8" fill="hold" grpId="0" nodeType="afterEffect">
                                  <p:stCondLst>
                                    <p:cond delay="0"/>
                                  </p:stCondLst>
                                  <p:childTnLst>
                                    <p:set>
                                      <p:cBhvr>
                                        <p:cTn id="21" dur="1" fill="hold">
                                          <p:stCondLst>
                                            <p:cond delay="0"/>
                                          </p:stCondLst>
                                        </p:cTn>
                                        <p:tgtEl>
                                          <p:spTgt spid="1048700"/>
                                        </p:tgtEl>
                                        <p:attrNameLst>
                                          <p:attrName>style.visibility</p:attrName>
                                        </p:attrNameLst>
                                      </p:cBhvr>
                                      <p:to>
                                        <p:strVal val="visible"/>
                                      </p:to>
                                    </p:set>
                                    <p:anim calcmode="lin" valueType="num">
                                      <p:cBhvr additive="base">
                                        <p:cTn id="22" dur="100" fill="hold"/>
                                        <p:tgtEl>
                                          <p:spTgt spid="1048700"/>
                                        </p:tgtEl>
                                        <p:attrNameLst>
                                          <p:attrName>ppt_x</p:attrName>
                                        </p:attrNameLst>
                                      </p:cBhvr>
                                      <p:tavLst>
                                        <p:tav tm="0">
                                          <p:val>
                                            <p:strVal val="0-#ppt_w/2"/>
                                          </p:val>
                                        </p:tav>
                                        <p:tav tm="100000">
                                          <p:val>
                                            <p:strVal val="#ppt_x"/>
                                          </p:val>
                                        </p:tav>
                                      </p:tavLst>
                                    </p:anim>
                                    <p:anim calcmode="lin" valueType="num">
                                      <p:cBhvr additive="base">
                                        <p:cTn id="23" dur="100" fill="hold"/>
                                        <p:tgtEl>
                                          <p:spTgt spid="1048700"/>
                                        </p:tgtEl>
                                        <p:attrNameLst>
                                          <p:attrName>ppt_y</p:attrName>
                                        </p:attrNameLst>
                                      </p:cBhvr>
                                      <p:tavLst>
                                        <p:tav tm="0">
                                          <p:val>
                                            <p:strVal val="#ppt_y"/>
                                          </p:val>
                                        </p:tav>
                                        <p:tav tm="100000">
                                          <p:val>
                                            <p:strVal val="#ppt_y"/>
                                          </p:val>
                                        </p:tav>
                                      </p:tavLst>
                                    </p:anim>
                                  </p:childTnLst>
                                </p:cTn>
                              </p:par>
                            </p:childTnLst>
                          </p:cTn>
                        </p:par>
                        <p:par>
                          <p:cTn id="24" fill="hold">
                            <p:stCondLst>
                              <p:cond delay="400"/>
                            </p:stCondLst>
                            <p:childTnLst>
                              <p:par>
                                <p:cTn id="25" presetID="2" presetClass="entr" presetSubtype="8" fill="hold" grpId="0" nodeType="afterEffect">
                                  <p:stCondLst>
                                    <p:cond delay="0"/>
                                  </p:stCondLst>
                                  <p:childTnLst>
                                    <p:set>
                                      <p:cBhvr>
                                        <p:cTn id="26" dur="1" fill="hold">
                                          <p:stCondLst>
                                            <p:cond delay="0"/>
                                          </p:stCondLst>
                                        </p:cTn>
                                        <p:tgtEl>
                                          <p:spTgt spid="1048701"/>
                                        </p:tgtEl>
                                        <p:attrNameLst>
                                          <p:attrName>style.visibility</p:attrName>
                                        </p:attrNameLst>
                                      </p:cBhvr>
                                      <p:to>
                                        <p:strVal val="visible"/>
                                      </p:to>
                                    </p:set>
                                    <p:anim calcmode="lin" valueType="num">
                                      <p:cBhvr additive="base">
                                        <p:cTn id="27" dur="100" fill="hold"/>
                                        <p:tgtEl>
                                          <p:spTgt spid="1048701"/>
                                        </p:tgtEl>
                                        <p:attrNameLst>
                                          <p:attrName>ppt_x</p:attrName>
                                        </p:attrNameLst>
                                      </p:cBhvr>
                                      <p:tavLst>
                                        <p:tav tm="0">
                                          <p:val>
                                            <p:strVal val="0-#ppt_w/2"/>
                                          </p:val>
                                        </p:tav>
                                        <p:tav tm="100000">
                                          <p:val>
                                            <p:strVal val="#ppt_x"/>
                                          </p:val>
                                        </p:tav>
                                      </p:tavLst>
                                    </p:anim>
                                    <p:anim calcmode="lin" valueType="num">
                                      <p:cBhvr additive="base">
                                        <p:cTn id="28" dur="100" fill="hold"/>
                                        <p:tgtEl>
                                          <p:spTgt spid="1048701"/>
                                        </p:tgtEl>
                                        <p:attrNameLst>
                                          <p:attrName>ppt_y</p:attrName>
                                        </p:attrNameLst>
                                      </p:cBhvr>
                                      <p:tavLst>
                                        <p:tav tm="0">
                                          <p:val>
                                            <p:strVal val="#ppt_y"/>
                                          </p:val>
                                        </p:tav>
                                        <p:tav tm="100000">
                                          <p:val>
                                            <p:strVal val="#ppt_y"/>
                                          </p:val>
                                        </p:tav>
                                      </p:tavLst>
                                    </p:anim>
                                  </p:childTnLst>
                                </p:cTn>
                              </p:par>
                            </p:childTnLst>
                          </p:cTn>
                        </p:par>
                        <p:par>
                          <p:cTn id="29" fill="hold">
                            <p:stCondLst>
                              <p:cond delay="500"/>
                            </p:stCondLst>
                            <p:childTnLst>
                              <p:par>
                                <p:cTn id="30" presetID="22" presetClass="entr" presetSubtype="2" fill="hold" nodeType="afterEffect">
                                  <p:stCondLst>
                                    <p:cond delay="0"/>
                                  </p:stCondLst>
                                  <p:childTnLst>
                                    <p:set>
                                      <p:cBhvr>
                                        <p:cTn id="31" dur="1" fill="hold">
                                          <p:stCondLst>
                                            <p:cond delay="0"/>
                                          </p:stCondLst>
                                        </p:cTn>
                                        <p:tgtEl>
                                          <p:spTgt spid="3145743"/>
                                        </p:tgtEl>
                                        <p:attrNameLst>
                                          <p:attrName>style.visibility</p:attrName>
                                        </p:attrNameLst>
                                      </p:cBhvr>
                                      <p:to>
                                        <p:strVal val="visible"/>
                                      </p:to>
                                    </p:set>
                                    <p:animEffect transition="in" filter="wipe(right)">
                                      <p:cBhvr>
                                        <p:cTn id="32" dur="300"/>
                                        <p:tgtEl>
                                          <p:spTgt spid="3145743"/>
                                        </p:tgtEl>
                                      </p:cBhvr>
                                    </p:animEffect>
                                  </p:childTnLst>
                                </p:cTn>
                              </p:par>
                            </p:childTnLst>
                          </p:cTn>
                        </p:par>
                        <p:par>
                          <p:cTn id="33" fill="hold">
                            <p:stCondLst>
                              <p:cond delay="800"/>
                            </p:stCondLst>
                            <p:childTnLst>
                              <p:par>
                                <p:cTn id="34" presetID="12" presetClass="entr" presetSubtype="4" fill="hold" grpId="0" nodeType="afterEffect">
                                  <p:stCondLst>
                                    <p:cond delay="0"/>
                                  </p:stCondLst>
                                  <p:childTnLst>
                                    <p:set>
                                      <p:cBhvr>
                                        <p:cTn id="35" dur="1" fill="hold">
                                          <p:stCondLst>
                                            <p:cond delay="0"/>
                                          </p:stCondLst>
                                        </p:cTn>
                                        <p:tgtEl>
                                          <p:spTgt spid="13"/>
                                        </p:tgtEl>
                                        <p:attrNameLst>
                                          <p:attrName>style.visibility</p:attrName>
                                        </p:attrNameLst>
                                      </p:cBhvr>
                                      <p:to>
                                        <p:strVal val="visible"/>
                                      </p:to>
                                    </p:set>
                                    <p:anim calcmode="lin" valueType="num">
                                      <p:cBhvr additive="base">
                                        <p:cTn id="36" dur="300"/>
                                        <p:tgtEl>
                                          <p:spTgt spid="13"/>
                                        </p:tgtEl>
                                        <p:attrNameLst>
                                          <p:attrName>ppt_y</p:attrName>
                                        </p:attrNameLst>
                                      </p:cBhvr>
                                      <p:tavLst>
                                        <p:tav tm="0">
                                          <p:val>
                                            <p:strVal val="#ppt_y+#ppt_h*1.125000"/>
                                          </p:val>
                                        </p:tav>
                                        <p:tav tm="100000">
                                          <p:val>
                                            <p:strVal val="#ppt_y"/>
                                          </p:val>
                                        </p:tav>
                                      </p:tavLst>
                                    </p:anim>
                                    <p:animEffect transition="in" filter="wipe(up)">
                                      <p:cBhvr>
                                        <p:cTn id="37" dur="300"/>
                                        <p:tgtEl>
                                          <p:spTgt spid="13"/>
                                        </p:tgtEl>
                                      </p:cBhvr>
                                    </p:animEffect>
                                  </p:childTnLst>
                                </p:cTn>
                              </p:par>
                            </p:childTnLst>
                          </p:cTn>
                        </p:par>
                        <p:par>
                          <p:cTn id="38" fill="hold">
                            <p:stCondLst>
                              <p:cond delay="1100"/>
                            </p:stCondLst>
                            <p:childTnLst>
                              <p:par>
                                <p:cTn id="39" presetID="42" presetClass="entr" presetSubtype="0" fill="hold" grpId="0" nodeType="afterEffect">
                                  <p:stCondLst>
                                    <p:cond delay="0"/>
                                  </p:stCondLst>
                                  <p:childTnLst>
                                    <p:set>
                                      <p:cBhvr>
                                        <p:cTn id="40" dur="1" fill="hold">
                                          <p:stCondLst>
                                            <p:cond delay="0"/>
                                          </p:stCondLst>
                                        </p:cTn>
                                        <p:tgtEl>
                                          <p:spTgt spid="19"/>
                                        </p:tgtEl>
                                        <p:attrNameLst>
                                          <p:attrName>style.visibility</p:attrName>
                                        </p:attrNameLst>
                                      </p:cBhvr>
                                      <p:to>
                                        <p:strVal val="visible"/>
                                      </p:to>
                                    </p:set>
                                    <p:animEffect transition="in" filter="fade">
                                      <p:cBhvr>
                                        <p:cTn id="41" dur="1000"/>
                                        <p:tgtEl>
                                          <p:spTgt spid="19"/>
                                        </p:tgtEl>
                                      </p:cBhvr>
                                    </p:animEffect>
                                    <p:anim calcmode="lin" valueType="num">
                                      <p:cBhvr>
                                        <p:cTn id="42" dur="1000" fill="hold"/>
                                        <p:tgtEl>
                                          <p:spTgt spid="19"/>
                                        </p:tgtEl>
                                        <p:attrNameLst>
                                          <p:attrName>ppt_x</p:attrName>
                                        </p:attrNameLst>
                                      </p:cBhvr>
                                      <p:tavLst>
                                        <p:tav tm="0">
                                          <p:val>
                                            <p:strVal val="#ppt_x"/>
                                          </p:val>
                                        </p:tav>
                                        <p:tav tm="100000">
                                          <p:val>
                                            <p:strVal val="#ppt_x"/>
                                          </p:val>
                                        </p:tav>
                                      </p:tavLst>
                                    </p:anim>
                                    <p:anim calcmode="lin" valueType="num">
                                      <p:cBhvr>
                                        <p:cTn id="43" dur="1000" fill="hold"/>
                                        <p:tgtEl>
                                          <p:spTgt spid="19"/>
                                        </p:tgtEl>
                                        <p:attrNameLst>
                                          <p:attrName>ppt_y</p:attrName>
                                        </p:attrNameLst>
                                      </p:cBhvr>
                                      <p:tavLst>
                                        <p:tav tm="0">
                                          <p:val>
                                            <p:strVal val="#ppt_y+.1"/>
                                          </p:val>
                                        </p:tav>
                                        <p:tav tm="100000">
                                          <p:val>
                                            <p:strVal val="#ppt_y"/>
                                          </p:val>
                                        </p:tav>
                                      </p:tavLst>
                                    </p:anim>
                                  </p:childTnLst>
                                </p:cTn>
                              </p:par>
                            </p:childTnLst>
                          </p:cTn>
                        </p:par>
                        <p:par>
                          <p:cTn id="44" fill="hold">
                            <p:stCondLst>
                              <p:cond delay="2100"/>
                            </p:stCondLst>
                            <p:childTnLst>
                              <p:par>
                                <p:cTn id="45" presetID="42" presetClass="entr" presetSubtype="0" fill="hold" grpId="0" nodeType="after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fade">
                                      <p:cBhvr>
                                        <p:cTn id="47" dur="1000"/>
                                        <p:tgtEl>
                                          <p:spTgt spid="20"/>
                                        </p:tgtEl>
                                      </p:cBhvr>
                                    </p:animEffect>
                                    <p:anim calcmode="lin" valueType="num">
                                      <p:cBhvr>
                                        <p:cTn id="48" dur="1000" fill="hold"/>
                                        <p:tgtEl>
                                          <p:spTgt spid="20"/>
                                        </p:tgtEl>
                                        <p:attrNameLst>
                                          <p:attrName>ppt_x</p:attrName>
                                        </p:attrNameLst>
                                      </p:cBhvr>
                                      <p:tavLst>
                                        <p:tav tm="0">
                                          <p:val>
                                            <p:strVal val="#ppt_x"/>
                                          </p:val>
                                        </p:tav>
                                        <p:tav tm="100000">
                                          <p:val>
                                            <p:strVal val="#ppt_x"/>
                                          </p:val>
                                        </p:tav>
                                      </p:tavLst>
                                    </p:anim>
                                    <p:anim calcmode="lin" valueType="num">
                                      <p:cBhvr>
                                        <p:cTn id="49" dur="1000" fill="hold"/>
                                        <p:tgtEl>
                                          <p:spTgt spid="20"/>
                                        </p:tgtEl>
                                        <p:attrNameLst>
                                          <p:attrName>ppt_y</p:attrName>
                                        </p:attrNameLst>
                                      </p:cBhvr>
                                      <p:tavLst>
                                        <p:tav tm="0">
                                          <p:val>
                                            <p:strVal val="#ppt_y+.1"/>
                                          </p:val>
                                        </p:tav>
                                        <p:tav tm="100000">
                                          <p:val>
                                            <p:strVal val="#ppt_y"/>
                                          </p:val>
                                        </p:tav>
                                      </p:tavLst>
                                    </p:anim>
                                  </p:childTnLst>
                                </p:cTn>
                              </p:par>
                            </p:childTnLst>
                          </p:cTn>
                        </p:par>
                        <p:par>
                          <p:cTn id="50" fill="hold">
                            <p:stCondLst>
                              <p:cond delay="3100"/>
                            </p:stCondLst>
                            <p:childTnLst>
                              <p:par>
                                <p:cTn id="51" presetID="42" presetClass="entr" presetSubtype="0" fill="hold" grpId="0" nodeType="afterEffect">
                                  <p:stCondLst>
                                    <p:cond delay="0"/>
                                  </p:stCondLst>
                                  <p:childTnLst>
                                    <p:set>
                                      <p:cBhvr>
                                        <p:cTn id="52" dur="1" fill="hold">
                                          <p:stCondLst>
                                            <p:cond delay="0"/>
                                          </p:stCondLst>
                                        </p:cTn>
                                        <p:tgtEl>
                                          <p:spTgt spid="21"/>
                                        </p:tgtEl>
                                        <p:attrNameLst>
                                          <p:attrName>style.visibility</p:attrName>
                                        </p:attrNameLst>
                                      </p:cBhvr>
                                      <p:to>
                                        <p:strVal val="visible"/>
                                      </p:to>
                                    </p:set>
                                    <p:animEffect transition="in" filter="fade">
                                      <p:cBhvr>
                                        <p:cTn id="53" dur="1000"/>
                                        <p:tgtEl>
                                          <p:spTgt spid="21"/>
                                        </p:tgtEl>
                                      </p:cBhvr>
                                    </p:animEffect>
                                    <p:anim calcmode="lin" valueType="num">
                                      <p:cBhvr>
                                        <p:cTn id="54" dur="1000" fill="hold"/>
                                        <p:tgtEl>
                                          <p:spTgt spid="21"/>
                                        </p:tgtEl>
                                        <p:attrNameLst>
                                          <p:attrName>ppt_x</p:attrName>
                                        </p:attrNameLst>
                                      </p:cBhvr>
                                      <p:tavLst>
                                        <p:tav tm="0">
                                          <p:val>
                                            <p:strVal val="#ppt_x"/>
                                          </p:val>
                                        </p:tav>
                                        <p:tav tm="100000">
                                          <p:val>
                                            <p:strVal val="#ppt_x"/>
                                          </p:val>
                                        </p:tav>
                                      </p:tavLst>
                                    </p:anim>
                                    <p:anim calcmode="lin" valueType="num">
                                      <p:cBhvr>
                                        <p:cTn id="55"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97" grpId="0" animBg="1"/>
      <p:bldP spid="1048698" grpId="0" animBg="1"/>
      <p:bldP spid="1048699" grpId="0" animBg="1"/>
      <p:bldP spid="1048700" grpId="0" animBg="1"/>
      <p:bldP spid="1048701" grpId="0" animBg="1"/>
      <p:bldP spid="13" grpId="0"/>
      <p:bldP spid="19" grpId="0"/>
      <p:bldP spid="20" grpId="0"/>
      <p:bldP spid="21" grpId="0"/>
    </p:bldLst>
  </p:timing>
</p:sld>
</file>

<file path=ppt/slides/slide2.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3">
            <a:lum/>
          </a:blip>
          <a:srcRect/>
          <a:stretch>
            <a:fillRect l="-42000" r="-42000"/>
          </a:stretch>
        </a:blipFill>
        <a:effectLst/>
      </p:bgPr>
    </p:bg>
    <p:spTree>
      <p:nvGrpSpPr>
        <p:cNvPr id="1" name=""/>
        <p:cNvGrpSpPr/>
        <p:nvPr/>
      </p:nvGrpSpPr>
      <p:grpSpPr>
        <a:xfrm>
          <a:off x="0" y="0"/>
          <a:ext cx="0" cy="0"/>
          <a:chOff x="0" y="0"/>
          <a:chExt cx="0" cy="0"/>
        </a:xfrm>
      </p:grpSpPr>
      <p:sp>
        <p:nvSpPr>
          <p:cNvPr id="1048597" name="矩形 9"/>
          <p:cNvSpPr/>
          <p:nvPr/>
        </p:nvSpPr>
        <p:spPr>
          <a:xfrm>
            <a:off x="3702530" y="1323552"/>
            <a:ext cx="4181838" cy="2490832"/>
          </a:xfrm>
          <a:prstGeom prst="rect">
            <a:avLst/>
          </a:prstGeom>
          <a:solidFill>
            <a:schemeClr val="bg1"/>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pPr>
            <a:endParaRPr lang="zh-CN" altLang="en-US"/>
          </a:p>
        </p:txBody>
      </p:sp>
      <p:sp>
        <p:nvSpPr>
          <p:cNvPr id="1048598" name="矩形 10"/>
          <p:cNvSpPr/>
          <p:nvPr/>
        </p:nvSpPr>
        <p:spPr>
          <a:xfrm>
            <a:off x="3397438" y="3806135"/>
            <a:ext cx="4486929" cy="781070"/>
          </a:xfrm>
          <a:prstGeom prst="rect">
            <a:avLst/>
          </a:prstGeom>
          <a:solidFill>
            <a:schemeClr val="bg1"/>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pPr>
            <a:endParaRPr lang="zh-CN" altLang="en-US"/>
          </a:p>
        </p:txBody>
      </p:sp>
      <p:sp>
        <p:nvSpPr>
          <p:cNvPr id="1048599" name="矩形 11"/>
          <p:cNvSpPr/>
          <p:nvPr/>
        </p:nvSpPr>
        <p:spPr>
          <a:xfrm>
            <a:off x="3347864" y="555526"/>
            <a:ext cx="4536504" cy="775393"/>
          </a:xfrm>
          <a:prstGeom prst="rect">
            <a:avLst/>
          </a:prstGeom>
          <a:solidFill>
            <a:schemeClr val="bg1"/>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pPr>
            <a:endParaRPr lang="zh-CN" altLang="en-US"/>
          </a:p>
        </p:txBody>
      </p:sp>
      <p:sp>
        <p:nvSpPr>
          <p:cNvPr id="1048600" name="矩形 5"/>
          <p:cNvSpPr/>
          <p:nvPr/>
        </p:nvSpPr>
        <p:spPr>
          <a:xfrm>
            <a:off x="3353144" y="541202"/>
            <a:ext cx="381322" cy="1334183"/>
          </a:xfrm>
          <a:custGeom>
            <a:avLst/>
            <a:gdLst>
              <a:gd name="connsiteX0" fmla="*/ 0 w 144016"/>
              <a:gd name="connsiteY0" fmla="*/ 0 h 216024"/>
              <a:gd name="connsiteX1" fmla="*/ 144016 w 144016"/>
              <a:gd name="connsiteY1" fmla="*/ 0 h 216024"/>
              <a:gd name="connsiteX2" fmla="*/ 144016 w 144016"/>
              <a:gd name="connsiteY2" fmla="*/ 216024 h 216024"/>
              <a:gd name="connsiteX3" fmla="*/ 0 w 144016"/>
              <a:gd name="connsiteY3" fmla="*/ 216024 h 216024"/>
              <a:gd name="connsiteX4" fmla="*/ 0 w 144016"/>
              <a:gd name="connsiteY4" fmla="*/ 0 h 216024"/>
              <a:gd name="connsiteX0-1" fmla="*/ 0 w 144016"/>
              <a:gd name="connsiteY0-2" fmla="*/ 110169 h 216024"/>
              <a:gd name="connsiteX1-3" fmla="*/ 144016 w 144016"/>
              <a:gd name="connsiteY1-4" fmla="*/ 0 h 216024"/>
              <a:gd name="connsiteX2-5" fmla="*/ 144016 w 144016"/>
              <a:gd name="connsiteY2-6" fmla="*/ 216024 h 216024"/>
              <a:gd name="connsiteX3-7" fmla="*/ 0 w 144016"/>
              <a:gd name="connsiteY3-8" fmla="*/ 216024 h 216024"/>
              <a:gd name="connsiteX4-9" fmla="*/ 0 w 144016"/>
              <a:gd name="connsiteY4-10" fmla="*/ 110169 h 216024"/>
              <a:gd name="connsiteX0-11" fmla="*/ 0 w 144016"/>
              <a:gd name="connsiteY0-12" fmla="*/ 110169 h 364752"/>
              <a:gd name="connsiteX1-13" fmla="*/ 144016 w 144016"/>
              <a:gd name="connsiteY1-14" fmla="*/ 0 h 364752"/>
              <a:gd name="connsiteX2-15" fmla="*/ 144016 w 144016"/>
              <a:gd name="connsiteY2-16" fmla="*/ 216024 h 364752"/>
              <a:gd name="connsiteX3-17" fmla="*/ 11017 w 144016"/>
              <a:gd name="connsiteY3-18" fmla="*/ 364752 h 364752"/>
              <a:gd name="connsiteX4-19" fmla="*/ 0 w 144016"/>
              <a:gd name="connsiteY4-20" fmla="*/ 110169 h 364752"/>
              <a:gd name="connsiteX0-21" fmla="*/ 8263 w 132999"/>
              <a:gd name="connsiteY0-22" fmla="*/ 99152 h 364752"/>
              <a:gd name="connsiteX1-23" fmla="*/ 132999 w 132999"/>
              <a:gd name="connsiteY1-24" fmla="*/ 0 h 364752"/>
              <a:gd name="connsiteX2-25" fmla="*/ 132999 w 132999"/>
              <a:gd name="connsiteY2-26" fmla="*/ 216024 h 364752"/>
              <a:gd name="connsiteX3-27" fmla="*/ 0 w 132999"/>
              <a:gd name="connsiteY3-28" fmla="*/ 364752 h 364752"/>
              <a:gd name="connsiteX4-29" fmla="*/ 8263 w 132999"/>
              <a:gd name="connsiteY4-30" fmla="*/ 99152 h 364752"/>
              <a:gd name="connsiteX0-31" fmla="*/ 0 w 124736"/>
              <a:gd name="connsiteY0-32" fmla="*/ 99152 h 364752"/>
              <a:gd name="connsiteX1-33" fmla="*/ 124736 w 124736"/>
              <a:gd name="connsiteY1-34" fmla="*/ 0 h 364752"/>
              <a:gd name="connsiteX2-35" fmla="*/ 124736 w 124736"/>
              <a:gd name="connsiteY2-36" fmla="*/ 216024 h 364752"/>
              <a:gd name="connsiteX3-37" fmla="*/ 2754 w 124736"/>
              <a:gd name="connsiteY3-38" fmla="*/ 364752 h 364752"/>
              <a:gd name="connsiteX4-39" fmla="*/ 0 w 124736"/>
              <a:gd name="connsiteY4-40" fmla="*/ 99152 h 364752"/>
              <a:gd name="connsiteX0-41" fmla="*/ 0 w 127490"/>
              <a:gd name="connsiteY0-42" fmla="*/ 99152 h 364752"/>
              <a:gd name="connsiteX1-43" fmla="*/ 124736 w 127490"/>
              <a:gd name="connsiteY1-44" fmla="*/ 0 h 364752"/>
              <a:gd name="connsiteX2-45" fmla="*/ 127490 w 127490"/>
              <a:gd name="connsiteY2-46" fmla="*/ 287634 h 364752"/>
              <a:gd name="connsiteX3-47" fmla="*/ 2754 w 127490"/>
              <a:gd name="connsiteY3-48" fmla="*/ 364752 h 364752"/>
              <a:gd name="connsiteX4-49" fmla="*/ 0 w 127490"/>
              <a:gd name="connsiteY4-50" fmla="*/ 99152 h 364752"/>
              <a:gd name="connsiteX0-51" fmla="*/ 0 w 127490"/>
              <a:gd name="connsiteY0-52" fmla="*/ 99152 h 474921"/>
              <a:gd name="connsiteX1-53" fmla="*/ 124736 w 127490"/>
              <a:gd name="connsiteY1-54" fmla="*/ 0 h 474921"/>
              <a:gd name="connsiteX2-55" fmla="*/ 127490 w 127490"/>
              <a:gd name="connsiteY2-56" fmla="*/ 287634 h 474921"/>
              <a:gd name="connsiteX3-57" fmla="*/ 2754 w 127490"/>
              <a:gd name="connsiteY3-58" fmla="*/ 474921 h 474921"/>
              <a:gd name="connsiteX4-59" fmla="*/ 0 w 127490"/>
              <a:gd name="connsiteY4-60" fmla="*/ 99152 h 474921"/>
              <a:gd name="connsiteX0-61" fmla="*/ 0 w 124736"/>
              <a:gd name="connsiteY0-62" fmla="*/ 239617 h 474921"/>
              <a:gd name="connsiteX1-63" fmla="*/ 121982 w 124736"/>
              <a:gd name="connsiteY1-64" fmla="*/ 0 h 474921"/>
              <a:gd name="connsiteX2-65" fmla="*/ 124736 w 124736"/>
              <a:gd name="connsiteY2-66" fmla="*/ 287634 h 474921"/>
              <a:gd name="connsiteX3-67" fmla="*/ 0 w 124736"/>
              <a:gd name="connsiteY3-68" fmla="*/ 474921 h 474921"/>
              <a:gd name="connsiteX4-69" fmla="*/ 0 w 124736"/>
              <a:gd name="connsiteY4-70" fmla="*/ 239617 h 474921"/>
              <a:gd name="connsiteX0-71" fmla="*/ 0 w 127490"/>
              <a:gd name="connsiteY0-72" fmla="*/ 239617 h 474921"/>
              <a:gd name="connsiteX1-73" fmla="*/ 121982 w 127490"/>
              <a:gd name="connsiteY1-74" fmla="*/ 0 h 474921"/>
              <a:gd name="connsiteX2-75" fmla="*/ 127490 w 127490"/>
              <a:gd name="connsiteY2-76" fmla="*/ 284879 h 474921"/>
              <a:gd name="connsiteX3-77" fmla="*/ 0 w 127490"/>
              <a:gd name="connsiteY3-78" fmla="*/ 474921 h 474921"/>
              <a:gd name="connsiteX4-79" fmla="*/ 0 w 127490"/>
              <a:gd name="connsiteY4-80" fmla="*/ 239617 h 474921"/>
              <a:gd name="connsiteX0-81" fmla="*/ 0 w 127490"/>
              <a:gd name="connsiteY0-82" fmla="*/ 239617 h 474921"/>
              <a:gd name="connsiteX1-83" fmla="*/ 121982 w 127490"/>
              <a:gd name="connsiteY1-84" fmla="*/ 0 h 474921"/>
              <a:gd name="connsiteX2-85" fmla="*/ 127490 w 127490"/>
              <a:gd name="connsiteY2-86" fmla="*/ 284879 h 474921"/>
              <a:gd name="connsiteX3-87" fmla="*/ 0 w 127490"/>
              <a:gd name="connsiteY3-88" fmla="*/ 474921 h 474921"/>
              <a:gd name="connsiteX4-89" fmla="*/ 0 w 127490"/>
              <a:gd name="connsiteY4-90" fmla="*/ 239617 h 474921"/>
              <a:gd name="connsiteX0-91" fmla="*/ 0 w 127490"/>
              <a:gd name="connsiteY0-92" fmla="*/ 239617 h 474921"/>
              <a:gd name="connsiteX1-93" fmla="*/ 121982 w 127490"/>
              <a:gd name="connsiteY1-94" fmla="*/ 0 h 474921"/>
              <a:gd name="connsiteX2-95" fmla="*/ 127490 w 127490"/>
              <a:gd name="connsiteY2-96" fmla="*/ 284879 h 474921"/>
              <a:gd name="connsiteX3-97" fmla="*/ 0 w 127490"/>
              <a:gd name="connsiteY3-98" fmla="*/ 474921 h 474921"/>
              <a:gd name="connsiteX4-99" fmla="*/ 0 w 127490"/>
              <a:gd name="connsiteY4-100" fmla="*/ 239617 h 474921"/>
              <a:gd name="connsiteX0-101" fmla="*/ 0 w 129871"/>
              <a:gd name="connsiteY0-102" fmla="*/ 225330 h 474921"/>
              <a:gd name="connsiteX1-103" fmla="*/ 124363 w 129871"/>
              <a:gd name="connsiteY1-104" fmla="*/ 0 h 474921"/>
              <a:gd name="connsiteX2-105" fmla="*/ 129871 w 129871"/>
              <a:gd name="connsiteY2-106" fmla="*/ 284879 h 474921"/>
              <a:gd name="connsiteX3-107" fmla="*/ 2381 w 129871"/>
              <a:gd name="connsiteY3-108" fmla="*/ 474921 h 474921"/>
              <a:gd name="connsiteX4-109" fmla="*/ 0 w 129871"/>
              <a:gd name="connsiteY4-110" fmla="*/ 225330 h 474921"/>
              <a:gd name="connsiteX0-111" fmla="*/ 0 w 129871"/>
              <a:gd name="connsiteY0-112" fmla="*/ 225330 h 493971"/>
              <a:gd name="connsiteX1-113" fmla="*/ 124363 w 129871"/>
              <a:gd name="connsiteY1-114" fmla="*/ 0 h 493971"/>
              <a:gd name="connsiteX2-115" fmla="*/ 129871 w 129871"/>
              <a:gd name="connsiteY2-116" fmla="*/ 284879 h 493971"/>
              <a:gd name="connsiteX3-117" fmla="*/ 9525 w 129871"/>
              <a:gd name="connsiteY3-118" fmla="*/ 493971 h 493971"/>
              <a:gd name="connsiteX4-119" fmla="*/ 0 w 129871"/>
              <a:gd name="connsiteY4-120" fmla="*/ 225330 h 493971"/>
              <a:gd name="connsiteX0-121" fmla="*/ 0 w 125108"/>
              <a:gd name="connsiteY0-122" fmla="*/ 218186 h 493971"/>
              <a:gd name="connsiteX1-123" fmla="*/ 119600 w 125108"/>
              <a:gd name="connsiteY1-124" fmla="*/ 0 h 493971"/>
              <a:gd name="connsiteX2-125" fmla="*/ 125108 w 125108"/>
              <a:gd name="connsiteY2-126" fmla="*/ 284879 h 493971"/>
              <a:gd name="connsiteX3-127" fmla="*/ 4762 w 125108"/>
              <a:gd name="connsiteY3-128" fmla="*/ 493971 h 493971"/>
              <a:gd name="connsiteX4-129" fmla="*/ 0 w 125108"/>
              <a:gd name="connsiteY4-130" fmla="*/ 218186 h 493971"/>
              <a:gd name="connsiteX0-131" fmla="*/ 0 w 122727"/>
              <a:gd name="connsiteY0-132" fmla="*/ 213424 h 493971"/>
              <a:gd name="connsiteX1-133" fmla="*/ 117219 w 122727"/>
              <a:gd name="connsiteY1-134" fmla="*/ 0 h 493971"/>
              <a:gd name="connsiteX2-135" fmla="*/ 122727 w 122727"/>
              <a:gd name="connsiteY2-136" fmla="*/ 284879 h 493971"/>
              <a:gd name="connsiteX3-137" fmla="*/ 2381 w 122727"/>
              <a:gd name="connsiteY3-138" fmla="*/ 493971 h 493971"/>
              <a:gd name="connsiteX4-139" fmla="*/ 0 w 122727"/>
              <a:gd name="connsiteY4-140" fmla="*/ 213424 h 493971"/>
              <a:gd name="connsiteX0-141" fmla="*/ 229 w 122956"/>
              <a:gd name="connsiteY0-142" fmla="*/ 213424 h 491590"/>
              <a:gd name="connsiteX1-143" fmla="*/ 117448 w 122956"/>
              <a:gd name="connsiteY1-144" fmla="*/ 0 h 491590"/>
              <a:gd name="connsiteX2-145" fmla="*/ 122956 w 122956"/>
              <a:gd name="connsiteY2-146" fmla="*/ 284879 h 491590"/>
              <a:gd name="connsiteX3-147" fmla="*/ 229 w 122956"/>
              <a:gd name="connsiteY3-148" fmla="*/ 491590 h 491590"/>
              <a:gd name="connsiteX4-149" fmla="*/ 229 w 122956"/>
              <a:gd name="connsiteY4-150" fmla="*/ 213424 h 491590"/>
              <a:gd name="connsiteX0-151" fmla="*/ 229 w 122956"/>
              <a:gd name="connsiteY0-152" fmla="*/ 215805 h 493971"/>
              <a:gd name="connsiteX1-153" fmla="*/ 117448 w 122956"/>
              <a:gd name="connsiteY1-154" fmla="*/ 0 h 493971"/>
              <a:gd name="connsiteX2-155" fmla="*/ 122956 w 122956"/>
              <a:gd name="connsiteY2-156" fmla="*/ 287260 h 493971"/>
              <a:gd name="connsiteX3-157" fmla="*/ 229 w 122956"/>
              <a:gd name="connsiteY3-158" fmla="*/ 493971 h 493971"/>
              <a:gd name="connsiteX4-159" fmla="*/ 229 w 122956"/>
              <a:gd name="connsiteY4-160" fmla="*/ 215805 h 493971"/>
              <a:gd name="connsiteX0-161" fmla="*/ 229 w 124984"/>
              <a:gd name="connsiteY0-162" fmla="*/ 211043 h 489209"/>
              <a:gd name="connsiteX1-163" fmla="*/ 124592 w 124984"/>
              <a:gd name="connsiteY1-164" fmla="*/ 0 h 489209"/>
              <a:gd name="connsiteX2-165" fmla="*/ 122956 w 124984"/>
              <a:gd name="connsiteY2-166" fmla="*/ 282498 h 489209"/>
              <a:gd name="connsiteX3-167" fmla="*/ 229 w 124984"/>
              <a:gd name="connsiteY3-168" fmla="*/ 489209 h 489209"/>
              <a:gd name="connsiteX4-169" fmla="*/ 229 w 124984"/>
              <a:gd name="connsiteY4-170" fmla="*/ 211043 h 489209"/>
              <a:gd name="connsiteX0-171" fmla="*/ 229 w 122956"/>
              <a:gd name="connsiteY0-172" fmla="*/ 211043 h 489209"/>
              <a:gd name="connsiteX1-173" fmla="*/ 117448 w 122956"/>
              <a:gd name="connsiteY1-174" fmla="*/ 0 h 489209"/>
              <a:gd name="connsiteX2-175" fmla="*/ 122956 w 122956"/>
              <a:gd name="connsiteY2-176" fmla="*/ 282498 h 489209"/>
              <a:gd name="connsiteX3-177" fmla="*/ 229 w 122956"/>
              <a:gd name="connsiteY3-178" fmla="*/ 489209 h 489209"/>
              <a:gd name="connsiteX4-179" fmla="*/ 229 w 122956"/>
              <a:gd name="connsiteY4-180" fmla="*/ 211043 h 489209"/>
              <a:gd name="connsiteX0-181" fmla="*/ 229 w 120575"/>
              <a:gd name="connsiteY0-182" fmla="*/ 211043 h 489209"/>
              <a:gd name="connsiteX1-183" fmla="*/ 117448 w 120575"/>
              <a:gd name="connsiteY1-184" fmla="*/ 0 h 489209"/>
              <a:gd name="connsiteX2-185" fmla="*/ 120575 w 120575"/>
              <a:gd name="connsiteY2-186" fmla="*/ 284879 h 489209"/>
              <a:gd name="connsiteX3-187" fmla="*/ 229 w 120575"/>
              <a:gd name="connsiteY3-188" fmla="*/ 489209 h 489209"/>
              <a:gd name="connsiteX4-189" fmla="*/ 229 w 120575"/>
              <a:gd name="connsiteY4-190" fmla="*/ 211043 h 489209"/>
              <a:gd name="connsiteX0-191" fmla="*/ 229 w 120575"/>
              <a:gd name="connsiteY0-192" fmla="*/ 218187 h 496353"/>
              <a:gd name="connsiteX1-193" fmla="*/ 117448 w 120575"/>
              <a:gd name="connsiteY1-194" fmla="*/ 0 h 496353"/>
              <a:gd name="connsiteX2-195" fmla="*/ 120575 w 120575"/>
              <a:gd name="connsiteY2-196" fmla="*/ 292023 h 496353"/>
              <a:gd name="connsiteX3-197" fmla="*/ 229 w 120575"/>
              <a:gd name="connsiteY3-198" fmla="*/ 496353 h 496353"/>
              <a:gd name="connsiteX4-199" fmla="*/ 229 w 120575"/>
              <a:gd name="connsiteY4-200" fmla="*/ 218187 h 496353"/>
              <a:gd name="connsiteX0-201" fmla="*/ 229 w 120575"/>
              <a:gd name="connsiteY0-202" fmla="*/ 222950 h 501116"/>
              <a:gd name="connsiteX1-203" fmla="*/ 119829 w 120575"/>
              <a:gd name="connsiteY1-204" fmla="*/ 0 h 501116"/>
              <a:gd name="connsiteX2-205" fmla="*/ 120575 w 120575"/>
              <a:gd name="connsiteY2-206" fmla="*/ 296786 h 501116"/>
              <a:gd name="connsiteX3-207" fmla="*/ 229 w 120575"/>
              <a:gd name="connsiteY3-208" fmla="*/ 501116 h 501116"/>
              <a:gd name="connsiteX4-209" fmla="*/ 229 w 120575"/>
              <a:gd name="connsiteY4-210" fmla="*/ 222950 h 501116"/>
              <a:gd name="connsiteX0-211" fmla="*/ 229 w 120575"/>
              <a:gd name="connsiteY0-212" fmla="*/ 222950 h 501116"/>
              <a:gd name="connsiteX1-213" fmla="*/ 119829 w 120575"/>
              <a:gd name="connsiteY1-214" fmla="*/ 0 h 501116"/>
              <a:gd name="connsiteX2-215" fmla="*/ 120575 w 120575"/>
              <a:gd name="connsiteY2-216" fmla="*/ 429693 h 501116"/>
              <a:gd name="connsiteX3-217" fmla="*/ 229 w 120575"/>
              <a:gd name="connsiteY3-218" fmla="*/ 501116 h 501116"/>
              <a:gd name="connsiteX4-219" fmla="*/ 229 w 120575"/>
              <a:gd name="connsiteY4-220" fmla="*/ 222950 h 501116"/>
              <a:gd name="connsiteX0-221" fmla="*/ 0 w 120346"/>
              <a:gd name="connsiteY0-222" fmla="*/ 222950 h 657946"/>
              <a:gd name="connsiteX1-223" fmla="*/ 119600 w 120346"/>
              <a:gd name="connsiteY1-224" fmla="*/ 0 h 657946"/>
              <a:gd name="connsiteX2-225" fmla="*/ 120346 w 120346"/>
              <a:gd name="connsiteY2-226" fmla="*/ 429693 h 657946"/>
              <a:gd name="connsiteX3-227" fmla="*/ 2658 w 120346"/>
              <a:gd name="connsiteY3-228" fmla="*/ 657946 h 657946"/>
              <a:gd name="connsiteX4-229" fmla="*/ 0 w 120346"/>
              <a:gd name="connsiteY4-230" fmla="*/ 222950 h 657946"/>
            </a:gdLst>
            <a:ahLst/>
            <a:cxnLst>
              <a:cxn ang="0">
                <a:pos x="connsiteX0-221" y="connsiteY0-222"/>
              </a:cxn>
              <a:cxn ang="0">
                <a:pos x="connsiteX1-223" y="connsiteY1-224"/>
              </a:cxn>
              <a:cxn ang="0">
                <a:pos x="connsiteX2-225" y="connsiteY2-226"/>
              </a:cxn>
              <a:cxn ang="0">
                <a:pos x="connsiteX3-227" y="connsiteY3-228"/>
              </a:cxn>
              <a:cxn ang="0">
                <a:pos x="connsiteX4-229" y="connsiteY4-230"/>
              </a:cxn>
            </a:cxnLst>
            <a:rect l="l" t="t" r="r" b="b"/>
            <a:pathLst>
              <a:path w="120346" h="657946">
                <a:moveTo>
                  <a:pt x="0" y="222950"/>
                </a:moveTo>
                <a:lnTo>
                  <a:pt x="119600" y="0"/>
                </a:lnTo>
                <a:cubicBezTo>
                  <a:pt x="121436" y="94960"/>
                  <a:pt x="118510" y="339496"/>
                  <a:pt x="120346" y="429693"/>
                </a:cubicBezTo>
                <a:lnTo>
                  <a:pt x="2658" y="657946"/>
                </a:lnTo>
                <a:cubicBezTo>
                  <a:pt x="1864" y="574749"/>
                  <a:pt x="794" y="306147"/>
                  <a:pt x="0" y="222950"/>
                </a:cubicBezTo>
                <a:close/>
              </a:path>
            </a:pathLst>
          </a:custGeom>
          <a:solidFill>
            <a:srgbClr val="434343"/>
          </a:solidFill>
          <a:ln>
            <a:noFill/>
          </a:ln>
          <a:scene3d>
            <a:camera prst="orthographicFront">
              <a:rot lat="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pPr>
            <a:endParaRPr lang="zh-CN" altLang="en-US"/>
          </a:p>
        </p:txBody>
      </p:sp>
      <p:sp>
        <p:nvSpPr>
          <p:cNvPr id="1048601" name="矩形 5"/>
          <p:cNvSpPr/>
          <p:nvPr/>
        </p:nvSpPr>
        <p:spPr>
          <a:xfrm>
            <a:off x="3353143" y="2643230"/>
            <a:ext cx="372763" cy="1950303"/>
          </a:xfrm>
          <a:custGeom>
            <a:avLst/>
            <a:gdLst>
              <a:gd name="connsiteX0" fmla="*/ 0 w 144016"/>
              <a:gd name="connsiteY0" fmla="*/ 0 h 216024"/>
              <a:gd name="connsiteX1" fmla="*/ 144016 w 144016"/>
              <a:gd name="connsiteY1" fmla="*/ 0 h 216024"/>
              <a:gd name="connsiteX2" fmla="*/ 144016 w 144016"/>
              <a:gd name="connsiteY2" fmla="*/ 216024 h 216024"/>
              <a:gd name="connsiteX3" fmla="*/ 0 w 144016"/>
              <a:gd name="connsiteY3" fmla="*/ 216024 h 216024"/>
              <a:gd name="connsiteX4" fmla="*/ 0 w 144016"/>
              <a:gd name="connsiteY4" fmla="*/ 0 h 216024"/>
              <a:gd name="connsiteX0-1" fmla="*/ 0 w 144016"/>
              <a:gd name="connsiteY0-2" fmla="*/ 110169 h 216024"/>
              <a:gd name="connsiteX1-3" fmla="*/ 144016 w 144016"/>
              <a:gd name="connsiteY1-4" fmla="*/ 0 h 216024"/>
              <a:gd name="connsiteX2-5" fmla="*/ 144016 w 144016"/>
              <a:gd name="connsiteY2-6" fmla="*/ 216024 h 216024"/>
              <a:gd name="connsiteX3-7" fmla="*/ 0 w 144016"/>
              <a:gd name="connsiteY3-8" fmla="*/ 216024 h 216024"/>
              <a:gd name="connsiteX4-9" fmla="*/ 0 w 144016"/>
              <a:gd name="connsiteY4-10" fmla="*/ 110169 h 216024"/>
              <a:gd name="connsiteX0-11" fmla="*/ 0 w 144016"/>
              <a:gd name="connsiteY0-12" fmla="*/ 110169 h 364752"/>
              <a:gd name="connsiteX1-13" fmla="*/ 144016 w 144016"/>
              <a:gd name="connsiteY1-14" fmla="*/ 0 h 364752"/>
              <a:gd name="connsiteX2-15" fmla="*/ 144016 w 144016"/>
              <a:gd name="connsiteY2-16" fmla="*/ 216024 h 364752"/>
              <a:gd name="connsiteX3-17" fmla="*/ 11017 w 144016"/>
              <a:gd name="connsiteY3-18" fmla="*/ 364752 h 364752"/>
              <a:gd name="connsiteX4-19" fmla="*/ 0 w 144016"/>
              <a:gd name="connsiteY4-20" fmla="*/ 110169 h 364752"/>
              <a:gd name="connsiteX0-21" fmla="*/ 8263 w 132999"/>
              <a:gd name="connsiteY0-22" fmla="*/ 99152 h 364752"/>
              <a:gd name="connsiteX1-23" fmla="*/ 132999 w 132999"/>
              <a:gd name="connsiteY1-24" fmla="*/ 0 h 364752"/>
              <a:gd name="connsiteX2-25" fmla="*/ 132999 w 132999"/>
              <a:gd name="connsiteY2-26" fmla="*/ 216024 h 364752"/>
              <a:gd name="connsiteX3-27" fmla="*/ 0 w 132999"/>
              <a:gd name="connsiteY3-28" fmla="*/ 364752 h 364752"/>
              <a:gd name="connsiteX4-29" fmla="*/ 8263 w 132999"/>
              <a:gd name="connsiteY4-30" fmla="*/ 99152 h 364752"/>
              <a:gd name="connsiteX0-31" fmla="*/ 0 w 124736"/>
              <a:gd name="connsiteY0-32" fmla="*/ 99152 h 364752"/>
              <a:gd name="connsiteX1-33" fmla="*/ 124736 w 124736"/>
              <a:gd name="connsiteY1-34" fmla="*/ 0 h 364752"/>
              <a:gd name="connsiteX2-35" fmla="*/ 124736 w 124736"/>
              <a:gd name="connsiteY2-36" fmla="*/ 216024 h 364752"/>
              <a:gd name="connsiteX3-37" fmla="*/ 2754 w 124736"/>
              <a:gd name="connsiteY3-38" fmla="*/ 364752 h 364752"/>
              <a:gd name="connsiteX4-39" fmla="*/ 0 w 124736"/>
              <a:gd name="connsiteY4-40" fmla="*/ 99152 h 364752"/>
              <a:gd name="connsiteX0-41" fmla="*/ 0 w 127490"/>
              <a:gd name="connsiteY0-42" fmla="*/ 99152 h 364752"/>
              <a:gd name="connsiteX1-43" fmla="*/ 124736 w 127490"/>
              <a:gd name="connsiteY1-44" fmla="*/ 0 h 364752"/>
              <a:gd name="connsiteX2-45" fmla="*/ 127490 w 127490"/>
              <a:gd name="connsiteY2-46" fmla="*/ 287634 h 364752"/>
              <a:gd name="connsiteX3-47" fmla="*/ 2754 w 127490"/>
              <a:gd name="connsiteY3-48" fmla="*/ 364752 h 364752"/>
              <a:gd name="connsiteX4-49" fmla="*/ 0 w 127490"/>
              <a:gd name="connsiteY4-50" fmla="*/ 99152 h 364752"/>
              <a:gd name="connsiteX0-51" fmla="*/ 0 w 127490"/>
              <a:gd name="connsiteY0-52" fmla="*/ 99152 h 474921"/>
              <a:gd name="connsiteX1-53" fmla="*/ 124736 w 127490"/>
              <a:gd name="connsiteY1-54" fmla="*/ 0 h 474921"/>
              <a:gd name="connsiteX2-55" fmla="*/ 127490 w 127490"/>
              <a:gd name="connsiteY2-56" fmla="*/ 287634 h 474921"/>
              <a:gd name="connsiteX3-57" fmla="*/ 2754 w 127490"/>
              <a:gd name="connsiteY3-58" fmla="*/ 474921 h 474921"/>
              <a:gd name="connsiteX4-59" fmla="*/ 0 w 127490"/>
              <a:gd name="connsiteY4-60" fmla="*/ 99152 h 474921"/>
              <a:gd name="connsiteX0-61" fmla="*/ 0 w 124736"/>
              <a:gd name="connsiteY0-62" fmla="*/ 239617 h 474921"/>
              <a:gd name="connsiteX1-63" fmla="*/ 121982 w 124736"/>
              <a:gd name="connsiteY1-64" fmla="*/ 0 h 474921"/>
              <a:gd name="connsiteX2-65" fmla="*/ 124736 w 124736"/>
              <a:gd name="connsiteY2-66" fmla="*/ 287634 h 474921"/>
              <a:gd name="connsiteX3-67" fmla="*/ 0 w 124736"/>
              <a:gd name="connsiteY3-68" fmla="*/ 474921 h 474921"/>
              <a:gd name="connsiteX4-69" fmla="*/ 0 w 124736"/>
              <a:gd name="connsiteY4-70" fmla="*/ 239617 h 474921"/>
              <a:gd name="connsiteX0-71" fmla="*/ 0 w 127490"/>
              <a:gd name="connsiteY0-72" fmla="*/ 239617 h 474921"/>
              <a:gd name="connsiteX1-73" fmla="*/ 121982 w 127490"/>
              <a:gd name="connsiteY1-74" fmla="*/ 0 h 474921"/>
              <a:gd name="connsiteX2-75" fmla="*/ 127490 w 127490"/>
              <a:gd name="connsiteY2-76" fmla="*/ 284879 h 474921"/>
              <a:gd name="connsiteX3-77" fmla="*/ 0 w 127490"/>
              <a:gd name="connsiteY3-78" fmla="*/ 474921 h 474921"/>
              <a:gd name="connsiteX4-79" fmla="*/ 0 w 127490"/>
              <a:gd name="connsiteY4-80" fmla="*/ 239617 h 474921"/>
              <a:gd name="connsiteX0-81" fmla="*/ 0 w 127490"/>
              <a:gd name="connsiteY0-82" fmla="*/ 239617 h 474921"/>
              <a:gd name="connsiteX1-83" fmla="*/ 121982 w 127490"/>
              <a:gd name="connsiteY1-84" fmla="*/ 0 h 474921"/>
              <a:gd name="connsiteX2-85" fmla="*/ 127490 w 127490"/>
              <a:gd name="connsiteY2-86" fmla="*/ 284879 h 474921"/>
              <a:gd name="connsiteX3-87" fmla="*/ 0 w 127490"/>
              <a:gd name="connsiteY3-88" fmla="*/ 474921 h 474921"/>
              <a:gd name="connsiteX4-89" fmla="*/ 0 w 127490"/>
              <a:gd name="connsiteY4-90" fmla="*/ 239617 h 474921"/>
              <a:gd name="connsiteX0-91" fmla="*/ 0 w 127490"/>
              <a:gd name="connsiteY0-92" fmla="*/ 239617 h 474921"/>
              <a:gd name="connsiteX1-93" fmla="*/ 121982 w 127490"/>
              <a:gd name="connsiteY1-94" fmla="*/ 0 h 474921"/>
              <a:gd name="connsiteX2-95" fmla="*/ 127490 w 127490"/>
              <a:gd name="connsiteY2-96" fmla="*/ 284879 h 474921"/>
              <a:gd name="connsiteX3-97" fmla="*/ 0 w 127490"/>
              <a:gd name="connsiteY3-98" fmla="*/ 474921 h 474921"/>
              <a:gd name="connsiteX4-99" fmla="*/ 0 w 127490"/>
              <a:gd name="connsiteY4-100" fmla="*/ 239617 h 474921"/>
              <a:gd name="connsiteX0-101" fmla="*/ 0 w 129871"/>
              <a:gd name="connsiteY0-102" fmla="*/ 225330 h 474921"/>
              <a:gd name="connsiteX1-103" fmla="*/ 124363 w 129871"/>
              <a:gd name="connsiteY1-104" fmla="*/ 0 h 474921"/>
              <a:gd name="connsiteX2-105" fmla="*/ 129871 w 129871"/>
              <a:gd name="connsiteY2-106" fmla="*/ 284879 h 474921"/>
              <a:gd name="connsiteX3-107" fmla="*/ 2381 w 129871"/>
              <a:gd name="connsiteY3-108" fmla="*/ 474921 h 474921"/>
              <a:gd name="connsiteX4-109" fmla="*/ 0 w 129871"/>
              <a:gd name="connsiteY4-110" fmla="*/ 225330 h 474921"/>
              <a:gd name="connsiteX0-111" fmla="*/ 0 w 129871"/>
              <a:gd name="connsiteY0-112" fmla="*/ 225330 h 493971"/>
              <a:gd name="connsiteX1-113" fmla="*/ 124363 w 129871"/>
              <a:gd name="connsiteY1-114" fmla="*/ 0 h 493971"/>
              <a:gd name="connsiteX2-115" fmla="*/ 129871 w 129871"/>
              <a:gd name="connsiteY2-116" fmla="*/ 284879 h 493971"/>
              <a:gd name="connsiteX3-117" fmla="*/ 9525 w 129871"/>
              <a:gd name="connsiteY3-118" fmla="*/ 493971 h 493971"/>
              <a:gd name="connsiteX4-119" fmla="*/ 0 w 129871"/>
              <a:gd name="connsiteY4-120" fmla="*/ 225330 h 493971"/>
              <a:gd name="connsiteX0-121" fmla="*/ 0 w 125108"/>
              <a:gd name="connsiteY0-122" fmla="*/ 218186 h 493971"/>
              <a:gd name="connsiteX1-123" fmla="*/ 119600 w 125108"/>
              <a:gd name="connsiteY1-124" fmla="*/ 0 h 493971"/>
              <a:gd name="connsiteX2-125" fmla="*/ 125108 w 125108"/>
              <a:gd name="connsiteY2-126" fmla="*/ 284879 h 493971"/>
              <a:gd name="connsiteX3-127" fmla="*/ 4762 w 125108"/>
              <a:gd name="connsiteY3-128" fmla="*/ 493971 h 493971"/>
              <a:gd name="connsiteX4-129" fmla="*/ 0 w 125108"/>
              <a:gd name="connsiteY4-130" fmla="*/ 218186 h 493971"/>
              <a:gd name="connsiteX0-131" fmla="*/ 0 w 122727"/>
              <a:gd name="connsiteY0-132" fmla="*/ 213424 h 493971"/>
              <a:gd name="connsiteX1-133" fmla="*/ 117219 w 122727"/>
              <a:gd name="connsiteY1-134" fmla="*/ 0 h 493971"/>
              <a:gd name="connsiteX2-135" fmla="*/ 122727 w 122727"/>
              <a:gd name="connsiteY2-136" fmla="*/ 284879 h 493971"/>
              <a:gd name="connsiteX3-137" fmla="*/ 2381 w 122727"/>
              <a:gd name="connsiteY3-138" fmla="*/ 493971 h 493971"/>
              <a:gd name="connsiteX4-139" fmla="*/ 0 w 122727"/>
              <a:gd name="connsiteY4-140" fmla="*/ 213424 h 493971"/>
              <a:gd name="connsiteX0-141" fmla="*/ 229 w 122956"/>
              <a:gd name="connsiteY0-142" fmla="*/ 213424 h 491590"/>
              <a:gd name="connsiteX1-143" fmla="*/ 117448 w 122956"/>
              <a:gd name="connsiteY1-144" fmla="*/ 0 h 491590"/>
              <a:gd name="connsiteX2-145" fmla="*/ 122956 w 122956"/>
              <a:gd name="connsiteY2-146" fmla="*/ 284879 h 491590"/>
              <a:gd name="connsiteX3-147" fmla="*/ 229 w 122956"/>
              <a:gd name="connsiteY3-148" fmla="*/ 491590 h 491590"/>
              <a:gd name="connsiteX4-149" fmla="*/ 229 w 122956"/>
              <a:gd name="connsiteY4-150" fmla="*/ 213424 h 491590"/>
              <a:gd name="connsiteX0-151" fmla="*/ 229 w 122956"/>
              <a:gd name="connsiteY0-152" fmla="*/ 215805 h 493971"/>
              <a:gd name="connsiteX1-153" fmla="*/ 117448 w 122956"/>
              <a:gd name="connsiteY1-154" fmla="*/ 0 h 493971"/>
              <a:gd name="connsiteX2-155" fmla="*/ 122956 w 122956"/>
              <a:gd name="connsiteY2-156" fmla="*/ 287260 h 493971"/>
              <a:gd name="connsiteX3-157" fmla="*/ 229 w 122956"/>
              <a:gd name="connsiteY3-158" fmla="*/ 493971 h 493971"/>
              <a:gd name="connsiteX4-159" fmla="*/ 229 w 122956"/>
              <a:gd name="connsiteY4-160" fmla="*/ 215805 h 493971"/>
              <a:gd name="connsiteX0-161" fmla="*/ 229 w 124984"/>
              <a:gd name="connsiteY0-162" fmla="*/ 211043 h 489209"/>
              <a:gd name="connsiteX1-163" fmla="*/ 124592 w 124984"/>
              <a:gd name="connsiteY1-164" fmla="*/ 0 h 489209"/>
              <a:gd name="connsiteX2-165" fmla="*/ 122956 w 124984"/>
              <a:gd name="connsiteY2-166" fmla="*/ 282498 h 489209"/>
              <a:gd name="connsiteX3-167" fmla="*/ 229 w 124984"/>
              <a:gd name="connsiteY3-168" fmla="*/ 489209 h 489209"/>
              <a:gd name="connsiteX4-169" fmla="*/ 229 w 124984"/>
              <a:gd name="connsiteY4-170" fmla="*/ 211043 h 489209"/>
              <a:gd name="connsiteX0-171" fmla="*/ 229 w 122956"/>
              <a:gd name="connsiteY0-172" fmla="*/ 211043 h 489209"/>
              <a:gd name="connsiteX1-173" fmla="*/ 117448 w 122956"/>
              <a:gd name="connsiteY1-174" fmla="*/ 0 h 489209"/>
              <a:gd name="connsiteX2-175" fmla="*/ 122956 w 122956"/>
              <a:gd name="connsiteY2-176" fmla="*/ 282498 h 489209"/>
              <a:gd name="connsiteX3-177" fmla="*/ 229 w 122956"/>
              <a:gd name="connsiteY3-178" fmla="*/ 489209 h 489209"/>
              <a:gd name="connsiteX4-179" fmla="*/ 229 w 122956"/>
              <a:gd name="connsiteY4-180" fmla="*/ 211043 h 489209"/>
              <a:gd name="connsiteX0-181" fmla="*/ 229 w 120575"/>
              <a:gd name="connsiteY0-182" fmla="*/ 211043 h 489209"/>
              <a:gd name="connsiteX1-183" fmla="*/ 117448 w 120575"/>
              <a:gd name="connsiteY1-184" fmla="*/ 0 h 489209"/>
              <a:gd name="connsiteX2-185" fmla="*/ 120575 w 120575"/>
              <a:gd name="connsiteY2-186" fmla="*/ 284879 h 489209"/>
              <a:gd name="connsiteX3-187" fmla="*/ 229 w 120575"/>
              <a:gd name="connsiteY3-188" fmla="*/ 489209 h 489209"/>
              <a:gd name="connsiteX4-189" fmla="*/ 229 w 120575"/>
              <a:gd name="connsiteY4-190" fmla="*/ 211043 h 489209"/>
              <a:gd name="connsiteX0-191" fmla="*/ 229 w 120575"/>
              <a:gd name="connsiteY0-192" fmla="*/ 218187 h 496353"/>
              <a:gd name="connsiteX1-193" fmla="*/ 117448 w 120575"/>
              <a:gd name="connsiteY1-194" fmla="*/ 0 h 496353"/>
              <a:gd name="connsiteX2-195" fmla="*/ 120575 w 120575"/>
              <a:gd name="connsiteY2-196" fmla="*/ 292023 h 496353"/>
              <a:gd name="connsiteX3-197" fmla="*/ 229 w 120575"/>
              <a:gd name="connsiteY3-198" fmla="*/ 496353 h 496353"/>
              <a:gd name="connsiteX4-199" fmla="*/ 229 w 120575"/>
              <a:gd name="connsiteY4-200" fmla="*/ 218187 h 496353"/>
              <a:gd name="connsiteX0-201" fmla="*/ 229 w 120575"/>
              <a:gd name="connsiteY0-202" fmla="*/ 222950 h 501116"/>
              <a:gd name="connsiteX1-203" fmla="*/ 119829 w 120575"/>
              <a:gd name="connsiteY1-204" fmla="*/ 0 h 501116"/>
              <a:gd name="connsiteX2-205" fmla="*/ 120575 w 120575"/>
              <a:gd name="connsiteY2-206" fmla="*/ 296786 h 501116"/>
              <a:gd name="connsiteX3-207" fmla="*/ 229 w 120575"/>
              <a:gd name="connsiteY3-208" fmla="*/ 501116 h 501116"/>
              <a:gd name="connsiteX4-209" fmla="*/ 229 w 120575"/>
              <a:gd name="connsiteY4-210" fmla="*/ 222950 h 501116"/>
              <a:gd name="connsiteX0-211" fmla="*/ 229 w 120575"/>
              <a:gd name="connsiteY0-212" fmla="*/ 222950 h 501116"/>
              <a:gd name="connsiteX1-213" fmla="*/ 119829 w 120575"/>
              <a:gd name="connsiteY1-214" fmla="*/ 0 h 501116"/>
              <a:gd name="connsiteX2-215" fmla="*/ 120575 w 120575"/>
              <a:gd name="connsiteY2-216" fmla="*/ 429693 h 501116"/>
              <a:gd name="connsiteX3-217" fmla="*/ 229 w 120575"/>
              <a:gd name="connsiteY3-218" fmla="*/ 501116 h 501116"/>
              <a:gd name="connsiteX4-219" fmla="*/ 229 w 120575"/>
              <a:gd name="connsiteY4-220" fmla="*/ 222950 h 501116"/>
              <a:gd name="connsiteX0-221" fmla="*/ 0 w 120346"/>
              <a:gd name="connsiteY0-222" fmla="*/ 222950 h 657946"/>
              <a:gd name="connsiteX1-223" fmla="*/ 119600 w 120346"/>
              <a:gd name="connsiteY1-224" fmla="*/ 0 h 657946"/>
              <a:gd name="connsiteX2-225" fmla="*/ 120346 w 120346"/>
              <a:gd name="connsiteY2-226" fmla="*/ 429693 h 657946"/>
              <a:gd name="connsiteX3-227" fmla="*/ 2658 w 120346"/>
              <a:gd name="connsiteY3-228" fmla="*/ 657946 h 657946"/>
              <a:gd name="connsiteX4-229" fmla="*/ 0 w 120346"/>
              <a:gd name="connsiteY4-230" fmla="*/ 222950 h 657946"/>
              <a:gd name="connsiteX0-231" fmla="*/ 0 w 120346"/>
              <a:gd name="connsiteY0-232" fmla="*/ 219473 h 654469"/>
              <a:gd name="connsiteX1-233" fmla="*/ 119600 w 120346"/>
              <a:gd name="connsiteY1-234" fmla="*/ 0 h 654469"/>
              <a:gd name="connsiteX2-235" fmla="*/ 120346 w 120346"/>
              <a:gd name="connsiteY2-236" fmla="*/ 426216 h 654469"/>
              <a:gd name="connsiteX3-237" fmla="*/ 2658 w 120346"/>
              <a:gd name="connsiteY3-238" fmla="*/ 654469 h 654469"/>
              <a:gd name="connsiteX4-239" fmla="*/ 0 w 120346"/>
              <a:gd name="connsiteY4-240" fmla="*/ 219473 h 654469"/>
              <a:gd name="connsiteX0-241" fmla="*/ 0 w 120346"/>
              <a:gd name="connsiteY0-242" fmla="*/ 222798 h 657794"/>
              <a:gd name="connsiteX1-243" fmla="*/ 112950 w 120346"/>
              <a:gd name="connsiteY1-244" fmla="*/ 0 h 657794"/>
              <a:gd name="connsiteX2-245" fmla="*/ 120346 w 120346"/>
              <a:gd name="connsiteY2-246" fmla="*/ 429541 h 657794"/>
              <a:gd name="connsiteX3-247" fmla="*/ 2658 w 120346"/>
              <a:gd name="connsiteY3-248" fmla="*/ 657794 h 657794"/>
              <a:gd name="connsiteX4-249" fmla="*/ 0 w 120346"/>
              <a:gd name="connsiteY4-250" fmla="*/ 222798 h 657794"/>
              <a:gd name="connsiteX0-251" fmla="*/ 0 w 113129"/>
              <a:gd name="connsiteY0-252" fmla="*/ 222798 h 657794"/>
              <a:gd name="connsiteX1-253" fmla="*/ 112950 w 113129"/>
              <a:gd name="connsiteY1-254" fmla="*/ 0 h 657794"/>
              <a:gd name="connsiteX2-255" fmla="*/ 103721 w 113129"/>
              <a:gd name="connsiteY2-256" fmla="*/ 422891 h 657794"/>
              <a:gd name="connsiteX3-257" fmla="*/ 2658 w 113129"/>
              <a:gd name="connsiteY3-258" fmla="*/ 657794 h 657794"/>
              <a:gd name="connsiteX4-259" fmla="*/ 0 w 113129"/>
              <a:gd name="connsiteY4-260" fmla="*/ 222798 h 657794"/>
              <a:gd name="connsiteX0-261" fmla="*/ 0 w 113696"/>
              <a:gd name="connsiteY0-262" fmla="*/ 222798 h 657794"/>
              <a:gd name="connsiteX1-263" fmla="*/ 112950 w 113696"/>
              <a:gd name="connsiteY1-264" fmla="*/ 0 h 657794"/>
              <a:gd name="connsiteX2-265" fmla="*/ 113696 w 113696"/>
              <a:gd name="connsiteY2-266" fmla="*/ 419566 h 657794"/>
              <a:gd name="connsiteX3-267" fmla="*/ 2658 w 113696"/>
              <a:gd name="connsiteY3-268" fmla="*/ 657794 h 657794"/>
              <a:gd name="connsiteX4-269" fmla="*/ 0 w 113696"/>
              <a:gd name="connsiteY4-270" fmla="*/ 222798 h 657794"/>
            </a:gdLst>
            <a:ahLst/>
            <a:cxnLst>
              <a:cxn ang="0">
                <a:pos x="connsiteX0-261" y="connsiteY0-262"/>
              </a:cxn>
              <a:cxn ang="0">
                <a:pos x="connsiteX1-263" y="connsiteY1-264"/>
              </a:cxn>
              <a:cxn ang="0">
                <a:pos x="connsiteX2-265" y="connsiteY2-266"/>
              </a:cxn>
              <a:cxn ang="0">
                <a:pos x="connsiteX3-267" y="connsiteY3-268"/>
              </a:cxn>
              <a:cxn ang="0">
                <a:pos x="connsiteX4-269" y="connsiteY4-270"/>
              </a:cxn>
            </a:cxnLst>
            <a:rect l="l" t="t" r="r" b="b"/>
            <a:pathLst>
              <a:path w="113696" h="657794">
                <a:moveTo>
                  <a:pt x="0" y="222798"/>
                </a:moveTo>
                <a:cubicBezTo>
                  <a:pt x="39867" y="148481"/>
                  <a:pt x="73083" y="74317"/>
                  <a:pt x="112950" y="0"/>
                </a:cubicBezTo>
                <a:cubicBezTo>
                  <a:pt x="114786" y="94960"/>
                  <a:pt x="111860" y="329369"/>
                  <a:pt x="113696" y="419566"/>
                </a:cubicBezTo>
                <a:lnTo>
                  <a:pt x="2658" y="657794"/>
                </a:lnTo>
                <a:cubicBezTo>
                  <a:pt x="1864" y="574597"/>
                  <a:pt x="794" y="305995"/>
                  <a:pt x="0" y="222798"/>
                </a:cubicBezTo>
                <a:close/>
              </a:path>
            </a:pathLst>
          </a:custGeom>
          <a:solidFill>
            <a:srgbClr val="43434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pPr>
            <a:endParaRPr lang="zh-CN" altLang="en-US"/>
          </a:p>
        </p:txBody>
      </p:sp>
      <p:sp>
        <p:nvSpPr>
          <p:cNvPr id="1048602" name="流程图: 手动输入 20"/>
          <p:cNvSpPr/>
          <p:nvPr/>
        </p:nvSpPr>
        <p:spPr>
          <a:xfrm>
            <a:off x="1067837" y="965874"/>
            <a:ext cx="2666628" cy="2904229"/>
          </a:xfrm>
          <a:prstGeom prst="flowChartManualInput">
            <a:avLst/>
          </a:prstGeom>
          <a:solidFill>
            <a:srgbClr val="1C70A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pPr>
            <a:endParaRPr lang="zh-CN" altLang="en-US"/>
          </a:p>
        </p:txBody>
      </p:sp>
      <p:sp>
        <p:nvSpPr>
          <p:cNvPr id="1048603" name="직사각형 59"/>
          <p:cNvSpPr>
            <a:spLocks noChangeArrowheads="1"/>
          </p:cNvSpPr>
          <p:nvPr/>
        </p:nvSpPr>
        <p:spPr bwMode="auto">
          <a:xfrm>
            <a:off x="4141486" y="626201"/>
            <a:ext cx="2350961" cy="523220"/>
          </a:xfrm>
          <a:prstGeom prst="rect">
            <a:avLst/>
          </a:prstGeom>
          <a:noFill/>
          <a:ln>
            <a:noFill/>
          </a:ln>
        </p:spPr>
        <p:txBody>
          <a:bodyPr wrap="square">
            <a:spAutoFit/>
          </a:bodyPr>
          <a:lstStyle/>
          <a:p>
            <a:r>
              <a:rPr lang="zh-CN" altLang="en-US" sz="2400" dirty="0">
                <a:solidFill>
                  <a:schemeClr val="bg2">
                    <a:lumMod val="50000"/>
                  </a:schemeClr>
                </a:solidFill>
                <a:latin typeface="標楷體" panose="03000509000000000000" pitchFamily="65" charset="-120"/>
                <a:ea typeface="標楷體" panose="03000509000000000000" pitchFamily="65" charset="-120"/>
              </a:rPr>
              <a:t>一、</a:t>
            </a:r>
            <a:r>
              <a:rPr lang="zh-TW" altLang="en-US" sz="2800" dirty="0">
                <a:solidFill>
                  <a:schemeClr val="bg2">
                    <a:lumMod val="50000"/>
                  </a:schemeClr>
                </a:solidFill>
                <a:latin typeface="標楷體" panose="03000509000000000000" pitchFamily="65" charset="-120"/>
                <a:ea typeface="標楷體" panose="03000509000000000000" pitchFamily="65" charset="-120"/>
              </a:rPr>
              <a:t>緒論</a:t>
            </a:r>
            <a:endParaRPr lang="en-US" altLang="zh-CN" sz="2800" dirty="0">
              <a:solidFill>
                <a:schemeClr val="bg2">
                  <a:lumMod val="50000"/>
                </a:schemeClr>
              </a:solidFill>
              <a:latin typeface="標楷體" panose="03000509000000000000" pitchFamily="65" charset="-120"/>
              <a:ea typeface="標楷體" panose="03000509000000000000" pitchFamily="65" charset="-120"/>
            </a:endParaRPr>
          </a:p>
        </p:txBody>
      </p:sp>
      <p:sp>
        <p:nvSpPr>
          <p:cNvPr id="1048604" name="文字方塊 1"/>
          <p:cNvSpPr txBox="1"/>
          <p:nvPr/>
        </p:nvSpPr>
        <p:spPr>
          <a:xfrm>
            <a:off x="1361091" y="1752534"/>
            <a:ext cx="2341439" cy="1200329"/>
          </a:xfrm>
          <a:prstGeom prst="rect">
            <a:avLst/>
          </a:prstGeom>
          <a:noFill/>
        </p:spPr>
        <p:txBody>
          <a:bodyPr wrap="square" rtlCol="0">
            <a:spAutoFit/>
          </a:bodyPr>
          <a:lstStyle/>
          <a:p>
            <a:r>
              <a:rPr lang="zh-TW" altLang="en-US" sz="7200" b="1" dirty="0">
                <a:solidFill>
                  <a:schemeClr val="bg1"/>
                </a:solidFill>
                <a:latin typeface="標楷體" panose="03000509000000000000" pitchFamily="65" charset="-120"/>
                <a:ea typeface="標楷體" panose="03000509000000000000" pitchFamily="65" charset="-120"/>
              </a:rPr>
              <a:t>目錄</a:t>
            </a:r>
            <a:endParaRPr lang="zh-TW" altLang="en-US" dirty="0"/>
          </a:p>
        </p:txBody>
      </p:sp>
      <p:sp>
        <p:nvSpPr>
          <p:cNvPr id="1048605" name="직사각형 59"/>
          <p:cNvSpPr>
            <a:spLocks noChangeArrowheads="1"/>
          </p:cNvSpPr>
          <p:nvPr/>
        </p:nvSpPr>
        <p:spPr bwMode="auto">
          <a:xfrm>
            <a:off x="4472936" y="1136810"/>
            <a:ext cx="3089116" cy="461665"/>
          </a:xfrm>
          <a:prstGeom prst="rect">
            <a:avLst/>
          </a:prstGeom>
          <a:noFill/>
          <a:ln>
            <a:noFill/>
          </a:ln>
        </p:spPr>
        <p:txBody>
          <a:bodyPr>
            <a:spAutoFit/>
          </a:bodyPr>
          <a:lstStyle/>
          <a:p>
            <a:r>
              <a:rPr lang="en-US" altLang="zh-TW" sz="2400" dirty="0">
                <a:solidFill>
                  <a:schemeClr val="bg2">
                    <a:lumMod val="50000"/>
                  </a:schemeClr>
                </a:solidFill>
                <a:latin typeface="標楷體" panose="03000509000000000000" pitchFamily="65" charset="-120"/>
                <a:ea typeface="標楷體" panose="03000509000000000000" pitchFamily="65" charset="-120"/>
              </a:rPr>
              <a:t>1.</a:t>
            </a:r>
            <a:r>
              <a:rPr lang="zh-TW" altLang="en-US" sz="2400" dirty="0">
                <a:solidFill>
                  <a:schemeClr val="bg2">
                    <a:lumMod val="50000"/>
                  </a:schemeClr>
                </a:solidFill>
                <a:latin typeface="標楷體" panose="03000509000000000000" pitchFamily="65" charset="-120"/>
                <a:ea typeface="標楷體" panose="03000509000000000000" pitchFamily="65" charset="-120"/>
              </a:rPr>
              <a:t>研究背景</a:t>
            </a:r>
            <a:endParaRPr lang="en-US" altLang="zh-CN" sz="2400" dirty="0">
              <a:solidFill>
                <a:schemeClr val="bg2">
                  <a:lumMod val="50000"/>
                </a:schemeClr>
              </a:solidFill>
              <a:latin typeface="標楷體" panose="03000509000000000000" pitchFamily="65" charset="-120"/>
              <a:ea typeface="標楷體" panose="03000509000000000000" pitchFamily="65" charset="-120"/>
            </a:endParaRPr>
          </a:p>
        </p:txBody>
      </p:sp>
      <p:sp>
        <p:nvSpPr>
          <p:cNvPr id="1048607" name="직사각형 59"/>
          <p:cNvSpPr>
            <a:spLocks noChangeArrowheads="1"/>
          </p:cNvSpPr>
          <p:nvPr/>
        </p:nvSpPr>
        <p:spPr bwMode="auto">
          <a:xfrm>
            <a:off x="4083851" y="3003798"/>
            <a:ext cx="3089116" cy="1384995"/>
          </a:xfrm>
          <a:prstGeom prst="rect">
            <a:avLst/>
          </a:prstGeom>
          <a:noFill/>
          <a:ln>
            <a:noFill/>
          </a:ln>
        </p:spPr>
        <p:txBody>
          <a:bodyPr>
            <a:spAutoFit/>
          </a:bodyPr>
          <a:lstStyle/>
          <a:p>
            <a:r>
              <a:rPr lang="zh-TW" altLang="en-US" sz="2400" dirty="0">
                <a:solidFill>
                  <a:schemeClr val="bg2">
                    <a:lumMod val="50000"/>
                  </a:schemeClr>
                </a:solidFill>
                <a:latin typeface="標楷體" panose="03000509000000000000" pitchFamily="65" charset="-120"/>
                <a:ea typeface="標楷體" panose="03000509000000000000" pitchFamily="65" charset="-120"/>
              </a:rPr>
              <a:t>二</a:t>
            </a:r>
            <a:r>
              <a:rPr lang="zh-CN" altLang="en-US" sz="2400" dirty="0">
                <a:solidFill>
                  <a:schemeClr val="bg2">
                    <a:lumMod val="50000"/>
                  </a:schemeClr>
                </a:solidFill>
                <a:latin typeface="標楷體" panose="03000509000000000000" pitchFamily="65" charset="-120"/>
                <a:ea typeface="標楷體" panose="03000509000000000000" pitchFamily="65" charset="-120"/>
              </a:rPr>
              <a:t>、</a:t>
            </a:r>
            <a:r>
              <a:rPr lang="zh-TW" altLang="en-US" sz="2800" dirty="0">
                <a:solidFill>
                  <a:schemeClr val="bg2">
                    <a:lumMod val="50000"/>
                  </a:schemeClr>
                </a:solidFill>
                <a:latin typeface="標楷體" panose="03000509000000000000" pitchFamily="65" charset="-120"/>
                <a:ea typeface="標楷體" panose="03000509000000000000" pitchFamily="65" charset="-120"/>
              </a:rPr>
              <a:t>相關研究</a:t>
            </a:r>
            <a:endParaRPr lang="en-US" altLang="zh-CN" sz="1000" dirty="0">
              <a:latin typeface="標楷體" panose="03000509000000000000" pitchFamily="65" charset="-120"/>
              <a:ea typeface="標楷體" panose="03000509000000000000" pitchFamily="65" charset="-120"/>
            </a:endParaRPr>
          </a:p>
          <a:p>
            <a:r>
              <a:rPr lang="zh-TW" altLang="en-US" sz="2400" dirty="0">
                <a:solidFill>
                  <a:schemeClr val="bg2">
                    <a:lumMod val="50000"/>
                  </a:schemeClr>
                </a:solidFill>
                <a:latin typeface="標楷體" panose="03000509000000000000" pitchFamily="65" charset="-120"/>
                <a:ea typeface="標楷體" panose="03000509000000000000" pitchFamily="65" charset="-120"/>
              </a:rPr>
              <a:t>三、</a:t>
            </a:r>
            <a:r>
              <a:rPr lang="zh-TW" altLang="en-US" sz="2800" dirty="0">
                <a:solidFill>
                  <a:schemeClr val="bg2">
                    <a:lumMod val="50000"/>
                  </a:schemeClr>
                </a:solidFill>
                <a:latin typeface="標楷體" panose="03000509000000000000" pitchFamily="65" charset="-120"/>
                <a:ea typeface="標楷體" panose="03000509000000000000" pitchFamily="65" charset="-120"/>
              </a:rPr>
              <a:t>系統架構</a:t>
            </a:r>
            <a:endParaRPr lang="en-US" altLang="zh-TW" sz="2800" dirty="0">
              <a:solidFill>
                <a:schemeClr val="bg2">
                  <a:lumMod val="50000"/>
                </a:schemeClr>
              </a:solidFill>
              <a:latin typeface="標楷體" panose="03000509000000000000" pitchFamily="65" charset="-120"/>
              <a:ea typeface="標楷體" panose="03000509000000000000" pitchFamily="65" charset="-120"/>
            </a:endParaRPr>
          </a:p>
          <a:p>
            <a:r>
              <a:rPr lang="zh-TW" altLang="en-US" sz="2400" dirty="0">
                <a:solidFill>
                  <a:schemeClr val="bg2">
                    <a:lumMod val="50000"/>
                  </a:schemeClr>
                </a:solidFill>
                <a:latin typeface="標楷體" panose="03000509000000000000" pitchFamily="65" charset="-120"/>
                <a:ea typeface="標楷體" panose="03000509000000000000" pitchFamily="65" charset="-120"/>
              </a:rPr>
              <a:t>四、</a:t>
            </a:r>
            <a:r>
              <a:rPr lang="zh-TW" altLang="en-US" sz="2800" dirty="0">
                <a:solidFill>
                  <a:schemeClr val="bg2">
                    <a:lumMod val="50000"/>
                  </a:schemeClr>
                </a:solidFill>
                <a:latin typeface="標楷體" panose="03000509000000000000" pitchFamily="65" charset="-120"/>
                <a:ea typeface="標楷體" panose="03000509000000000000" pitchFamily="65" charset="-120"/>
              </a:rPr>
              <a:t>實驗</a:t>
            </a:r>
            <a:endParaRPr lang="en-US" altLang="zh-CN" sz="2800" dirty="0">
              <a:solidFill>
                <a:schemeClr val="bg2">
                  <a:lumMod val="50000"/>
                </a:schemeClr>
              </a:solidFill>
              <a:latin typeface="標楷體" panose="03000509000000000000" pitchFamily="65" charset="-120"/>
              <a:ea typeface="標楷體" panose="03000509000000000000" pitchFamily="65" charset="-120"/>
            </a:endParaRPr>
          </a:p>
        </p:txBody>
      </p:sp>
      <p:sp>
        <p:nvSpPr>
          <p:cNvPr id="1048608" name="橢圓 29"/>
          <p:cNvSpPr/>
          <p:nvPr/>
        </p:nvSpPr>
        <p:spPr>
          <a:xfrm>
            <a:off x="8211688" y="4457379"/>
            <a:ext cx="792088" cy="62753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dirty="0">
                <a:ln w="0"/>
                <a:solidFill>
                  <a:schemeClr val="tx2">
                    <a:lumMod val="60000"/>
                    <a:lumOff val="40000"/>
                  </a:schemeClr>
                </a:solidFill>
                <a:effectLst>
                  <a:outerShdw blurRad="38100" dist="19050" dir="2700000" algn="tl" rotWithShape="0">
                    <a:schemeClr val="dk1">
                      <a:alpha val="40000"/>
                    </a:schemeClr>
                  </a:outerShdw>
                </a:effectLst>
                <a:latin typeface="Segoe Print" panose="02000600000000000000" pitchFamily="2" charset="0"/>
                <a:ea typeface="標楷體" panose="03000509000000000000" pitchFamily="65" charset="-120"/>
              </a:rPr>
              <a:t>2</a:t>
            </a:r>
            <a:endParaRPr lang="zh-TW" altLang="en-US" sz="2000" dirty="0">
              <a:ln w="0"/>
              <a:solidFill>
                <a:schemeClr val="tx2">
                  <a:lumMod val="60000"/>
                  <a:lumOff val="40000"/>
                </a:schemeClr>
              </a:solidFill>
              <a:effectLst>
                <a:outerShdw blurRad="38100" dist="19050" dir="2700000" algn="tl" rotWithShape="0">
                  <a:schemeClr val="dk1">
                    <a:alpha val="40000"/>
                  </a:schemeClr>
                </a:outerShdw>
              </a:effectLst>
              <a:latin typeface="Segoe Print" panose="02000600000000000000" pitchFamily="2" charset="0"/>
              <a:ea typeface="標楷體" panose="03000509000000000000" pitchFamily="65" charset="-120"/>
            </a:endParaRPr>
          </a:p>
        </p:txBody>
      </p:sp>
      <p:sp>
        <p:nvSpPr>
          <p:cNvPr id="15" name="직사각형 59">
            <a:extLst>
              <a:ext uri="{FF2B5EF4-FFF2-40B4-BE49-F238E27FC236}">
                <a16:creationId xmlns:a16="http://schemas.microsoft.com/office/drawing/2014/main" id="{C816C99A-5F44-4BF7-A95B-C30DACDB0D33}"/>
              </a:ext>
            </a:extLst>
          </p:cNvPr>
          <p:cNvSpPr>
            <a:spLocks noChangeArrowheads="1"/>
          </p:cNvSpPr>
          <p:nvPr/>
        </p:nvSpPr>
        <p:spPr bwMode="auto">
          <a:xfrm>
            <a:off x="4478954" y="1587151"/>
            <a:ext cx="3089116" cy="461665"/>
          </a:xfrm>
          <a:prstGeom prst="rect">
            <a:avLst/>
          </a:prstGeom>
          <a:noFill/>
          <a:ln>
            <a:noFill/>
          </a:ln>
        </p:spPr>
        <p:txBody>
          <a:bodyPr>
            <a:spAutoFit/>
          </a:bodyPr>
          <a:lstStyle/>
          <a:p>
            <a:r>
              <a:rPr lang="en-US" altLang="zh-TW" sz="2400" dirty="0">
                <a:solidFill>
                  <a:schemeClr val="bg2">
                    <a:lumMod val="50000"/>
                  </a:schemeClr>
                </a:solidFill>
                <a:latin typeface="標楷體" panose="03000509000000000000" pitchFamily="65" charset="-120"/>
                <a:ea typeface="標楷體" panose="03000509000000000000" pitchFamily="65" charset="-120"/>
              </a:rPr>
              <a:t>2.</a:t>
            </a:r>
            <a:r>
              <a:rPr lang="zh-TW" altLang="en-US" sz="2400" dirty="0">
                <a:solidFill>
                  <a:schemeClr val="bg2">
                    <a:lumMod val="50000"/>
                  </a:schemeClr>
                </a:solidFill>
                <a:latin typeface="標楷體" panose="03000509000000000000" pitchFamily="65" charset="-120"/>
                <a:ea typeface="標楷體" panose="03000509000000000000" pitchFamily="65" charset="-120"/>
              </a:rPr>
              <a:t>研究動機</a:t>
            </a:r>
            <a:endParaRPr lang="en-US" altLang="zh-CN" sz="2400" dirty="0">
              <a:solidFill>
                <a:schemeClr val="bg2">
                  <a:lumMod val="50000"/>
                </a:schemeClr>
              </a:solidFill>
              <a:latin typeface="標楷體" panose="03000509000000000000" pitchFamily="65" charset="-120"/>
              <a:ea typeface="標楷體" panose="03000509000000000000" pitchFamily="65" charset="-120"/>
            </a:endParaRPr>
          </a:p>
        </p:txBody>
      </p:sp>
      <p:sp>
        <p:nvSpPr>
          <p:cNvPr id="16" name="직사각형 59">
            <a:extLst>
              <a:ext uri="{FF2B5EF4-FFF2-40B4-BE49-F238E27FC236}">
                <a16:creationId xmlns:a16="http://schemas.microsoft.com/office/drawing/2014/main" id="{E0040A4B-70F6-46CA-B911-8E4AC495FCC3}"/>
              </a:ext>
            </a:extLst>
          </p:cNvPr>
          <p:cNvSpPr>
            <a:spLocks noChangeArrowheads="1"/>
          </p:cNvSpPr>
          <p:nvPr/>
        </p:nvSpPr>
        <p:spPr bwMode="auto">
          <a:xfrm>
            <a:off x="4476637" y="2048816"/>
            <a:ext cx="3089116" cy="461665"/>
          </a:xfrm>
          <a:prstGeom prst="rect">
            <a:avLst/>
          </a:prstGeom>
          <a:noFill/>
          <a:ln>
            <a:noFill/>
          </a:ln>
        </p:spPr>
        <p:txBody>
          <a:bodyPr>
            <a:spAutoFit/>
          </a:bodyPr>
          <a:lstStyle/>
          <a:p>
            <a:r>
              <a:rPr lang="en-US" altLang="zh-TW" sz="2400" dirty="0">
                <a:solidFill>
                  <a:schemeClr val="bg2">
                    <a:lumMod val="50000"/>
                  </a:schemeClr>
                </a:solidFill>
                <a:latin typeface="標楷體" panose="03000509000000000000" pitchFamily="65" charset="-120"/>
                <a:ea typeface="標楷體" panose="03000509000000000000" pitchFamily="65" charset="-120"/>
              </a:rPr>
              <a:t>3.</a:t>
            </a:r>
            <a:r>
              <a:rPr lang="zh-TW" altLang="en-US" sz="2400" dirty="0">
                <a:solidFill>
                  <a:schemeClr val="bg2">
                    <a:lumMod val="50000"/>
                  </a:schemeClr>
                </a:solidFill>
                <a:latin typeface="標楷體" panose="03000509000000000000" pitchFamily="65" charset="-120"/>
                <a:ea typeface="標楷體" panose="03000509000000000000" pitchFamily="65" charset="-120"/>
              </a:rPr>
              <a:t>研究問題</a:t>
            </a:r>
            <a:endParaRPr lang="en-US" altLang="zh-CN" sz="2400" dirty="0">
              <a:solidFill>
                <a:schemeClr val="bg2">
                  <a:lumMod val="50000"/>
                </a:schemeClr>
              </a:solidFill>
              <a:latin typeface="標楷體" panose="03000509000000000000" pitchFamily="65" charset="-120"/>
              <a:ea typeface="標楷體" panose="03000509000000000000" pitchFamily="65" charset="-120"/>
            </a:endParaRPr>
          </a:p>
        </p:txBody>
      </p:sp>
      <p:sp>
        <p:nvSpPr>
          <p:cNvPr id="17" name="직사각형 59">
            <a:extLst>
              <a:ext uri="{FF2B5EF4-FFF2-40B4-BE49-F238E27FC236}">
                <a16:creationId xmlns:a16="http://schemas.microsoft.com/office/drawing/2014/main" id="{1419246B-55B9-4A66-9F6B-4CFAE5229FA8}"/>
              </a:ext>
            </a:extLst>
          </p:cNvPr>
          <p:cNvSpPr>
            <a:spLocks noChangeArrowheads="1"/>
          </p:cNvSpPr>
          <p:nvPr/>
        </p:nvSpPr>
        <p:spPr bwMode="auto">
          <a:xfrm>
            <a:off x="4475213" y="2542859"/>
            <a:ext cx="3089116" cy="461665"/>
          </a:xfrm>
          <a:prstGeom prst="rect">
            <a:avLst/>
          </a:prstGeom>
          <a:noFill/>
          <a:ln>
            <a:noFill/>
          </a:ln>
        </p:spPr>
        <p:txBody>
          <a:bodyPr>
            <a:spAutoFit/>
          </a:bodyPr>
          <a:lstStyle/>
          <a:p>
            <a:r>
              <a:rPr lang="en-US" altLang="zh-TW" sz="2400" dirty="0">
                <a:solidFill>
                  <a:schemeClr val="bg2">
                    <a:lumMod val="50000"/>
                  </a:schemeClr>
                </a:solidFill>
                <a:latin typeface="標楷體" panose="03000509000000000000" pitchFamily="65" charset="-120"/>
                <a:ea typeface="標楷體" panose="03000509000000000000" pitchFamily="65" charset="-120"/>
              </a:rPr>
              <a:t>4.</a:t>
            </a:r>
            <a:r>
              <a:rPr lang="zh-TW" altLang="en-US" sz="2400" dirty="0">
                <a:solidFill>
                  <a:schemeClr val="bg2">
                    <a:lumMod val="50000"/>
                  </a:schemeClr>
                </a:solidFill>
                <a:latin typeface="標楷體" panose="03000509000000000000" pitchFamily="65" charset="-120"/>
                <a:ea typeface="標楷體" panose="03000509000000000000" pitchFamily="65" charset="-120"/>
              </a:rPr>
              <a:t>專題貢獻</a:t>
            </a:r>
            <a:endParaRPr lang="en-US" altLang="zh-CN" sz="2400" dirty="0">
              <a:solidFill>
                <a:schemeClr val="bg2">
                  <a:lumMod val="50000"/>
                </a:schemeClr>
              </a:solidFill>
              <a:latin typeface="標楷體" panose="03000509000000000000" pitchFamily="65" charset="-120"/>
              <a:ea typeface="標楷體" panose="03000509000000000000" pitchFamily="65" charset="-120"/>
            </a:endParaRPr>
          </a:p>
        </p:txBody>
      </p:sp>
    </p:spTree>
  </p:cSld>
  <p:clrMapOvr>
    <a:masterClrMapping/>
  </p:clrMapOvr>
  <p:transition spd="slow">
    <p:push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1048602"/>
                                        </p:tgtEl>
                                        <p:attrNameLst>
                                          <p:attrName>style.visibility</p:attrName>
                                        </p:attrNameLst>
                                      </p:cBhvr>
                                      <p:to>
                                        <p:strVal val="visible"/>
                                      </p:to>
                                    </p:set>
                                    <p:animEffect transition="in" filter="randombar(horizontal)">
                                      <p:cBhvr>
                                        <p:cTn id="7" dur="500"/>
                                        <p:tgtEl>
                                          <p:spTgt spid="1048602"/>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1048604"/>
                                        </p:tgtEl>
                                        <p:attrNameLst>
                                          <p:attrName>style.visibility</p:attrName>
                                        </p:attrNameLst>
                                      </p:cBhvr>
                                      <p:to>
                                        <p:strVal val="visible"/>
                                      </p:to>
                                    </p:set>
                                    <p:animEffect transition="in" filter="fade">
                                      <p:cBhvr>
                                        <p:cTn id="10" dur="500"/>
                                        <p:tgtEl>
                                          <p:spTgt spid="1048604"/>
                                        </p:tgtEl>
                                      </p:cBhvr>
                                    </p:animEffect>
                                    <p:anim calcmode="lin" valueType="num">
                                      <p:cBhvr>
                                        <p:cTn id="11" dur="500" fill="hold"/>
                                        <p:tgtEl>
                                          <p:spTgt spid="1048604"/>
                                        </p:tgtEl>
                                        <p:attrNameLst>
                                          <p:attrName>ppt_x</p:attrName>
                                        </p:attrNameLst>
                                      </p:cBhvr>
                                      <p:tavLst>
                                        <p:tav tm="0">
                                          <p:val>
                                            <p:strVal val="#ppt_x"/>
                                          </p:val>
                                        </p:tav>
                                        <p:tav tm="100000">
                                          <p:val>
                                            <p:strVal val="#ppt_x"/>
                                          </p:val>
                                        </p:tav>
                                      </p:tavLst>
                                    </p:anim>
                                    <p:anim calcmode="lin" valueType="num">
                                      <p:cBhvr>
                                        <p:cTn id="12" dur="500" fill="hold"/>
                                        <p:tgtEl>
                                          <p:spTgt spid="1048604"/>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0"/>
                                  </p:stCondLst>
                                  <p:childTnLst>
                                    <p:set>
                                      <p:cBhvr>
                                        <p:cTn id="14" dur="1" fill="hold">
                                          <p:stCondLst>
                                            <p:cond delay="0"/>
                                          </p:stCondLst>
                                        </p:cTn>
                                        <p:tgtEl>
                                          <p:spTgt spid="1048600"/>
                                        </p:tgtEl>
                                        <p:attrNameLst>
                                          <p:attrName>style.visibility</p:attrName>
                                        </p:attrNameLst>
                                      </p:cBhvr>
                                      <p:to>
                                        <p:strVal val="visible"/>
                                      </p:to>
                                    </p:set>
                                    <p:animEffect transition="in" filter="fade">
                                      <p:cBhvr>
                                        <p:cTn id="15" dur="500"/>
                                        <p:tgtEl>
                                          <p:spTgt spid="1048600"/>
                                        </p:tgtEl>
                                      </p:cBhvr>
                                    </p:animEffect>
                                    <p:anim calcmode="lin" valueType="num">
                                      <p:cBhvr>
                                        <p:cTn id="16" dur="500" fill="hold"/>
                                        <p:tgtEl>
                                          <p:spTgt spid="1048600"/>
                                        </p:tgtEl>
                                        <p:attrNameLst>
                                          <p:attrName>ppt_x</p:attrName>
                                        </p:attrNameLst>
                                      </p:cBhvr>
                                      <p:tavLst>
                                        <p:tav tm="0">
                                          <p:val>
                                            <p:strVal val="#ppt_x"/>
                                          </p:val>
                                        </p:tav>
                                        <p:tav tm="100000">
                                          <p:val>
                                            <p:strVal val="#ppt_x"/>
                                          </p:val>
                                        </p:tav>
                                      </p:tavLst>
                                    </p:anim>
                                    <p:anim calcmode="lin" valueType="num">
                                      <p:cBhvr>
                                        <p:cTn id="17" dur="500" fill="hold"/>
                                        <p:tgtEl>
                                          <p:spTgt spid="1048600"/>
                                        </p:tgtEl>
                                        <p:attrNameLst>
                                          <p:attrName>ppt_y</p:attrName>
                                        </p:attrNameLst>
                                      </p:cBhvr>
                                      <p:tavLst>
                                        <p:tav tm="0">
                                          <p:val>
                                            <p:strVal val="#ppt_y+.1"/>
                                          </p:val>
                                        </p:tav>
                                        <p:tav tm="100000">
                                          <p:val>
                                            <p:strVal val="#ppt_y"/>
                                          </p:val>
                                        </p:tav>
                                      </p:tavLst>
                                    </p:anim>
                                  </p:childTnLst>
                                </p:cTn>
                              </p:par>
                              <p:par>
                                <p:cTn id="18" presetID="53" presetClass="entr" presetSubtype="16" fill="hold" grpId="0" nodeType="withEffect">
                                  <p:stCondLst>
                                    <p:cond delay="0"/>
                                  </p:stCondLst>
                                  <p:childTnLst>
                                    <p:set>
                                      <p:cBhvr>
                                        <p:cTn id="19" dur="1" fill="hold">
                                          <p:stCondLst>
                                            <p:cond delay="0"/>
                                          </p:stCondLst>
                                        </p:cTn>
                                        <p:tgtEl>
                                          <p:spTgt spid="1048601"/>
                                        </p:tgtEl>
                                        <p:attrNameLst>
                                          <p:attrName>style.visibility</p:attrName>
                                        </p:attrNameLst>
                                      </p:cBhvr>
                                      <p:to>
                                        <p:strVal val="visible"/>
                                      </p:to>
                                    </p:set>
                                    <p:anim calcmode="lin" valueType="num">
                                      <p:cBhvr>
                                        <p:cTn id="20" dur="500" fill="hold"/>
                                        <p:tgtEl>
                                          <p:spTgt spid="1048601"/>
                                        </p:tgtEl>
                                        <p:attrNameLst>
                                          <p:attrName>ppt_w</p:attrName>
                                        </p:attrNameLst>
                                      </p:cBhvr>
                                      <p:tavLst>
                                        <p:tav tm="0">
                                          <p:val>
                                            <p:fltVal val="0"/>
                                          </p:val>
                                        </p:tav>
                                        <p:tav tm="100000">
                                          <p:val>
                                            <p:strVal val="#ppt_w"/>
                                          </p:val>
                                        </p:tav>
                                      </p:tavLst>
                                    </p:anim>
                                    <p:anim calcmode="lin" valueType="num">
                                      <p:cBhvr>
                                        <p:cTn id="21" dur="500" fill="hold"/>
                                        <p:tgtEl>
                                          <p:spTgt spid="1048601"/>
                                        </p:tgtEl>
                                        <p:attrNameLst>
                                          <p:attrName>ppt_h</p:attrName>
                                        </p:attrNameLst>
                                      </p:cBhvr>
                                      <p:tavLst>
                                        <p:tav tm="0">
                                          <p:val>
                                            <p:fltVal val="0"/>
                                          </p:val>
                                        </p:tav>
                                        <p:tav tm="100000">
                                          <p:val>
                                            <p:strVal val="#ppt_h"/>
                                          </p:val>
                                        </p:tav>
                                      </p:tavLst>
                                    </p:anim>
                                    <p:animEffect transition="in" filter="fade">
                                      <p:cBhvr>
                                        <p:cTn id="22" dur="500"/>
                                        <p:tgtEl>
                                          <p:spTgt spid="1048601"/>
                                        </p:tgtEl>
                                      </p:cBhvr>
                                    </p:animEffect>
                                  </p:childTnLst>
                                </p:cTn>
                              </p:par>
                            </p:childTnLst>
                          </p:cTn>
                        </p:par>
                        <p:par>
                          <p:cTn id="23" fill="hold">
                            <p:stCondLst>
                              <p:cond delay="500"/>
                            </p:stCondLst>
                            <p:childTnLst>
                              <p:par>
                                <p:cTn id="24" presetID="22" presetClass="entr" presetSubtype="8" fill="hold" grpId="0" nodeType="afterEffect">
                                  <p:stCondLst>
                                    <p:cond delay="0"/>
                                  </p:stCondLst>
                                  <p:childTnLst>
                                    <p:set>
                                      <p:cBhvr>
                                        <p:cTn id="25" dur="1" fill="hold">
                                          <p:stCondLst>
                                            <p:cond delay="0"/>
                                          </p:stCondLst>
                                        </p:cTn>
                                        <p:tgtEl>
                                          <p:spTgt spid="1048599"/>
                                        </p:tgtEl>
                                        <p:attrNameLst>
                                          <p:attrName>style.visibility</p:attrName>
                                        </p:attrNameLst>
                                      </p:cBhvr>
                                      <p:to>
                                        <p:strVal val="visible"/>
                                      </p:to>
                                    </p:set>
                                    <p:animEffect transition="in" filter="wipe(left)">
                                      <p:cBhvr>
                                        <p:cTn id="26" dur="500"/>
                                        <p:tgtEl>
                                          <p:spTgt spid="1048599"/>
                                        </p:tgtEl>
                                      </p:cBhvr>
                                    </p:animEffect>
                                  </p:childTnLst>
                                </p:cTn>
                              </p:par>
                              <p:par>
                                <p:cTn id="27" presetID="31" presetClass="entr" presetSubtype="0" fill="hold" grpId="0" nodeType="withEffect">
                                  <p:stCondLst>
                                    <p:cond delay="0"/>
                                  </p:stCondLst>
                                  <p:childTnLst>
                                    <p:set>
                                      <p:cBhvr>
                                        <p:cTn id="28" dur="1" fill="hold">
                                          <p:stCondLst>
                                            <p:cond delay="0"/>
                                          </p:stCondLst>
                                        </p:cTn>
                                        <p:tgtEl>
                                          <p:spTgt spid="1048603"/>
                                        </p:tgtEl>
                                        <p:attrNameLst>
                                          <p:attrName>style.visibility</p:attrName>
                                        </p:attrNameLst>
                                      </p:cBhvr>
                                      <p:to>
                                        <p:strVal val="visible"/>
                                      </p:to>
                                    </p:set>
                                    <p:anim calcmode="lin" valueType="num">
                                      <p:cBhvr>
                                        <p:cTn id="29" dur="500" fill="hold"/>
                                        <p:tgtEl>
                                          <p:spTgt spid="1048603"/>
                                        </p:tgtEl>
                                        <p:attrNameLst>
                                          <p:attrName>ppt_w</p:attrName>
                                        </p:attrNameLst>
                                      </p:cBhvr>
                                      <p:tavLst>
                                        <p:tav tm="0">
                                          <p:val>
                                            <p:fltVal val="0"/>
                                          </p:val>
                                        </p:tav>
                                        <p:tav tm="100000">
                                          <p:val>
                                            <p:strVal val="#ppt_w"/>
                                          </p:val>
                                        </p:tav>
                                      </p:tavLst>
                                    </p:anim>
                                    <p:anim calcmode="lin" valueType="num">
                                      <p:cBhvr>
                                        <p:cTn id="30" dur="500" fill="hold"/>
                                        <p:tgtEl>
                                          <p:spTgt spid="1048603"/>
                                        </p:tgtEl>
                                        <p:attrNameLst>
                                          <p:attrName>ppt_h</p:attrName>
                                        </p:attrNameLst>
                                      </p:cBhvr>
                                      <p:tavLst>
                                        <p:tav tm="0">
                                          <p:val>
                                            <p:fltVal val="0"/>
                                          </p:val>
                                        </p:tav>
                                        <p:tav tm="100000">
                                          <p:val>
                                            <p:strVal val="#ppt_h"/>
                                          </p:val>
                                        </p:tav>
                                      </p:tavLst>
                                    </p:anim>
                                    <p:anim calcmode="lin" valueType="num">
                                      <p:cBhvr>
                                        <p:cTn id="31" dur="500" fill="hold"/>
                                        <p:tgtEl>
                                          <p:spTgt spid="1048603"/>
                                        </p:tgtEl>
                                        <p:attrNameLst>
                                          <p:attrName>style.rotation</p:attrName>
                                        </p:attrNameLst>
                                      </p:cBhvr>
                                      <p:tavLst>
                                        <p:tav tm="0">
                                          <p:val>
                                            <p:fltVal val="90"/>
                                          </p:val>
                                        </p:tav>
                                        <p:tav tm="100000">
                                          <p:val>
                                            <p:fltVal val="0"/>
                                          </p:val>
                                        </p:tav>
                                      </p:tavLst>
                                    </p:anim>
                                    <p:animEffect transition="in" filter="fade">
                                      <p:cBhvr>
                                        <p:cTn id="32" dur="500"/>
                                        <p:tgtEl>
                                          <p:spTgt spid="1048603"/>
                                        </p:tgtEl>
                                      </p:cBhvr>
                                    </p:animEffect>
                                  </p:childTnLst>
                                </p:cTn>
                              </p:par>
                              <p:par>
                                <p:cTn id="33" presetID="22" presetClass="entr" presetSubtype="8" fill="hold" grpId="0" nodeType="withEffect">
                                  <p:stCondLst>
                                    <p:cond delay="0"/>
                                  </p:stCondLst>
                                  <p:childTnLst>
                                    <p:set>
                                      <p:cBhvr>
                                        <p:cTn id="34" dur="1" fill="hold">
                                          <p:stCondLst>
                                            <p:cond delay="0"/>
                                          </p:stCondLst>
                                        </p:cTn>
                                        <p:tgtEl>
                                          <p:spTgt spid="1048597"/>
                                        </p:tgtEl>
                                        <p:attrNameLst>
                                          <p:attrName>style.visibility</p:attrName>
                                        </p:attrNameLst>
                                      </p:cBhvr>
                                      <p:to>
                                        <p:strVal val="visible"/>
                                      </p:to>
                                    </p:set>
                                    <p:animEffect transition="in" filter="wipe(left)">
                                      <p:cBhvr>
                                        <p:cTn id="35" dur="500"/>
                                        <p:tgtEl>
                                          <p:spTgt spid="1048597"/>
                                        </p:tgtEl>
                                      </p:cBhvr>
                                    </p:animEffect>
                                  </p:childTnLst>
                                </p:cTn>
                              </p:par>
                              <p:par>
                                <p:cTn id="36" presetID="31" presetClass="entr" presetSubtype="0" fill="hold" grpId="0" nodeType="withEffect">
                                  <p:stCondLst>
                                    <p:cond delay="0"/>
                                  </p:stCondLst>
                                  <p:childTnLst>
                                    <p:set>
                                      <p:cBhvr>
                                        <p:cTn id="37" dur="1" fill="hold">
                                          <p:stCondLst>
                                            <p:cond delay="0"/>
                                          </p:stCondLst>
                                        </p:cTn>
                                        <p:tgtEl>
                                          <p:spTgt spid="1048605"/>
                                        </p:tgtEl>
                                        <p:attrNameLst>
                                          <p:attrName>style.visibility</p:attrName>
                                        </p:attrNameLst>
                                      </p:cBhvr>
                                      <p:to>
                                        <p:strVal val="visible"/>
                                      </p:to>
                                    </p:set>
                                    <p:anim calcmode="lin" valueType="num">
                                      <p:cBhvr>
                                        <p:cTn id="38" dur="500" fill="hold"/>
                                        <p:tgtEl>
                                          <p:spTgt spid="1048605"/>
                                        </p:tgtEl>
                                        <p:attrNameLst>
                                          <p:attrName>ppt_w</p:attrName>
                                        </p:attrNameLst>
                                      </p:cBhvr>
                                      <p:tavLst>
                                        <p:tav tm="0">
                                          <p:val>
                                            <p:fltVal val="0"/>
                                          </p:val>
                                        </p:tav>
                                        <p:tav tm="100000">
                                          <p:val>
                                            <p:strVal val="#ppt_w"/>
                                          </p:val>
                                        </p:tav>
                                      </p:tavLst>
                                    </p:anim>
                                    <p:anim calcmode="lin" valueType="num">
                                      <p:cBhvr>
                                        <p:cTn id="39" dur="500" fill="hold"/>
                                        <p:tgtEl>
                                          <p:spTgt spid="1048605"/>
                                        </p:tgtEl>
                                        <p:attrNameLst>
                                          <p:attrName>ppt_h</p:attrName>
                                        </p:attrNameLst>
                                      </p:cBhvr>
                                      <p:tavLst>
                                        <p:tav tm="0">
                                          <p:val>
                                            <p:fltVal val="0"/>
                                          </p:val>
                                        </p:tav>
                                        <p:tav tm="100000">
                                          <p:val>
                                            <p:strVal val="#ppt_h"/>
                                          </p:val>
                                        </p:tav>
                                      </p:tavLst>
                                    </p:anim>
                                    <p:anim calcmode="lin" valueType="num">
                                      <p:cBhvr>
                                        <p:cTn id="40" dur="500" fill="hold"/>
                                        <p:tgtEl>
                                          <p:spTgt spid="1048605"/>
                                        </p:tgtEl>
                                        <p:attrNameLst>
                                          <p:attrName>style.rotation</p:attrName>
                                        </p:attrNameLst>
                                      </p:cBhvr>
                                      <p:tavLst>
                                        <p:tav tm="0">
                                          <p:val>
                                            <p:fltVal val="90"/>
                                          </p:val>
                                        </p:tav>
                                        <p:tav tm="100000">
                                          <p:val>
                                            <p:fltVal val="0"/>
                                          </p:val>
                                        </p:tav>
                                      </p:tavLst>
                                    </p:anim>
                                    <p:animEffect transition="in" filter="fade">
                                      <p:cBhvr>
                                        <p:cTn id="41" dur="500"/>
                                        <p:tgtEl>
                                          <p:spTgt spid="1048605"/>
                                        </p:tgtEl>
                                      </p:cBhvr>
                                    </p:animEffect>
                                  </p:childTnLst>
                                </p:cTn>
                              </p:par>
                              <p:par>
                                <p:cTn id="42" presetID="22" presetClass="entr" presetSubtype="8" fill="hold" grpId="0" nodeType="withEffect">
                                  <p:stCondLst>
                                    <p:cond delay="0"/>
                                  </p:stCondLst>
                                  <p:childTnLst>
                                    <p:set>
                                      <p:cBhvr>
                                        <p:cTn id="43" dur="1" fill="hold">
                                          <p:stCondLst>
                                            <p:cond delay="0"/>
                                          </p:stCondLst>
                                        </p:cTn>
                                        <p:tgtEl>
                                          <p:spTgt spid="1048598"/>
                                        </p:tgtEl>
                                        <p:attrNameLst>
                                          <p:attrName>style.visibility</p:attrName>
                                        </p:attrNameLst>
                                      </p:cBhvr>
                                      <p:to>
                                        <p:strVal val="visible"/>
                                      </p:to>
                                    </p:set>
                                    <p:animEffect transition="in" filter="wipe(left)">
                                      <p:cBhvr>
                                        <p:cTn id="44" dur="500"/>
                                        <p:tgtEl>
                                          <p:spTgt spid="1048598"/>
                                        </p:tgtEl>
                                      </p:cBhvr>
                                    </p:animEffect>
                                  </p:childTnLst>
                                </p:cTn>
                              </p:par>
                              <p:par>
                                <p:cTn id="45" presetID="31" presetClass="entr" presetSubtype="0" fill="hold" grpId="0" nodeType="withEffect">
                                  <p:stCondLst>
                                    <p:cond delay="0"/>
                                  </p:stCondLst>
                                  <p:childTnLst>
                                    <p:set>
                                      <p:cBhvr>
                                        <p:cTn id="46" dur="1" fill="hold">
                                          <p:stCondLst>
                                            <p:cond delay="0"/>
                                          </p:stCondLst>
                                        </p:cTn>
                                        <p:tgtEl>
                                          <p:spTgt spid="1048607"/>
                                        </p:tgtEl>
                                        <p:attrNameLst>
                                          <p:attrName>style.visibility</p:attrName>
                                        </p:attrNameLst>
                                      </p:cBhvr>
                                      <p:to>
                                        <p:strVal val="visible"/>
                                      </p:to>
                                    </p:set>
                                    <p:anim calcmode="lin" valueType="num">
                                      <p:cBhvr>
                                        <p:cTn id="47" dur="500" fill="hold"/>
                                        <p:tgtEl>
                                          <p:spTgt spid="1048607"/>
                                        </p:tgtEl>
                                        <p:attrNameLst>
                                          <p:attrName>ppt_w</p:attrName>
                                        </p:attrNameLst>
                                      </p:cBhvr>
                                      <p:tavLst>
                                        <p:tav tm="0">
                                          <p:val>
                                            <p:fltVal val="0"/>
                                          </p:val>
                                        </p:tav>
                                        <p:tav tm="100000">
                                          <p:val>
                                            <p:strVal val="#ppt_w"/>
                                          </p:val>
                                        </p:tav>
                                      </p:tavLst>
                                    </p:anim>
                                    <p:anim calcmode="lin" valueType="num">
                                      <p:cBhvr>
                                        <p:cTn id="48" dur="500" fill="hold"/>
                                        <p:tgtEl>
                                          <p:spTgt spid="1048607"/>
                                        </p:tgtEl>
                                        <p:attrNameLst>
                                          <p:attrName>ppt_h</p:attrName>
                                        </p:attrNameLst>
                                      </p:cBhvr>
                                      <p:tavLst>
                                        <p:tav tm="0">
                                          <p:val>
                                            <p:fltVal val="0"/>
                                          </p:val>
                                        </p:tav>
                                        <p:tav tm="100000">
                                          <p:val>
                                            <p:strVal val="#ppt_h"/>
                                          </p:val>
                                        </p:tav>
                                      </p:tavLst>
                                    </p:anim>
                                    <p:anim calcmode="lin" valueType="num">
                                      <p:cBhvr>
                                        <p:cTn id="49" dur="500" fill="hold"/>
                                        <p:tgtEl>
                                          <p:spTgt spid="1048607"/>
                                        </p:tgtEl>
                                        <p:attrNameLst>
                                          <p:attrName>style.rotation</p:attrName>
                                        </p:attrNameLst>
                                      </p:cBhvr>
                                      <p:tavLst>
                                        <p:tav tm="0">
                                          <p:val>
                                            <p:fltVal val="90"/>
                                          </p:val>
                                        </p:tav>
                                        <p:tav tm="100000">
                                          <p:val>
                                            <p:fltVal val="0"/>
                                          </p:val>
                                        </p:tav>
                                      </p:tavLst>
                                    </p:anim>
                                    <p:animEffect transition="in" filter="fade">
                                      <p:cBhvr>
                                        <p:cTn id="50" dur="500"/>
                                        <p:tgtEl>
                                          <p:spTgt spid="1048607"/>
                                        </p:tgtEl>
                                      </p:cBhvr>
                                    </p:animEffect>
                                  </p:childTnLst>
                                </p:cTn>
                              </p:par>
                              <p:par>
                                <p:cTn id="51" presetID="31" presetClass="entr" presetSubtype="0" fill="hold" grpId="0" nodeType="withEffect">
                                  <p:stCondLst>
                                    <p:cond delay="0"/>
                                  </p:stCondLst>
                                  <p:childTnLst>
                                    <p:set>
                                      <p:cBhvr>
                                        <p:cTn id="52" dur="1" fill="hold">
                                          <p:stCondLst>
                                            <p:cond delay="0"/>
                                          </p:stCondLst>
                                        </p:cTn>
                                        <p:tgtEl>
                                          <p:spTgt spid="15"/>
                                        </p:tgtEl>
                                        <p:attrNameLst>
                                          <p:attrName>style.visibility</p:attrName>
                                        </p:attrNameLst>
                                      </p:cBhvr>
                                      <p:to>
                                        <p:strVal val="visible"/>
                                      </p:to>
                                    </p:set>
                                    <p:anim calcmode="lin" valueType="num">
                                      <p:cBhvr>
                                        <p:cTn id="53" dur="500" fill="hold"/>
                                        <p:tgtEl>
                                          <p:spTgt spid="15"/>
                                        </p:tgtEl>
                                        <p:attrNameLst>
                                          <p:attrName>ppt_w</p:attrName>
                                        </p:attrNameLst>
                                      </p:cBhvr>
                                      <p:tavLst>
                                        <p:tav tm="0">
                                          <p:val>
                                            <p:fltVal val="0"/>
                                          </p:val>
                                        </p:tav>
                                        <p:tav tm="100000">
                                          <p:val>
                                            <p:strVal val="#ppt_w"/>
                                          </p:val>
                                        </p:tav>
                                      </p:tavLst>
                                    </p:anim>
                                    <p:anim calcmode="lin" valueType="num">
                                      <p:cBhvr>
                                        <p:cTn id="54" dur="500" fill="hold"/>
                                        <p:tgtEl>
                                          <p:spTgt spid="15"/>
                                        </p:tgtEl>
                                        <p:attrNameLst>
                                          <p:attrName>ppt_h</p:attrName>
                                        </p:attrNameLst>
                                      </p:cBhvr>
                                      <p:tavLst>
                                        <p:tav tm="0">
                                          <p:val>
                                            <p:fltVal val="0"/>
                                          </p:val>
                                        </p:tav>
                                        <p:tav tm="100000">
                                          <p:val>
                                            <p:strVal val="#ppt_h"/>
                                          </p:val>
                                        </p:tav>
                                      </p:tavLst>
                                    </p:anim>
                                    <p:anim calcmode="lin" valueType="num">
                                      <p:cBhvr>
                                        <p:cTn id="55" dur="500" fill="hold"/>
                                        <p:tgtEl>
                                          <p:spTgt spid="15"/>
                                        </p:tgtEl>
                                        <p:attrNameLst>
                                          <p:attrName>style.rotation</p:attrName>
                                        </p:attrNameLst>
                                      </p:cBhvr>
                                      <p:tavLst>
                                        <p:tav tm="0">
                                          <p:val>
                                            <p:fltVal val="90"/>
                                          </p:val>
                                        </p:tav>
                                        <p:tav tm="100000">
                                          <p:val>
                                            <p:fltVal val="0"/>
                                          </p:val>
                                        </p:tav>
                                      </p:tavLst>
                                    </p:anim>
                                    <p:animEffect transition="in" filter="fade">
                                      <p:cBhvr>
                                        <p:cTn id="56" dur="500"/>
                                        <p:tgtEl>
                                          <p:spTgt spid="15"/>
                                        </p:tgtEl>
                                      </p:cBhvr>
                                    </p:animEffect>
                                  </p:childTnLst>
                                </p:cTn>
                              </p:par>
                              <p:par>
                                <p:cTn id="57" presetID="31" presetClass="entr" presetSubtype="0" fill="hold" grpId="0" nodeType="withEffect">
                                  <p:stCondLst>
                                    <p:cond delay="0"/>
                                  </p:stCondLst>
                                  <p:childTnLst>
                                    <p:set>
                                      <p:cBhvr>
                                        <p:cTn id="58" dur="1" fill="hold">
                                          <p:stCondLst>
                                            <p:cond delay="0"/>
                                          </p:stCondLst>
                                        </p:cTn>
                                        <p:tgtEl>
                                          <p:spTgt spid="16"/>
                                        </p:tgtEl>
                                        <p:attrNameLst>
                                          <p:attrName>style.visibility</p:attrName>
                                        </p:attrNameLst>
                                      </p:cBhvr>
                                      <p:to>
                                        <p:strVal val="visible"/>
                                      </p:to>
                                    </p:set>
                                    <p:anim calcmode="lin" valueType="num">
                                      <p:cBhvr>
                                        <p:cTn id="59" dur="500" fill="hold"/>
                                        <p:tgtEl>
                                          <p:spTgt spid="16"/>
                                        </p:tgtEl>
                                        <p:attrNameLst>
                                          <p:attrName>ppt_w</p:attrName>
                                        </p:attrNameLst>
                                      </p:cBhvr>
                                      <p:tavLst>
                                        <p:tav tm="0">
                                          <p:val>
                                            <p:fltVal val="0"/>
                                          </p:val>
                                        </p:tav>
                                        <p:tav tm="100000">
                                          <p:val>
                                            <p:strVal val="#ppt_w"/>
                                          </p:val>
                                        </p:tav>
                                      </p:tavLst>
                                    </p:anim>
                                    <p:anim calcmode="lin" valueType="num">
                                      <p:cBhvr>
                                        <p:cTn id="60" dur="500" fill="hold"/>
                                        <p:tgtEl>
                                          <p:spTgt spid="16"/>
                                        </p:tgtEl>
                                        <p:attrNameLst>
                                          <p:attrName>ppt_h</p:attrName>
                                        </p:attrNameLst>
                                      </p:cBhvr>
                                      <p:tavLst>
                                        <p:tav tm="0">
                                          <p:val>
                                            <p:fltVal val="0"/>
                                          </p:val>
                                        </p:tav>
                                        <p:tav tm="100000">
                                          <p:val>
                                            <p:strVal val="#ppt_h"/>
                                          </p:val>
                                        </p:tav>
                                      </p:tavLst>
                                    </p:anim>
                                    <p:anim calcmode="lin" valueType="num">
                                      <p:cBhvr>
                                        <p:cTn id="61" dur="500" fill="hold"/>
                                        <p:tgtEl>
                                          <p:spTgt spid="16"/>
                                        </p:tgtEl>
                                        <p:attrNameLst>
                                          <p:attrName>style.rotation</p:attrName>
                                        </p:attrNameLst>
                                      </p:cBhvr>
                                      <p:tavLst>
                                        <p:tav tm="0">
                                          <p:val>
                                            <p:fltVal val="90"/>
                                          </p:val>
                                        </p:tav>
                                        <p:tav tm="100000">
                                          <p:val>
                                            <p:fltVal val="0"/>
                                          </p:val>
                                        </p:tav>
                                      </p:tavLst>
                                    </p:anim>
                                    <p:animEffect transition="in" filter="fade">
                                      <p:cBhvr>
                                        <p:cTn id="62" dur="500"/>
                                        <p:tgtEl>
                                          <p:spTgt spid="16"/>
                                        </p:tgtEl>
                                      </p:cBhvr>
                                    </p:animEffect>
                                  </p:childTnLst>
                                </p:cTn>
                              </p:par>
                              <p:par>
                                <p:cTn id="63" presetID="31" presetClass="entr" presetSubtype="0" fill="hold" grpId="0" nodeType="withEffect">
                                  <p:stCondLst>
                                    <p:cond delay="0"/>
                                  </p:stCondLst>
                                  <p:childTnLst>
                                    <p:set>
                                      <p:cBhvr>
                                        <p:cTn id="64" dur="1" fill="hold">
                                          <p:stCondLst>
                                            <p:cond delay="0"/>
                                          </p:stCondLst>
                                        </p:cTn>
                                        <p:tgtEl>
                                          <p:spTgt spid="17"/>
                                        </p:tgtEl>
                                        <p:attrNameLst>
                                          <p:attrName>style.visibility</p:attrName>
                                        </p:attrNameLst>
                                      </p:cBhvr>
                                      <p:to>
                                        <p:strVal val="visible"/>
                                      </p:to>
                                    </p:set>
                                    <p:anim calcmode="lin" valueType="num">
                                      <p:cBhvr>
                                        <p:cTn id="65" dur="500" fill="hold"/>
                                        <p:tgtEl>
                                          <p:spTgt spid="17"/>
                                        </p:tgtEl>
                                        <p:attrNameLst>
                                          <p:attrName>ppt_w</p:attrName>
                                        </p:attrNameLst>
                                      </p:cBhvr>
                                      <p:tavLst>
                                        <p:tav tm="0">
                                          <p:val>
                                            <p:fltVal val="0"/>
                                          </p:val>
                                        </p:tav>
                                        <p:tav tm="100000">
                                          <p:val>
                                            <p:strVal val="#ppt_w"/>
                                          </p:val>
                                        </p:tav>
                                      </p:tavLst>
                                    </p:anim>
                                    <p:anim calcmode="lin" valueType="num">
                                      <p:cBhvr>
                                        <p:cTn id="66" dur="500" fill="hold"/>
                                        <p:tgtEl>
                                          <p:spTgt spid="17"/>
                                        </p:tgtEl>
                                        <p:attrNameLst>
                                          <p:attrName>ppt_h</p:attrName>
                                        </p:attrNameLst>
                                      </p:cBhvr>
                                      <p:tavLst>
                                        <p:tav tm="0">
                                          <p:val>
                                            <p:fltVal val="0"/>
                                          </p:val>
                                        </p:tav>
                                        <p:tav tm="100000">
                                          <p:val>
                                            <p:strVal val="#ppt_h"/>
                                          </p:val>
                                        </p:tav>
                                      </p:tavLst>
                                    </p:anim>
                                    <p:anim calcmode="lin" valueType="num">
                                      <p:cBhvr>
                                        <p:cTn id="67" dur="500" fill="hold"/>
                                        <p:tgtEl>
                                          <p:spTgt spid="17"/>
                                        </p:tgtEl>
                                        <p:attrNameLst>
                                          <p:attrName>style.rotation</p:attrName>
                                        </p:attrNameLst>
                                      </p:cBhvr>
                                      <p:tavLst>
                                        <p:tav tm="0">
                                          <p:val>
                                            <p:fltVal val="90"/>
                                          </p:val>
                                        </p:tav>
                                        <p:tav tm="100000">
                                          <p:val>
                                            <p:fltVal val="0"/>
                                          </p:val>
                                        </p:tav>
                                      </p:tavLst>
                                    </p:anim>
                                    <p:animEffect transition="in" filter="fade">
                                      <p:cBhvr>
                                        <p:cTn id="68"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597" grpId="0" animBg="1"/>
      <p:bldP spid="1048598" grpId="0" animBg="1"/>
      <p:bldP spid="1048599" grpId="0" animBg="1"/>
      <p:bldP spid="1048600" grpId="0" animBg="1"/>
      <p:bldP spid="1048601" grpId="0" animBg="1"/>
      <p:bldP spid="1048602" grpId="0" animBg="1"/>
      <p:bldP spid="1048603" grpId="0"/>
      <p:bldP spid="1048604" grpId="0"/>
      <p:bldP spid="1048605" grpId="0"/>
      <p:bldP spid="1048607" grpId="0"/>
      <p:bldP spid="15" grpId="0"/>
      <p:bldP spid="16" grpId="0"/>
      <p:bldP spid="17"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0">
          <a:blip r:embed="rId3">
            <a:alphaModFix amt="64000"/>
            <a:lum/>
          </a:blip>
          <a:srcRect/>
          <a:stretch>
            <a:fillRect l="-10000" r="-10000"/>
          </a:stretch>
        </a:blipFill>
        <a:effectLst/>
      </p:bgPr>
    </p:bg>
    <p:spTree>
      <p:nvGrpSpPr>
        <p:cNvPr id="1" name=""/>
        <p:cNvGrpSpPr/>
        <p:nvPr/>
      </p:nvGrpSpPr>
      <p:grpSpPr>
        <a:xfrm>
          <a:off x="0" y="0"/>
          <a:ext cx="0" cy="0"/>
          <a:chOff x="0" y="0"/>
          <a:chExt cx="0" cy="0"/>
        </a:xfrm>
      </p:grpSpPr>
      <p:pic>
        <p:nvPicPr>
          <p:cNvPr id="126" name="图片 3">
            <a:extLst>
              <a:ext uri="{FF2B5EF4-FFF2-40B4-BE49-F238E27FC236}">
                <a16:creationId xmlns:a16="http://schemas.microsoft.com/office/drawing/2014/main" id="{C22D9BB4-E170-473F-9FF1-86B46C3C2525}"/>
              </a:ext>
            </a:extLst>
          </p:cNvPr>
          <p:cNvPicPr>
            <a:picLocks noChangeAspect="1"/>
          </p:cNvPicPr>
          <p:nvPr/>
        </p:nvPicPr>
        <p:blipFill>
          <a:blip r:embed="rId4" cstate="print">
            <a:duotone>
              <a:schemeClr val="bg2">
                <a:shade val="45000"/>
                <a:satMod val="135000"/>
              </a:schemeClr>
              <a:prstClr val="white"/>
            </a:duotone>
            <a:extLst>
              <a:ext uri="{BEBA8EAE-BF5A-486C-A8C5-ECC9F3942E4B}">
                <a14:imgProps xmlns:a14="http://schemas.microsoft.com/office/drawing/2010/main">
                  <a14:imgLayer r:embed="rId5">
                    <a14:imgEffect>
                      <a14:colorTemperature colorTemp="8800"/>
                    </a14:imgEffect>
                    <a14:imgEffect>
                      <a14:saturation sat="66000"/>
                    </a14:imgEffect>
                  </a14:imgLayer>
                </a14:imgProps>
              </a:ext>
              <a:ext uri="{28A0092B-C50C-407E-A947-70E740481C1C}">
                <a14:useLocalDpi xmlns:a14="http://schemas.microsoft.com/office/drawing/2010/main" val="0"/>
              </a:ext>
            </a:extLst>
          </a:blip>
          <a:stretch>
            <a:fillRect/>
          </a:stretch>
        </p:blipFill>
        <p:spPr>
          <a:xfrm rot="5400000">
            <a:off x="-2706632" y="3777353"/>
            <a:ext cx="6204335" cy="4542089"/>
          </a:xfrm>
          <a:prstGeom prst="rect">
            <a:avLst/>
          </a:prstGeom>
        </p:spPr>
      </p:pic>
      <p:sp>
        <p:nvSpPr>
          <p:cNvPr id="1048697" name="矩形 1"/>
          <p:cNvSpPr/>
          <p:nvPr/>
        </p:nvSpPr>
        <p:spPr>
          <a:xfrm>
            <a:off x="0" y="457200"/>
            <a:ext cx="144463" cy="144463"/>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pPr>
            <a:endParaRPr lang="zh-CN" altLang="en-US">
              <a:solidFill>
                <a:prstClr val="white"/>
              </a:solidFill>
            </a:endParaRPr>
          </a:p>
        </p:txBody>
      </p:sp>
      <p:sp>
        <p:nvSpPr>
          <p:cNvPr id="1048698" name="矩形 2"/>
          <p:cNvSpPr/>
          <p:nvPr/>
        </p:nvSpPr>
        <p:spPr>
          <a:xfrm>
            <a:off x="198438" y="457200"/>
            <a:ext cx="144462" cy="14446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pPr>
            <a:endParaRPr lang="zh-CN" altLang="en-US">
              <a:solidFill>
                <a:prstClr val="white"/>
              </a:solidFill>
            </a:endParaRPr>
          </a:p>
        </p:txBody>
      </p:sp>
      <p:sp>
        <p:nvSpPr>
          <p:cNvPr id="1048699" name="矩形 3"/>
          <p:cNvSpPr/>
          <p:nvPr/>
        </p:nvSpPr>
        <p:spPr>
          <a:xfrm>
            <a:off x="396875" y="457200"/>
            <a:ext cx="142875" cy="14446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pPr>
            <a:endParaRPr lang="zh-CN" altLang="en-US">
              <a:solidFill>
                <a:prstClr val="white"/>
              </a:solidFill>
            </a:endParaRPr>
          </a:p>
        </p:txBody>
      </p:sp>
      <p:sp>
        <p:nvSpPr>
          <p:cNvPr id="1048700" name="矩形 4"/>
          <p:cNvSpPr/>
          <p:nvPr/>
        </p:nvSpPr>
        <p:spPr>
          <a:xfrm>
            <a:off x="593725" y="457200"/>
            <a:ext cx="144463" cy="14446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pPr>
            <a:endParaRPr lang="zh-CN" altLang="en-US">
              <a:solidFill>
                <a:prstClr val="white"/>
              </a:solidFill>
            </a:endParaRPr>
          </a:p>
        </p:txBody>
      </p:sp>
      <p:sp>
        <p:nvSpPr>
          <p:cNvPr id="1048701" name="矩形 5"/>
          <p:cNvSpPr/>
          <p:nvPr/>
        </p:nvSpPr>
        <p:spPr>
          <a:xfrm>
            <a:off x="792163" y="457200"/>
            <a:ext cx="144462" cy="14446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pPr>
            <a:endParaRPr lang="zh-CN" altLang="en-US">
              <a:solidFill>
                <a:prstClr val="white"/>
              </a:solidFill>
            </a:endParaRPr>
          </a:p>
        </p:txBody>
      </p:sp>
      <p:cxnSp>
        <p:nvCxnSpPr>
          <p:cNvPr id="3145743" name="直接连接符 51"/>
          <p:cNvCxnSpPr>
            <a:cxnSpLocks/>
          </p:cNvCxnSpPr>
          <p:nvPr/>
        </p:nvCxnSpPr>
        <p:spPr>
          <a:xfrm flipH="1">
            <a:off x="3851275" y="530225"/>
            <a:ext cx="4986338" cy="0"/>
          </a:xfrm>
          <a:prstGeom prst="line">
            <a:avLst/>
          </a:prstGeom>
          <a:ln>
            <a:solidFill>
              <a:schemeClr val="tx2"/>
            </a:solidFill>
            <a:prstDash val="dashDot"/>
            <a:headEnd type="none" w="sm" len="sm"/>
            <a:tailEnd type="oval" w="sm" len="sm"/>
          </a:ln>
        </p:spPr>
        <p:style>
          <a:lnRef idx="1">
            <a:schemeClr val="accent1"/>
          </a:lnRef>
          <a:fillRef idx="0">
            <a:schemeClr val="accent1"/>
          </a:fillRef>
          <a:effectRef idx="0">
            <a:schemeClr val="accent1"/>
          </a:effectRef>
          <a:fontRef idx="minor">
            <a:schemeClr val="tx1"/>
          </a:fontRef>
        </p:style>
      </p:cxnSp>
      <p:sp>
        <p:nvSpPr>
          <p:cNvPr id="1048702" name="矩形 10"/>
          <p:cNvSpPr/>
          <p:nvPr/>
        </p:nvSpPr>
        <p:spPr>
          <a:xfrm>
            <a:off x="409341" y="907593"/>
            <a:ext cx="8339123" cy="3843907"/>
          </a:xfrm>
          <a:prstGeom prst="rect">
            <a:avLst/>
          </a:prstGeom>
          <a:solidFill>
            <a:schemeClr val="bg1">
              <a:lumMod val="9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pPr>
            <a:endParaRPr lang="zh-CN" altLang="en-US" dirty="0">
              <a:solidFill>
                <a:prstClr val="white"/>
              </a:solidFill>
            </a:endParaRPr>
          </a:p>
        </p:txBody>
      </p:sp>
      <p:pic>
        <p:nvPicPr>
          <p:cNvPr id="127" name="图片 3">
            <a:extLst>
              <a:ext uri="{FF2B5EF4-FFF2-40B4-BE49-F238E27FC236}">
                <a16:creationId xmlns:a16="http://schemas.microsoft.com/office/drawing/2014/main" id="{3F907494-89A6-49BA-8EF6-D23BAE48BBA2}"/>
              </a:ext>
            </a:extLst>
          </p:cNvPr>
          <p:cNvPicPr>
            <a:picLocks noChangeAspect="1"/>
          </p:cNvPicPr>
          <p:nvPr/>
        </p:nvPicPr>
        <p:blipFill>
          <a:blip r:embed="rId4" cstate="print">
            <a:duotone>
              <a:schemeClr val="bg2">
                <a:shade val="45000"/>
                <a:satMod val="135000"/>
              </a:schemeClr>
              <a:prstClr val="white"/>
            </a:duotone>
            <a:extLst>
              <a:ext uri="{BEBA8EAE-BF5A-486C-A8C5-ECC9F3942E4B}">
                <a14:imgProps xmlns:a14="http://schemas.microsoft.com/office/drawing/2010/main">
                  <a14:imgLayer r:embed="rId5">
                    <a14:imgEffect>
                      <a14:colorTemperature colorTemp="8800"/>
                    </a14:imgEffect>
                    <a14:imgEffect>
                      <a14:saturation sat="66000"/>
                    </a14:imgEffect>
                  </a14:imgLayer>
                </a14:imgProps>
              </a:ext>
              <a:ext uri="{28A0092B-C50C-407E-A947-70E740481C1C}">
                <a14:useLocalDpi xmlns:a14="http://schemas.microsoft.com/office/drawing/2010/main" val="0"/>
              </a:ext>
            </a:extLst>
          </a:blip>
          <a:stretch>
            <a:fillRect/>
          </a:stretch>
        </p:blipFill>
        <p:spPr>
          <a:xfrm rot="3151080">
            <a:off x="5673284" y="-3434207"/>
            <a:ext cx="6204335" cy="4542089"/>
          </a:xfrm>
          <a:prstGeom prst="rect">
            <a:avLst/>
          </a:prstGeom>
        </p:spPr>
      </p:pic>
      <p:sp>
        <p:nvSpPr>
          <p:cNvPr id="12" name="橢圓 16">
            <a:extLst>
              <a:ext uri="{FF2B5EF4-FFF2-40B4-BE49-F238E27FC236}">
                <a16:creationId xmlns:a16="http://schemas.microsoft.com/office/drawing/2014/main" id="{DF41A064-551D-4894-915F-252BB81E564C}"/>
              </a:ext>
            </a:extLst>
          </p:cNvPr>
          <p:cNvSpPr/>
          <p:nvPr/>
        </p:nvSpPr>
        <p:spPr>
          <a:xfrm>
            <a:off x="8300006" y="4567587"/>
            <a:ext cx="792088" cy="62753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dirty="0">
                <a:ln w="0"/>
                <a:solidFill>
                  <a:schemeClr val="tx2">
                    <a:lumMod val="50000"/>
                  </a:schemeClr>
                </a:solidFill>
                <a:effectLst>
                  <a:outerShdw blurRad="38100" dist="19050" dir="2700000" algn="tl" rotWithShape="0">
                    <a:schemeClr val="dk1">
                      <a:alpha val="40000"/>
                    </a:schemeClr>
                  </a:outerShdw>
                </a:effectLst>
                <a:latin typeface="Segoe Print" panose="02000600000000000000" pitchFamily="2" charset="0"/>
                <a:ea typeface="標楷體" panose="03000509000000000000" pitchFamily="65" charset="-120"/>
              </a:rPr>
              <a:t>20</a:t>
            </a:r>
            <a:endParaRPr lang="zh-TW" altLang="en-US" sz="2000" dirty="0">
              <a:ln w="0"/>
              <a:solidFill>
                <a:schemeClr val="tx2">
                  <a:lumMod val="50000"/>
                </a:schemeClr>
              </a:solidFill>
              <a:effectLst>
                <a:outerShdw blurRad="38100" dist="19050" dir="2700000" algn="tl" rotWithShape="0">
                  <a:schemeClr val="dk1">
                    <a:alpha val="40000"/>
                  </a:schemeClr>
                </a:outerShdw>
              </a:effectLst>
              <a:latin typeface="Segoe Print" panose="02000600000000000000" pitchFamily="2" charset="0"/>
              <a:ea typeface="標楷體" panose="03000509000000000000" pitchFamily="65" charset="-120"/>
            </a:endParaRPr>
          </a:p>
        </p:txBody>
      </p:sp>
      <p:sp>
        <p:nvSpPr>
          <p:cNvPr id="13" name="TextBox 49">
            <a:extLst>
              <a:ext uri="{FF2B5EF4-FFF2-40B4-BE49-F238E27FC236}">
                <a16:creationId xmlns:a16="http://schemas.microsoft.com/office/drawing/2014/main" id="{F3591981-9DAF-462C-8E82-CC765FD21744}"/>
              </a:ext>
            </a:extLst>
          </p:cNvPr>
          <p:cNvSpPr txBox="1">
            <a:spLocks noChangeArrowheads="1"/>
          </p:cNvSpPr>
          <p:nvPr/>
        </p:nvSpPr>
        <p:spPr bwMode="auto">
          <a:xfrm>
            <a:off x="1039074" y="186750"/>
            <a:ext cx="2709752" cy="707886"/>
          </a:xfrm>
          <a:prstGeom prst="rect">
            <a:avLst/>
          </a:prstGeom>
          <a:noFill/>
          <a:ln>
            <a:noFill/>
          </a:ln>
        </p:spPr>
        <p:txBody>
          <a:bodyPr>
            <a:spAutoFit/>
          </a:bodyPr>
          <a:lstStyle/>
          <a:p>
            <a:pPr algn="dist"/>
            <a:r>
              <a:rPr lang="zh-TW" altLang="en-US" sz="4000" b="1" dirty="0">
                <a:solidFill>
                  <a:schemeClr val="tx2">
                    <a:lumMod val="50000"/>
                  </a:schemeClr>
                </a:solidFill>
                <a:latin typeface="標楷體" panose="03000509000000000000" pitchFamily="65" charset="-120"/>
                <a:ea typeface="標楷體" panose="03000509000000000000" pitchFamily="65" charset="-120"/>
              </a:rPr>
              <a:t>論文</a:t>
            </a:r>
            <a:r>
              <a:rPr lang="en-US" altLang="zh-TW" sz="4000" b="1" dirty="0">
                <a:solidFill>
                  <a:schemeClr val="tx2">
                    <a:lumMod val="50000"/>
                  </a:schemeClr>
                </a:solidFill>
                <a:latin typeface="標楷體" panose="03000509000000000000" pitchFamily="65" charset="-120"/>
                <a:ea typeface="標楷體" panose="03000509000000000000" pitchFamily="65" charset="-120"/>
              </a:rPr>
              <a:t>1</a:t>
            </a:r>
            <a:endParaRPr lang="zh-CN" altLang="en-US" sz="4000" b="1" dirty="0">
              <a:solidFill>
                <a:schemeClr val="tx2">
                  <a:lumMod val="50000"/>
                </a:schemeClr>
              </a:solidFill>
              <a:latin typeface="標楷體" panose="03000509000000000000" pitchFamily="65" charset="-120"/>
              <a:ea typeface="標楷體" panose="03000509000000000000" pitchFamily="65" charset="-120"/>
            </a:endParaRPr>
          </a:p>
        </p:txBody>
      </p:sp>
      <p:pic>
        <p:nvPicPr>
          <p:cNvPr id="3" name="圖片 2" descr="一張含有 室內, 房間 的圖片&#10;&#10;自動產生的描述">
            <a:extLst>
              <a:ext uri="{FF2B5EF4-FFF2-40B4-BE49-F238E27FC236}">
                <a16:creationId xmlns:a16="http://schemas.microsoft.com/office/drawing/2014/main" id="{031273C9-D11A-4A6E-8FC8-131014F810D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5535" y="894636"/>
            <a:ext cx="3900361" cy="2929317"/>
          </a:xfrm>
          <a:prstGeom prst="rect">
            <a:avLst/>
          </a:prstGeom>
        </p:spPr>
      </p:pic>
      <p:pic>
        <p:nvPicPr>
          <p:cNvPr id="5" name="圖片 4" descr="一張含有 室內, 金屬, 銀色 的圖片&#10;&#10;自動產生的描述">
            <a:extLst>
              <a:ext uri="{FF2B5EF4-FFF2-40B4-BE49-F238E27FC236}">
                <a16:creationId xmlns:a16="http://schemas.microsoft.com/office/drawing/2014/main" id="{D0FA1029-2F03-4388-B222-0D2D8CBAA60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572000" y="1683964"/>
            <a:ext cx="4496586" cy="2929311"/>
          </a:xfrm>
          <a:prstGeom prst="rect">
            <a:avLst/>
          </a:prstGeom>
        </p:spPr>
      </p:pic>
      <p:sp>
        <p:nvSpPr>
          <p:cNvPr id="19" name="文字方塊 18">
            <a:extLst>
              <a:ext uri="{FF2B5EF4-FFF2-40B4-BE49-F238E27FC236}">
                <a16:creationId xmlns:a16="http://schemas.microsoft.com/office/drawing/2014/main" id="{A22A1B05-FABA-4A08-9CCE-B39B07C7B4FA}"/>
              </a:ext>
            </a:extLst>
          </p:cNvPr>
          <p:cNvSpPr txBox="1"/>
          <p:nvPr/>
        </p:nvSpPr>
        <p:spPr>
          <a:xfrm>
            <a:off x="1711492" y="1884766"/>
            <a:ext cx="7176836" cy="369332"/>
          </a:xfrm>
          <a:prstGeom prst="rect">
            <a:avLst/>
          </a:prstGeom>
          <a:noFill/>
        </p:spPr>
        <p:txBody>
          <a:bodyPr wrap="square">
            <a:spAutoFit/>
          </a:bodyPr>
          <a:lstStyle/>
          <a:p>
            <a:endParaRPr lang="zh-TW" altLang="en-US" dirty="0"/>
          </a:p>
        </p:txBody>
      </p:sp>
      <p:sp>
        <p:nvSpPr>
          <p:cNvPr id="20" name="文字方塊 24">
            <a:extLst>
              <a:ext uri="{FF2B5EF4-FFF2-40B4-BE49-F238E27FC236}">
                <a16:creationId xmlns:a16="http://schemas.microsoft.com/office/drawing/2014/main" id="{784BCC91-3EC0-4E05-9242-1A89217D3F57}"/>
              </a:ext>
            </a:extLst>
          </p:cNvPr>
          <p:cNvSpPr txBox="1"/>
          <p:nvPr/>
        </p:nvSpPr>
        <p:spPr>
          <a:xfrm>
            <a:off x="1907704" y="3842090"/>
            <a:ext cx="2557750" cy="369332"/>
          </a:xfrm>
          <a:prstGeom prst="rect">
            <a:avLst/>
          </a:prstGeom>
          <a:noFill/>
        </p:spPr>
        <p:txBody>
          <a:bodyPr wrap="square" rtlCol="0">
            <a:spAutoFit/>
          </a:bodyPr>
          <a:lstStyle/>
          <a:p>
            <a:r>
              <a:rPr lang="en-US" altLang="zh-TW" dirty="0">
                <a:solidFill>
                  <a:schemeClr val="bg2">
                    <a:lumMod val="50000"/>
                  </a:schemeClr>
                </a:solidFill>
                <a:latin typeface="標楷體" panose="03000509000000000000" pitchFamily="65" charset="-120"/>
                <a:ea typeface="標楷體" panose="03000509000000000000" pitchFamily="65" charset="-120"/>
              </a:rPr>
              <a:t>KIS </a:t>
            </a:r>
            <a:r>
              <a:rPr lang="zh-TW" altLang="en-US" dirty="0">
                <a:solidFill>
                  <a:schemeClr val="bg2">
                    <a:lumMod val="50000"/>
                  </a:schemeClr>
                </a:solidFill>
                <a:latin typeface="標楷體" panose="03000509000000000000" pitchFamily="65" charset="-120"/>
                <a:ea typeface="標楷體" panose="03000509000000000000" pitchFamily="65" charset="-120"/>
              </a:rPr>
              <a:t>設置的橫向視圖</a:t>
            </a:r>
          </a:p>
        </p:txBody>
      </p:sp>
      <p:sp>
        <p:nvSpPr>
          <p:cNvPr id="22" name="文字方塊 24">
            <a:extLst>
              <a:ext uri="{FF2B5EF4-FFF2-40B4-BE49-F238E27FC236}">
                <a16:creationId xmlns:a16="http://schemas.microsoft.com/office/drawing/2014/main" id="{754B706A-CBF7-4E4E-AD3F-25F11DEED213}"/>
              </a:ext>
            </a:extLst>
          </p:cNvPr>
          <p:cNvSpPr txBox="1"/>
          <p:nvPr/>
        </p:nvSpPr>
        <p:spPr>
          <a:xfrm>
            <a:off x="4565050" y="1273694"/>
            <a:ext cx="2557750" cy="369332"/>
          </a:xfrm>
          <a:prstGeom prst="rect">
            <a:avLst/>
          </a:prstGeom>
          <a:noFill/>
        </p:spPr>
        <p:txBody>
          <a:bodyPr wrap="square" rtlCol="0">
            <a:spAutoFit/>
          </a:bodyPr>
          <a:lstStyle/>
          <a:p>
            <a:r>
              <a:rPr lang="zh-TW" altLang="en-US" dirty="0">
                <a:solidFill>
                  <a:schemeClr val="bg2">
                    <a:lumMod val="50000"/>
                  </a:schemeClr>
                </a:solidFill>
                <a:latin typeface="標楷體" panose="03000509000000000000" pitchFamily="65" charset="-120"/>
                <a:ea typeface="標楷體" panose="03000509000000000000" pitchFamily="65" charset="-120"/>
              </a:rPr>
              <a:t>視頻喉鏡的運動</a:t>
            </a:r>
          </a:p>
        </p:txBody>
      </p:sp>
      <p:sp>
        <p:nvSpPr>
          <p:cNvPr id="23" name="文字方塊 24">
            <a:extLst>
              <a:ext uri="{FF2B5EF4-FFF2-40B4-BE49-F238E27FC236}">
                <a16:creationId xmlns:a16="http://schemas.microsoft.com/office/drawing/2014/main" id="{73E3C5A8-9806-4AB0-97CF-5AEAFD9BBCA0}"/>
              </a:ext>
            </a:extLst>
          </p:cNvPr>
          <p:cNvSpPr txBox="1"/>
          <p:nvPr/>
        </p:nvSpPr>
        <p:spPr>
          <a:xfrm>
            <a:off x="6820293" y="1273694"/>
            <a:ext cx="2557750" cy="369332"/>
          </a:xfrm>
          <a:prstGeom prst="rect">
            <a:avLst/>
          </a:prstGeom>
          <a:noFill/>
        </p:spPr>
        <p:txBody>
          <a:bodyPr wrap="square" rtlCol="0">
            <a:spAutoFit/>
          </a:bodyPr>
          <a:lstStyle/>
          <a:p>
            <a:r>
              <a:rPr lang="zh-TW" altLang="en-US" dirty="0">
                <a:solidFill>
                  <a:schemeClr val="bg2">
                    <a:lumMod val="50000"/>
                  </a:schemeClr>
                </a:solidFill>
                <a:latin typeface="標楷體" panose="03000509000000000000" pitchFamily="65" charset="-120"/>
                <a:ea typeface="標楷體" panose="03000509000000000000" pitchFamily="65" charset="-120"/>
              </a:rPr>
              <a:t>操縱桿的相應動作</a:t>
            </a:r>
          </a:p>
        </p:txBody>
      </p:sp>
    </p:spTree>
    <p:extLst>
      <p:ext uri="{BB962C8B-B14F-4D97-AF65-F5344CB8AC3E}">
        <p14:creationId xmlns:p14="http://schemas.microsoft.com/office/powerpoint/2010/main" val="2161051375"/>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048697"/>
                                        </p:tgtEl>
                                        <p:attrNameLst>
                                          <p:attrName>style.visibility</p:attrName>
                                        </p:attrNameLst>
                                      </p:cBhvr>
                                      <p:to>
                                        <p:strVal val="visible"/>
                                      </p:to>
                                    </p:set>
                                    <p:anim calcmode="lin" valueType="num">
                                      <p:cBhvr additive="base">
                                        <p:cTn id="7" dur="100" fill="hold"/>
                                        <p:tgtEl>
                                          <p:spTgt spid="1048697"/>
                                        </p:tgtEl>
                                        <p:attrNameLst>
                                          <p:attrName>ppt_x</p:attrName>
                                        </p:attrNameLst>
                                      </p:cBhvr>
                                      <p:tavLst>
                                        <p:tav tm="0">
                                          <p:val>
                                            <p:strVal val="0-#ppt_w/2"/>
                                          </p:val>
                                        </p:tav>
                                        <p:tav tm="100000">
                                          <p:val>
                                            <p:strVal val="#ppt_x"/>
                                          </p:val>
                                        </p:tav>
                                      </p:tavLst>
                                    </p:anim>
                                    <p:anim calcmode="lin" valueType="num">
                                      <p:cBhvr additive="base">
                                        <p:cTn id="8" dur="100" fill="hold"/>
                                        <p:tgtEl>
                                          <p:spTgt spid="1048697"/>
                                        </p:tgtEl>
                                        <p:attrNameLst>
                                          <p:attrName>ppt_y</p:attrName>
                                        </p:attrNameLst>
                                      </p:cBhvr>
                                      <p:tavLst>
                                        <p:tav tm="0">
                                          <p:val>
                                            <p:strVal val="#ppt_y"/>
                                          </p:val>
                                        </p:tav>
                                        <p:tav tm="100000">
                                          <p:val>
                                            <p:strVal val="#ppt_y"/>
                                          </p:val>
                                        </p:tav>
                                      </p:tavLst>
                                    </p:anim>
                                  </p:childTnLst>
                                </p:cTn>
                              </p:par>
                            </p:childTnLst>
                          </p:cTn>
                        </p:par>
                        <p:par>
                          <p:cTn id="9" fill="hold">
                            <p:stCondLst>
                              <p:cond delay="100"/>
                            </p:stCondLst>
                            <p:childTnLst>
                              <p:par>
                                <p:cTn id="10" presetID="2" presetClass="entr" presetSubtype="8" fill="hold" grpId="0" nodeType="afterEffect">
                                  <p:stCondLst>
                                    <p:cond delay="0"/>
                                  </p:stCondLst>
                                  <p:childTnLst>
                                    <p:set>
                                      <p:cBhvr>
                                        <p:cTn id="11" dur="1" fill="hold">
                                          <p:stCondLst>
                                            <p:cond delay="0"/>
                                          </p:stCondLst>
                                        </p:cTn>
                                        <p:tgtEl>
                                          <p:spTgt spid="1048698"/>
                                        </p:tgtEl>
                                        <p:attrNameLst>
                                          <p:attrName>style.visibility</p:attrName>
                                        </p:attrNameLst>
                                      </p:cBhvr>
                                      <p:to>
                                        <p:strVal val="visible"/>
                                      </p:to>
                                    </p:set>
                                    <p:anim calcmode="lin" valueType="num">
                                      <p:cBhvr additive="base">
                                        <p:cTn id="12" dur="100" fill="hold"/>
                                        <p:tgtEl>
                                          <p:spTgt spid="1048698"/>
                                        </p:tgtEl>
                                        <p:attrNameLst>
                                          <p:attrName>ppt_x</p:attrName>
                                        </p:attrNameLst>
                                      </p:cBhvr>
                                      <p:tavLst>
                                        <p:tav tm="0">
                                          <p:val>
                                            <p:strVal val="0-#ppt_w/2"/>
                                          </p:val>
                                        </p:tav>
                                        <p:tav tm="100000">
                                          <p:val>
                                            <p:strVal val="#ppt_x"/>
                                          </p:val>
                                        </p:tav>
                                      </p:tavLst>
                                    </p:anim>
                                    <p:anim calcmode="lin" valueType="num">
                                      <p:cBhvr additive="base">
                                        <p:cTn id="13" dur="100" fill="hold"/>
                                        <p:tgtEl>
                                          <p:spTgt spid="1048698"/>
                                        </p:tgtEl>
                                        <p:attrNameLst>
                                          <p:attrName>ppt_y</p:attrName>
                                        </p:attrNameLst>
                                      </p:cBhvr>
                                      <p:tavLst>
                                        <p:tav tm="0">
                                          <p:val>
                                            <p:strVal val="#ppt_y"/>
                                          </p:val>
                                        </p:tav>
                                        <p:tav tm="100000">
                                          <p:val>
                                            <p:strVal val="#ppt_y"/>
                                          </p:val>
                                        </p:tav>
                                      </p:tavLst>
                                    </p:anim>
                                  </p:childTnLst>
                                </p:cTn>
                              </p:par>
                            </p:childTnLst>
                          </p:cTn>
                        </p:par>
                        <p:par>
                          <p:cTn id="14" fill="hold">
                            <p:stCondLst>
                              <p:cond delay="200"/>
                            </p:stCondLst>
                            <p:childTnLst>
                              <p:par>
                                <p:cTn id="15" presetID="2" presetClass="entr" presetSubtype="8" fill="hold" grpId="0" nodeType="afterEffect">
                                  <p:stCondLst>
                                    <p:cond delay="0"/>
                                  </p:stCondLst>
                                  <p:childTnLst>
                                    <p:set>
                                      <p:cBhvr>
                                        <p:cTn id="16" dur="1" fill="hold">
                                          <p:stCondLst>
                                            <p:cond delay="0"/>
                                          </p:stCondLst>
                                        </p:cTn>
                                        <p:tgtEl>
                                          <p:spTgt spid="1048699"/>
                                        </p:tgtEl>
                                        <p:attrNameLst>
                                          <p:attrName>style.visibility</p:attrName>
                                        </p:attrNameLst>
                                      </p:cBhvr>
                                      <p:to>
                                        <p:strVal val="visible"/>
                                      </p:to>
                                    </p:set>
                                    <p:anim calcmode="lin" valueType="num">
                                      <p:cBhvr additive="base">
                                        <p:cTn id="17" dur="100" fill="hold"/>
                                        <p:tgtEl>
                                          <p:spTgt spid="1048699"/>
                                        </p:tgtEl>
                                        <p:attrNameLst>
                                          <p:attrName>ppt_x</p:attrName>
                                        </p:attrNameLst>
                                      </p:cBhvr>
                                      <p:tavLst>
                                        <p:tav tm="0">
                                          <p:val>
                                            <p:strVal val="0-#ppt_w/2"/>
                                          </p:val>
                                        </p:tav>
                                        <p:tav tm="100000">
                                          <p:val>
                                            <p:strVal val="#ppt_x"/>
                                          </p:val>
                                        </p:tav>
                                      </p:tavLst>
                                    </p:anim>
                                    <p:anim calcmode="lin" valueType="num">
                                      <p:cBhvr additive="base">
                                        <p:cTn id="18" dur="100" fill="hold"/>
                                        <p:tgtEl>
                                          <p:spTgt spid="1048699"/>
                                        </p:tgtEl>
                                        <p:attrNameLst>
                                          <p:attrName>ppt_y</p:attrName>
                                        </p:attrNameLst>
                                      </p:cBhvr>
                                      <p:tavLst>
                                        <p:tav tm="0">
                                          <p:val>
                                            <p:strVal val="#ppt_y"/>
                                          </p:val>
                                        </p:tav>
                                        <p:tav tm="100000">
                                          <p:val>
                                            <p:strVal val="#ppt_y"/>
                                          </p:val>
                                        </p:tav>
                                      </p:tavLst>
                                    </p:anim>
                                  </p:childTnLst>
                                </p:cTn>
                              </p:par>
                            </p:childTnLst>
                          </p:cTn>
                        </p:par>
                        <p:par>
                          <p:cTn id="19" fill="hold">
                            <p:stCondLst>
                              <p:cond delay="300"/>
                            </p:stCondLst>
                            <p:childTnLst>
                              <p:par>
                                <p:cTn id="20" presetID="2" presetClass="entr" presetSubtype="8" fill="hold" grpId="0" nodeType="afterEffect">
                                  <p:stCondLst>
                                    <p:cond delay="0"/>
                                  </p:stCondLst>
                                  <p:childTnLst>
                                    <p:set>
                                      <p:cBhvr>
                                        <p:cTn id="21" dur="1" fill="hold">
                                          <p:stCondLst>
                                            <p:cond delay="0"/>
                                          </p:stCondLst>
                                        </p:cTn>
                                        <p:tgtEl>
                                          <p:spTgt spid="1048700"/>
                                        </p:tgtEl>
                                        <p:attrNameLst>
                                          <p:attrName>style.visibility</p:attrName>
                                        </p:attrNameLst>
                                      </p:cBhvr>
                                      <p:to>
                                        <p:strVal val="visible"/>
                                      </p:to>
                                    </p:set>
                                    <p:anim calcmode="lin" valueType="num">
                                      <p:cBhvr additive="base">
                                        <p:cTn id="22" dur="100" fill="hold"/>
                                        <p:tgtEl>
                                          <p:spTgt spid="1048700"/>
                                        </p:tgtEl>
                                        <p:attrNameLst>
                                          <p:attrName>ppt_x</p:attrName>
                                        </p:attrNameLst>
                                      </p:cBhvr>
                                      <p:tavLst>
                                        <p:tav tm="0">
                                          <p:val>
                                            <p:strVal val="0-#ppt_w/2"/>
                                          </p:val>
                                        </p:tav>
                                        <p:tav tm="100000">
                                          <p:val>
                                            <p:strVal val="#ppt_x"/>
                                          </p:val>
                                        </p:tav>
                                      </p:tavLst>
                                    </p:anim>
                                    <p:anim calcmode="lin" valueType="num">
                                      <p:cBhvr additive="base">
                                        <p:cTn id="23" dur="100" fill="hold"/>
                                        <p:tgtEl>
                                          <p:spTgt spid="1048700"/>
                                        </p:tgtEl>
                                        <p:attrNameLst>
                                          <p:attrName>ppt_y</p:attrName>
                                        </p:attrNameLst>
                                      </p:cBhvr>
                                      <p:tavLst>
                                        <p:tav tm="0">
                                          <p:val>
                                            <p:strVal val="#ppt_y"/>
                                          </p:val>
                                        </p:tav>
                                        <p:tav tm="100000">
                                          <p:val>
                                            <p:strVal val="#ppt_y"/>
                                          </p:val>
                                        </p:tav>
                                      </p:tavLst>
                                    </p:anim>
                                  </p:childTnLst>
                                </p:cTn>
                              </p:par>
                            </p:childTnLst>
                          </p:cTn>
                        </p:par>
                        <p:par>
                          <p:cTn id="24" fill="hold">
                            <p:stCondLst>
                              <p:cond delay="400"/>
                            </p:stCondLst>
                            <p:childTnLst>
                              <p:par>
                                <p:cTn id="25" presetID="2" presetClass="entr" presetSubtype="8" fill="hold" grpId="0" nodeType="afterEffect">
                                  <p:stCondLst>
                                    <p:cond delay="0"/>
                                  </p:stCondLst>
                                  <p:childTnLst>
                                    <p:set>
                                      <p:cBhvr>
                                        <p:cTn id="26" dur="1" fill="hold">
                                          <p:stCondLst>
                                            <p:cond delay="0"/>
                                          </p:stCondLst>
                                        </p:cTn>
                                        <p:tgtEl>
                                          <p:spTgt spid="1048701"/>
                                        </p:tgtEl>
                                        <p:attrNameLst>
                                          <p:attrName>style.visibility</p:attrName>
                                        </p:attrNameLst>
                                      </p:cBhvr>
                                      <p:to>
                                        <p:strVal val="visible"/>
                                      </p:to>
                                    </p:set>
                                    <p:anim calcmode="lin" valueType="num">
                                      <p:cBhvr additive="base">
                                        <p:cTn id="27" dur="100" fill="hold"/>
                                        <p:tgtEl>
                                          <p:spTgt spid="1048701"/>
                                        </p:tgtEl>
                                        <p:attrNameLst>
                                          <p:attrName>ppt_x</p:attrName>
                                        </p:attrNameLst>
                                      </p:cBhvr>
                                      <p:tavLst>
                                        <p:tav tm="0">
                                          <p:val>
                                            <p:strVal val="0-#ppt_w/2"/>
                                          </p:val>
                                        </p:tav>
                                        <p:tav tm="100000">
                                          <p:val>
                                            <p:strVal val="#ppt_x"/>
                                          </p:val>
                                        </p:tav>
                                      </p:tavLst>
                                    </p:anim>
                                    <p:anim calcmode="lin" valueType="num">
                                      <p:cBhvr additive="base">
                                        <p:cTn id="28" dur="100" fill="hold"/>
                                        <p:tgtEl>
                                          <p:spTgt spid="1048701"/>
                                        </p:tgtEl>
                                        <p:attrNameLst>
                                          <p:attrName>ppt_y</p:attrName>
                                        </p:attrNameLst>
                                      </p:cBhvr>
                                      <p:tavLst>
                                        <p:tav tm="0">
                                          <p:val>
                                            <p:strVal val="#ppt_y"/>
                                          </p:val>
                                        </p:tav>
                                        <p:tav tm="100000">
                                          <p:val>
                                            <p:strVal val="#ppt_y"/>
                                          </p:val>
                                        </p:tav>
                                      </p:tavLst>
                                    </p:anim>
                                  </p:childTnLst>
                                </p:cTn>
                              </p:par>
                            </p:childTnLst>
                          </p:cTn>
                        </p:par>
                        <p:par>
                          <p:cTn id="29" fill="hold">
                            <p:stCondLst>
                              <p:cond delay="500"/>
                            </p:stCondLst>
                            <p:childTnLst>
                              <p:par>
                                <p:cTn id="30" presetID="22" presetClass="entr" presetSubtype="2" fill="hold" nodeType="afterEffect">
                                  <p:stCondLst>
                                    <p:cond delay="0"/>
                                  </p:stCondLst>
                                  <p:childTnLst>
                                    <p:set>
                                      <p:cBhvr>
                                        <p:cTn id="31" dur="1" fill="hold">
                                          <p:stCondLst>
                                            <p:cond delay="0"/>
                                          </p:stCondLst>
                                        </p:cTn>
                                        <p:tgtEl>
                                          <p:spTgt spid="3145743"/>
                                        </p:tgtEl>
                                        <p:attrNameLst>
                                          <p:attrName>style.visibility</p:attrName>
                                        </p:attrNameLst>
                                      </p:cBhvr>
                                      <p:to>
                                        <p:strVal val="visible"/>
                                      </p:to>
                                    </p:set>
                                    <p:animEffect transition="in" filter="wipe(right)">
                                      <p:cBhvr>
                                        <p:cTn id="32" dur="300"/>
                                        <p:tgtEl>
                                          <p:spTgt spid="3145743"/>
                                        </p:tgtEl>
                                      </p:cBhvr>
                                    </p:animEffect>
                                  </p:childTnLst>
                                </p:cTn>
                              </p:par>
                            </p:childTnLst>
                          </p:cTn>
                        </p:par>
                        <p:par>
                          <p:cTn id="33" fill="hold">
                            <p:stCondLst>
                              <p:cond delay="800"/>
                            </p:stCondLst>
                            <p:childTnLst>
                              <p:par>
                                <p:cTn id="34" presetID="12" presetClass="entr" presetSubtype="4" fill="hold" grpId="0" nodeType="afterEffect">
                                  <p:stCondLst>
                                    <p:cond delay="0"/>
                                  </p:stCondLst>
                                  <p:childTnLst>
                                    <p:set>
                                      <p:cBhvr>
                                        <p:cTn id="35" dur="1" fill="hold">
                                          <p:stCondLst>
                                            <p:cond delay="0"/>
                                          </p:stCondLst>
                                        </p:cTn>
                                        <p:tgtEl>
                                          <p:spTgt spid="13"/>
                                        </p:tgtEl>
                                        <p:attrNameLst>
                                          <p:attrName>style.visibility</p:attrName>
                                        </p:attrNameLst>
                                      </p:cBhvr>
                                      <p:to>
                                        <p:strVal val="visible"/>
                                      </p:to>
                                    </p:set>
                                    <p:anim calcmode="lin" valueType="num">
                                      <p:cBhvr additive="base">
                                        <p:cTn id="36" dur="300"/>
                                        <p:tgtEl>
                                          <p:spTgt spid="13"/>
                                        </p:tgtEl>
                                        <p:attrNameLst>
                                          <p:attrName>ppt_y</p:attrName>
                                        </p:attrNameLst>
                                      </p:cBhvr>
                                      <p:tavLst>
                                        <p:tav tm="0">
                                          <p:val>
                                            <p:strVal val="#ppt_y+#ppt_h*1.125000"/>
                                          </p:val>
                                        </p:tav>
                                        <p:tav tm="100000">
                                          <p:val>
                                            <p:strVal val="#ppt_y"/>
                                          </p:val>
                                        </p:tav>
                                      </p:tavLst>
                                    </p:anim>
                                    <p:animEffect transition="in" filter="wipe(up)">
                                      <p:cBhvr>
                                        <p:cTn id="37" dur="300"/>
                                        <p:tgtEl>
                                          <p:spTgt spid="13"/>
                                        </p:tgtEl>
                                      </p:cBhvr>
                                    </p:animEffect>
                                  </p:childTnLst>
                                </p:cTn>
                              </p:par>
                            </p:childTnLst>
                          </p:cTn>
                        </p:par>
                        <p:par>
                          <p:cTn id="38" fill="hold">
                            <p:stCondLst>
                              <p:cond delay="1100"/>
                            </p:stCondLst>
                            <p:childTnLst>
                              <p:par>
                                <p:cTn id="39" presetID="42" presetClass="entr" presetSubtype="0" fill="hold" grpId="0" nodeType="afterEffect">
                                  <p:stCondLst>
                                    <p:cond delay="0"/>
                                  </p:stCondLst>
                                  <p:childTnLst>
                                    <p:set>
                                      <p:cBhvr>
                                        <p:cTn id="40" dur="1" fill="hold">
                                          <p:stCondLst>
                                            <p:cond delay="0"/>
                                          </p:stCondLst>
                                        </p:cTn>
                                        <p:tgtEl>
                                          <p:spTgt spid="20"/>
                                        </p:tgtEl>
                                        <p:attrNameLst>
                                          <p:attrName>style.visibility</p:attrName>
                                        </p:attrNameLst>
                                      </p:cBhvr>
                                      <p:to>
                                        <p:strVal val="visible"/>
                                      </p:to>
                                    </p:set>
                                    <p:animEffect transition="in" filter="fade">
                                      <p:cBhvr>
                                        <p:cTn id="41" dur="1000"/>
                                        <p:tgtEl>
                                          <p:spTgt spid="20"/>
                                        </p:tgtEl>
                                      </p:cBhvr>
                                    </p:animEffect>
                                    <p:anim calcmode="lin" valueType="num">
                                      <p:cBhvr>
                                        <p:cTn id="42" dur="1000" fill="hold"/>
                                        <p:tgtEl>
                                          <p:spTgt spid="20"/>
                                        </p:tgtEl>
                                        <p:attrNameLst>
                                          <p:attrName>ppt_x</p:attrName>
                                        </p:attrNameLst>
                                      </p:cBhvr>
                                      <p:tavLst>
                                        <p:tav tm="0">
                                          <p:val>
                                            <p:strVal val="#ppt_x"/>
                                          </p:val>
                                        </p:tav>
                                        <p:tav tm="100000">
                                          <p:val>
                                            <p:strVal val="#ppt_x"/>
                                          </p:val>
                                        </p:tav>
                                      </p:tavLst>
                                    </p:anim>
                                    <p:anim calcmode="lin" valueType="num">
                                      <p:cBhvr>
                                        <p:cTn id="43" dur="1000" fill="hold"/>
                                        <p:tgtEl>
                                          <p:spTgt spid="20"/>
                                        </p:tgtEl>
                                        <p:attrNameLst>
                                          <p:attrName>ppt_y</p:attrName>
                                        </p:attrNameLst>
                                      </p:cBhvr>
                                      <p:tavLst>
                                        <p:tav tm="0">
                                          <p:val>
                                            <p:strVal val="#ppt_y+.1"/>
                                          </p:val>
                                        </p:tav>
                                        <p:tav tm="100000">
                                          <p:val>
                                            <p:strVal val="#ppt_y"/>
                                          </p:val>
                                        </p:tav>
                                      </p:tavLst>
                                    </p:anim>
                                  </p:childTnLst>
                                </p:cTn>
                              </p:par>
                            </p:childTnLst>
                          </p:cTn>
                        </p:par>
                        <p:par>
                          <p:cTn id="44" fill="hold">
                            <p:stCondLst>
                              <p:cond delay="2100"/>
                            </p:stCondLst>
                            <p:childTnLst>
                              <p:par>
                                <p:cTn id="45" presetID="42" presetClass="entr" presetSubtype="0" fill="hold" grpId="0" nodeType="afterEffect">
                                  <p:stCondLst>
                                    <p:cond delay="0"/>
                                  </p:stCondLst>
                                  <p:childTnLst>
                                    <p:set>
                                      <p:cBhvr>
                                        <p:cTn id="46" dur="1" fill="hold">
                                          <p:stCondLst>
                                            <p:cond delay="0"/>
                                          </p:stCondLst>
                                        </p:cTn>
                                        <p:tgtEl>
                                          <p:spTgt spid="22"/>
                                        </p:tgtEl>
                                        <p:attrNameLst>
                                          <p:attrName>style.visibility</p:attrName>
                                        </p:attrNameLst>
                                      </p:cBhvr>
                                      <p:to>
                                        <p:strVal val="visible"/>
                                      </p:to>
                                    </p:set>
                                    <p:animEffect transition="in" filter="fade">
                                      <p:cBhvr>
                                        <p:cTn id="47" dur="1000"/>
                                        <p:tgtEl>
                                          <p:spTgt spid="22"/>
                                        </p:tgtEl>
                                      </p:cBhvr>
                                    </p:animEffect>
                                    <p:anim calcmode="lin" valueType="num">
                                      <p:cBhvr>
                                        <p:cTn id="48" dur="1000" fill="hold"/>
                                        <p:tgtEl>
                                          <p:spTgt spid="22"/>
                                        </p:tgtEl>
                                        <p:attrNameLst>
                                          <p:attrName>ppt_x</p:attrName>
                                        </p:attrNameLst>
                                      </p:cBhvr>
                                      <p:tavLst>
                                        <p:tav tm="0">
                                          <p:val>
                                            <p:strVal val="#ppt_x"/>
                                          </p:val>
                                        </p:tav>
                                        <p:tav tm="100000">
                                          <p:val>
                                            <p:strVal val="#ppt_x"/>
                                          </p:val>
                                        </p:tav>
                                      </p:tavLst>
                                    </p:anim>
                                    <p:anim calcmode="lin" valueType="num">
                                      <p:cBhvr>
                                        <p:cTn id="49" dur="1000" fill="hold"/>
                                        <p:tgtEl>
                                          <p:spTgt spid="22"/>
                                        </p:tgtEl>
                                        <p:attrNameLst>
                                          <p:attrName>ppt_y</p:attrName>
                                        </p:attrNameLst>
                                      </p:cBhvr>
                                      <p:tavLst>
                                        <p:tav tm="0">
                                          <p:val>
                                            <p:strVal val="#ppt_y+.1"/>
                                          </p:val>
                                        </p:tav>
                                        <p:tav tm="100000">
                                          <p:val>
                                            <p:strVal val="#ppt_y"/>
                                          </p:val>
                                        </p:tav>
                                      </p:tavLst>
                                    </p:anim>
                                  </p:childTnLst>
                                </p:cTn>
                              </p:par>
                            </p:childTnLst>
                          </p:cTn>
                        </p:par>
                        <p:par>
                          <p:cTn id="50" fill="hold">
                            <p:stCondLst>
                              <p:cond delay="3100"/>
                            </p:stCondLst>
                            <p:childTnLst>
                              <p:par>
                                <p:cTn id="51" presetID="42" presetClass="entr" presetSubtype="0" fill="hold" grpId="0" nodeType="afterEffect">
                                  <p:stCondLst>
                                    <p:cond delay="0"/>
                                  </p:stCondLst>
                                  <p:childTnLst>
                                    <p:set>
                                      <p:cBhvr>
                                        <p:cTn id="52" dur="1" fill="hold">
                                          <p:stCondLst>
                                            <p:cond delay="0"/>
                                          </p:stCondLst>
                                        </p:cTn>
                                        <p:tgtEl>
                                          <p:spTgt spid="23"/>
                                        </p:tgtEl>
                                        <p:attrNameLst>
                                          <p:attrName>style.visibility</p:attrName>
                                        </p:attrNameLst>
                                      </p:cBhvr>
                                      <p:to>
                                        <p:strVal val="visible"/>
                                      </p:to>
                                    </p:set>
                                    <p:animEffect transition="in" filter="fade">
                                      <p:cBhvr>
                                        <p:cTn id="53" dur="1000"/>
                                        <p:tgtEl>
                                          <p:spTgt spid="23"/>
                                        </p:tgtEl>
                                      </p:cBhvr>
                                    </p:animEffect>
                                    <p:anim calcmode="lin" valueType="num">
                                      <p:cBhvr>
                                        <p:cTn id="54" dur="1000" fill="hold"/>
                                        <p:tgtEl>
                                          <p:spTgt spid="23"/>
                                        </p:tgtEl>
                                        <p:attrNameLst>
                                          <p:attrName>ppt_x</p:attrName>
                                        </p:attrNameLst>
                                      </p:cBhvr>
                                      <p:tavLst>
                                        <p:tav tm="0">
                                          <p:val>
                                            <p:strVal val="#ppt_x"/>
                                          </p:val>
                                        </p:tav>
                                        <p:tav tm="100000">
                                          <p:val>
                                            <p:strVal val="#ppt_x"/>
                                          </p:val>
                                        </p:tav>
                                      </p:tavLst>
                                    </p:anim>
                                    <p:anim calcmode="lin" valueType="num">
                                      <p:cBhvr>
                                        <p:cTn id="55"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97" grpId="0" animBg="1"/>
      <p:bldP spid="1048698" grpId="0" animBg="1"/>
      <p:bldP spid="1048699" grpId="0" animBg="1"/>
      <p:bldP spid="1048700" grpId="0" animBg="1"/>
      <p:bldP spid="1048701" grpId="0" animBg="1"/>
      <p:bldP spid="13" grpId="0"/>
      <p:bldP spid="20" grpId="0"/>
      <p:bldP spid="22" grpId="0"/>
      <p:bldP spid="23"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0">
          <a:blip r:embed="rId3">
            <a:alphaModFix amt="64000"/>
            <a:lum/>
          </a:blip>
          <a:srcRect/>
          <a:stretch>
            <a:fillRect l="-10000" r="-10000"/>
          </a:stretch>
        </a:blipFill>
        <a:effectLst/>
      </p:bgPr>
    </p:bg>
    <p:spTree>
      <p:nvGrpSpPr>
        <p:cNvPr id="1" name=""/>
        <p:cNvGrpSpPr/>
        <p:nvPr/>
      </p:nvGrpSpPr>
      <p:grpSpPr>
        <a:xfrm>
          <a:off x="0" y="0"/>
          <a:ext cx="0" cy="0"/>
          <a:chOff x="0" y="0"/>
          <a:chExt cx="0" cy="0"/>
        </a:xfrm>
      </p:grpSpPr>
      <p:sp>
        <p:nvSpPr>
          <p:cNvPr id="1048697" name="矩形 1"/>
          <p:cNvSpPr/>
          <p:nvPr/>
        </p:nvSpPr>
        <p:spPr>
          <a:xfrm>
            <a:off x="0" y="457200"/>
            <a:ext cx="144463" cy="144463"/>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pPr>
            <a:endParaRPr lang="zh-CN" altLang="en-US">
              <a:solidFill>
                <a:prstClr val="white"/>
              </a:solidFill>
            </a:endParaRPr>
          </a:p>
        </p:txBody>
      </p:sp>
      <p:sp>
        <p:nvSpPr>
          <p:cNvPr id="1048698" name="矩形 2"/>
          <p:cNvSpPr/>
          <p:nvPr/>
        </p:nvSpPr>
        <p:spPr>
          <a:xfrm>
            <a:off x="198438" y="457200"/>
            <a:ext cx="144462" cy="14446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pPr>
            <a:endParaRPr lang="zh-CN" altLang="en-US">
              <a:solidFill>
                <a:prstClr val="white"/>
              </a:solidFill>
            </a:endParaRPr>
          </a:p>
        </p:txBody>
      </p:sp>
      <p:sp>
        <p:nvSpPr>
          <p:cNvPr id="1048699" name="矩形 3"/>
          <p:cNvSpPr/>
          <p:nvPr/>
        </p:nvSpPr>
        <p:spPr>
          <a:xfrm>
            <a:off x="396875" y="457200"/>
            <a:ext cx="142875" cy="14446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pPr>
            <a:endParaRPr lang="zh-CN" altLang="en-US">
              <a:solidFill>
                <a:prstClr val="white"/>
              </a:solidFill>
            </a:endParaRPr>
          </a:p>
        </p:txBody>
      </p:sp>
      <p:sp>
        <p:nvSpPr>
          <p:cNvPr id="1048700" name="矩形 4"/>
          <p:cNvSpPr/>
          <p:nvPr/>
        </p:nvSpPr>
        <p:spPr>
          <a:xfrm>
            <a:off x="593725" y="457200"/>
            <a:ext cx="144463" cy="14446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pPr>
            <a:endParaRPr lang="zh-CN" altLang="en-US">
              <a:solidFill>
                <a:prstClr val="white"/>
              </a:solidFill>
            </a:endParaRPr>
          </a:p>
        </p:txBody>
      </p:sp>
      <p:sp>
        <p:nvSpPr>
          <p:cNvPr id="1048701" name="矩形 5"/>
          <p:cNvSpPr/>
          <p:nvPr/>
        </p:nvSpPr>
        <p:spPr>
          <a:xfrm>
            <a:off x="792163" y="457200"/>
            <a:ext cx="144462" cy="14446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pPr>
            <a:endParaRPr lang="zh-CN" altLang="en-US">
              <a:solidFill>
                <a:prstClr val="white"/>
              </a:solidFill>
            </a:endParaRPr>
          </a:p>
        </p:txBody>
      </p:sp>
      <p:cxnSp>
        <p:nvCxnSpPr>
          <p:cNvPr id="3145743" name="直接连接符 51"/>
          <p:cNvCxnSpPr>
            <a:cxnSpLocks/>
          </p:cNvCxnSpPr>
          <p:nvPr/>
        </p:nvCxnSpPr>
        <p:spPr>
          <a:xfrm flipH="1">
            <a:off x="3851275" y="530225"/>
            <a:ext cx="4986338" cy="0"/>
          </a:xfrm>
          <a:prstGeom prst="line">
            <a:avLst/>
          </a:prstGeom>
          <a:ln>
            <a:solidFill>
              <a:schemeClr val="tx2"/>
            </a:solidFill>
            <a:prstDash val="dashDot"/>
            <a:headEnd type="none" w="sm" len="sm"/>
            <a:tailEnd type="oval" w="sm" len="sm"/>
          </a:ln>
        </p:spPr>
        <p:style>
          <a:lnRef idx="1">
            <a:schemeClr val="accent1"/>
          </a:lnRef>
          <a:fillRef idx="0">
            <a:schemeClr val="accent1"/>
          </a:fillRef>
          <a:effectRef idx="0">
            <a:schemeClr val="accent1"/>
          </a:effectRef>
          <a:fontRef idx="minor">
            <a:schemeClr val="tx1"/>
          </a:fontRef>
        </p:style>
      </p:cxnSp>
      <p:sp>
        <p:nvSpPr>
          <p:cNvPr id="1048711" name="TextBox 49"/>
          <p:cNvSpPr txBox="1">
            <a:spLocks noChangeArrowheads="1"/>
          </p:cNvSpPr>
          <p:nvPr/>
        </p:nvSpPr>
        <p:spPr bwMode="auto">
          <a:xfrm>
            <a:off x="1039074" y="186750"/>
            <a:ext cx="2709752" cy="707886"/>
          </a:xfrm>
          <a:prstGeom prst="rect">
            <a:avLst/>
          </a:prstGeom>
          <a:noFill/>
          <a:ln>
            <a:noFill/>
          </a:ln>
        </p:spPr>
        <p:txBody>
          <a:bodyPr>
            <a:spAutoFit/>
          </a:bodyPr>
          <a:lstStyle/>
          <a:p>
            <a:pPr algn="dist"/>
            <a:r>
              <a:rPr lang="zh-TW" altLang="en-US" sz="4000" b="1" dirty="0">
                <a:solidFill>
                  <a:schemeClr val="tx2">
                    <a:lumMod val="50000"/>
                  </a:schemeClr>
                </a:solidFill>
                <a:latin typeface="標楷體" panose="03000509000000000000" pitchFamily="65" charset="-120"/>
                <a:ea typeface="標楷體" panose="03000509000000000000" pitchFamily="65" charset="-120"/>
              </a:rPr>
              <a:t>論文</a:t>
            </a:r>
            <a:r>
              <a:rPr lang="en-US" altLang="zh-TW" sz="4000" b="1" dirty="0">
                <a:solidFill>
                  <a:schemeClr val="tx2">
                    <a:lumMod val="50000"/>
                  </a:schemeClr>
                </a:solidFill>
                <a:latin typeface="標楷體" panose="03000509000000000000" pitchFamily="65" charset="-120"/>
                <a:ea typeface="標楷體" panose="03000509000000000000" pitchFamily="65" charset="-120"/>
              </a:rPr>
              <a:t>2</a:t>
            </a:r>
            <a:endParaRPr lang="zh-CN" altLang="en-US" sz="4000" b="1" dirty="0">
              <a:solidFill>
                <a:schemeClr val="tx2">
                  <a:lumMod val="50000"/>
                </a:schemeClr>
              </a:solidFill>
              <a:latin typeface="標楷體" panose="03000509000000000000" pitchFamily="65" charset="-120"/>
              <a:ea typeface="標楷體" panose="03000509000000000000" pitchFamily="65" charset="-120"/>
            </a:endParaRPr>
          </a:p>
        </p:txBody>
      </p:sp>
      <p:sp>
        <p:nvSpPr>
          <p:cNvPr id="1048712" name="橢圓 27"/>
          <p:cNvSpPr/>
          <p:nvPr/>
        </p:nvSpPr>
        <p:spPr>
          <a:xfrm>
            <a:off x="8351912" y="4460929"/>
            <a:ext cx="792088" cy="62753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dirty="0">
                <a:ln w="0"/>
                <a:solidFill>
                  <a:schemeClr val="tx2">
                    <a:lumMod val="50000"/>
                  </a:schemeClr>
                </a:solidFill>
                <a:effectLst>
                  <a:outerShdw blurRad="38100" dist="19050" dir="2700000" algn="tl" rotWithShape="0">
                    <a:schemeClr val="dk1">
                      <a:alpha val="40000"/>
                    </a:schemeClr>
                  </a:outerShdw>
                </a:effectLst>
                <a:latin typeface="Segoe Print" panose="02000600000000000000" pitchFamily="2" charset="0"/>
                <a:ea typeface="標楷體" panose="03000509000000000000" pitchFamily="65" charset="-120"/>
              </a:rPr>
              <a:t>21</a:t>
            </a:r>
            <a:endParaRPr lang="zh-TW" altLang="en-US" sz="2000" dirty="0">
              <a:ln w="0"/>
              <a:solidFill>
                <a:schemeClr val="tx2">
                  <a:lumMod val="50000"/>
                </a:schemeClr>
              </a:solidFill>
              <a:effectLst>
                <a:outerShdw blurRad="38100" dist="19050" dir="2700000" algn="tl" rotWithShape="0">
                  <a:schemeClr val="dk1">
                    <a:alpha val="40000"/>
                  </a:schemeClr>
                </a:outerShdw>
              </a:effectLst>
              <a:latin typeface="Segoe Print" panose="02000600000000000000" pitchFamily="2" charset="0"/>
              <a:ea typeface="標楷體" panose="03000509000000000000" pitchFamily="65" charset="-120"/>
            </a:endParaRPr>
          </a:p>
        </p:txBody>
      </p:sp>
      <p:sp>
        <p:nvSpPr>
          <p:cNvPr id="21" name="iṥ1iḋê">
            <a:extLst>
              <a:ext uri="{FF2B5EF4-FFF2-40B4-BE49-F238E27FC236}">
                <a16:creationId xmlns:a16="http://schemas.microsoft.com/office/drawing/2014/main" id="{3B38DF14-A661-4985-8EB6-C154FB94541B}"/>
              </a:ext>
            </a:extLst>
          </p:cNvPr>
          <p:cNvSpPr txBox="1"/>
          <p:nvPr/>
        </p:nvSpPr>
        <p:spPr bwMode="auto">
          <a:xfrm>
            <a:off x="545252" y="821109"/>
            <a:ext cx="7973962" cy="7920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chorCtr="0">
            <a:normAutofit fontScale="925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hangingPunct="1">
              <a:lnSpc>
                <a:spcPct val="100000"/>
              </a:lnSpc>
              <a:spcBef>
                <a:spcPct val="0"/>
              </a:spcBef>
              <a:buFontTx/>
              <a:buNone/>
            </a:pPr>
            <a:r>
              <a:rPr lang="zh-TW" altLang="en-US" sz="2800" b="1" dirty="0">
                <a:solidFill>
                  <a:schemeClr val="bg2">
                    <a:lumMod val="50000"/>
                  </a:schemeClr>
                </a:solidFill>
                <a:latin typeface="Segoe Print" panose="02000600000000000000" pitchFamily="2" charset="0"/>
                <a:ea typeface="標楷體" panose="03000509000000000000" pitchFamily="65" charset="-120"/>
              </a:rPr>
              <a:t>使用機器人內視鏡在氣管模型中進行自動氣管插管</a:t>
            </a:r>
            <a:endParaRPr lang="en-US" altLang="zh-TW" sz="2800" b="1" dirty="0">
              <a:solidFill>
                <a:schemeClr val="bg2">
                  <a:lumMod val="50000"/>
                </a:schemeClr>
              </a:solidFill>
              <a:latin typeface="Segoe Print" panose="02000600000000000000" pitchFamily="2" charset="0"/>
              <a:ea typeface="標楷體" panose="03000509000000000000" pitchFamily="65" charset="-120"/>
            </a:endParaRPr>
          </a:p>
        </p:txBody>
      </p:sp>
      <p:sp>
        <p:nvSpPr>
          <p:cNvPr id="27" name="iṥ1iḋê">
            <a:extLst>
              <a:ext uri="{FF2B5EF4-FFF2-40B4-BE49-F238E27FC236}">
                <a16:creationId xmlns:a16="http://schemas.microsoft.com/office/drawing/2014/main" id="{8902CA77-3FF5-4BC6-BD2B-42D817CB27F7}"/>
              </a:ext>
            </a:extLst>
          </p:cNvPr>
          <p:cNvSpPr txBox="1"/>
          <p:nvPr/>
        </p:nvSpPr>
        <p:spPr bwMode="auto">
          <a:xfrm>
            <a:off x="792163" y="2067694"/>
            <a:ext cx="7973962" cy="13210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1" hangingPunct="1">
              <a:lnSpc>
                <a:spcPct val="100000"/>
              </a:lnSpc>
              <a:spcBef>
                <a:spcPct val="0"/>
              </a:spcBef>
              <a:buFontTx/>
              <a:buNone/>
            </a:pPr>
            <a:r>
              <a:rPr lang="zh-TW" altLang="en-US" b="1" dirty="0">
                <a:solidFill>
                  <a:schemeClr val="bg2">
                    <a:lumMod val="50000"/>
                  </a:schemeClr>
                </a:solidFill>
                <a:latin typeface="Segoe Print" panose="02000600000000000000" pitchFamily="2" charset="0"/>
                <a:ea typeface="標楷體" panose="03000509000000000000" pitchFamily="65" charset="-120"/>
              </a:rPr>
              <a:t>通過喉部成像自動進行氣管插管的機器人內視鏡，描述了一種視頻內視鏡管心針，可引導安裝在其軸上的氣管導管進入氣管。</a:t>
            </a:r>
            <a:endParaRPr lang="en-US" altLang="zh-TW" b="1" dirty="0">
              <a:solidFill>
                <a:schemeClr val="bg2">
                  <a:lumMod val="50000"/>
                </a:schemeClr>
              </a:solidFill>
              <a:latin typeface="Segoe Print" panose="02000600000000000000" pitchFamily="2" charset="0"/>
              <a:ea typeface="標楷體" panose="03000509000000000000" pitchFamily="65" charset="-120"/>
            </a:endParaRPr>
          </a:p>
          <a:p>
            <a:pPr eaLnBrk="1" hangingPunct="1">
              <a:lnSpc>
                <a:spcPct val="100000"/>
              </a:lnSpc>
              <a:spcBef>
                <a:spcPct val="0"/>
              </a:spcBef>
              <a:buFontTx/>
              <a:buNone/>
            </a:pPr>
            <a:endParaRPr lang="en-US" altLang="zh-TW" b="1" dirty="0">
              <a:solidFill>
                <a:schemeClr val="bg2">
                  <a:lumMod val="50000"/>
                </a:schemeClr>
              </a:solidFill>
              <a:latin typeface="Segoe Print" panose="02000600000000000000" pitchFamily="2" charset="0"/>
              <a:ea typeface="標楷體" panose="03000509000000000000" pitchFamily="65" charset="-120"/>
            </a:endParaRPr>
          </a:p>
          <a:p>
            <a:pPr eaLnBrk="1" hangingPunct="1">
              <a:lnSpc>
                <a:spcPct val="100000"/>
              </a:lnSpc>
              <a:spcBef>
                <a:spcPct val="0"/>
              </a:spcBef>
              <a:buFontTx/>
              <a:buNone/>
            </a:pPr>
            <a:r>
              <a:rPr lang="zh-TW" altLang="en-US" b="1" dirty="0">
                <a:solidFill>
                  <a:schemeClr val="bg2">
                    <a:lumMod val="50000"/>
                  </a:schemeClr>
                </a:solidFill>
                <a:latin typeface="Segoe Print" panose="02000600000000000000" pitchFamily="2" charset="0"/>
                <a:ea typeface="標楷體" panose="03000509000000000000" pitchFamily="65" charset="-120"/>
              </a:rPr>
              <a:t>內視鏡尖端的彎曲運動可以手動控制，也可以根據需要自動向聲門入口彎曲。</a:t>
            </a:r>
          </a:p>
        </p:txBody>
      </p:sp>
      <p:sp>
        <p:nvSpPr>
          <p:cNvPr id="29" name="iṥ1iḋê">
            <a:extLst>
              <a:ext uri="{FF2B5EF4-FFF2-40B4-BE49-F238E27FC236}">
                <a16:creationId xmlns:a16="http://schemas.microsoft.com/office/drawing/2014/main" id="{65900E77-7B3D-40C8-89ED-055D83F2B50B}"/>
              </a:ext>
            </a:extLst>
          </p:cNvPr>
          <p:cNvSpPr txBox="1"/>
          <p:nvPr/>
        </p:nvSpPr>
        <p:spPr bwMode="auto">
          <a:xfrm>
            <a:off x="-220506" y="3956026"/>
            <a:ext cx="8986632" cy="10098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hangingPunct="1">
              <a:lnSpc>
                <a:spcPct val="100000"/>
              </a:lnSpc>
              <a:spcBef>
                <a:spcPct val="0"/>
              </a:spcBef>
              <a:buFontTx/>
              <a:buNone/>
            </a:pPr>
            <a:r>
              <a:rPr lang="en-US" altLang="zh-TW" sz="1200" b="1" dirty="0">
                <a:solidFill>
                  <a:schemeClr val="bg2">
                    <a:lumMod val="50000"/>
                  </a:schemeClr>
                </a:solidFill>
                <a:latin typeface="Segoe Print" panose="02000600000000000000" pitchFamily="2" charset="0"/>
                <a:ea typeface="標楷體" panose="03000509000000000000" pitchFamily="65" charset="-120"/>
              </a:rPr>
              <a:t>P. Biro, P. Hofmann, D. Gage, Q. </a:t>
            </a:r>
            <a:r>
              <a:rPr lang="en-US" altLang="zh-TW" sz="1200" b="1" dirty="0" err="1">
                <a:solidFill>
                  <a:schemeClr val="bg2">
                    <a:lumMod val="50000"/>
                  </a:schemeClr>
                </a:solidFill>
                <a:latin typeface="Segoe Print" panose="02000600000000000000" pitchFamily="2" charset="0"/>
                <a:ea typeface="標楷體" panose="03000509000000000000" pitchFamily="65" charset="-120"/>
              </a:rPr>
              <a:t>Boehler</a:t>
            </a:r>
            <a:r>
              <a:rPr lang="en-US" altLang="zh-TW" sz="1200" b="1" dirty="0">
                <a:solidFill>
                  <a:schemeClr val="bg2">
                    <a:lumMod val="50000"/>
                  </a:schemeClr>
                </a:solidFill>
                <a:latin typeface="Segoe Print" panose="02000600000000000000" pitchFamily="2" charset="0"/>
                <a:ea typeface="標楷體" panose="03000509000000000000" pitchFamily="65" charset="-120"/>
              </a:rPr>
              <a:t>, C. </a:t>
            </a:r>
            <a:r>
              <a:rPr lang="en-US" altLang="zh-TW" sz="1200" b="1" dirty="0" err="1">
                <a:solidFill>
                  <a:schemeClr val="bg2">
                    <a:lumMod val="50000"/>
                  </a:schemeClr>
                </a:solidFill>
                <a:latin typeface="Segoe Print" panose="02000600000000000000" pitchFamily="2" charset="0"/>
                <a:ea typeface="標楷體" panose="03000509000000000000" pitchFamily="65" charset="-120"/>
              </a:rPr>
              <a:t>Chautems</a:t>
            </a:r>
            <a:r>
              <a:rPr lang="en-US" altLang="zh-TW" sz="1200" b="1" dirty="0">
                <a:solidFill>
                  <a:schemeClr val="bg2">
                    <a:lumMod val="50000"/>
                  </a:schemeClr>
                </a:solidFill>
                <a:latin typeface="Segoe Print" panose="02000600000000000000" pitchFamily="2" charset="0"/>
                <a:ea typeface="標楷體" panose="03000509000000000000" pitchFamily="65" charset="-120"/>
              </a:rPr>
              <a:t>, J. Braun, D. R. </a:t>
            </a:r>
            <a:r>
              <a:rPr lang="en-US" altLang="zh-TW" sz="1200" b="1" dirty="0" err="1">
                <a:solidFill>
                  <a:schemeClr val="bg2">
                    <a:lumMod val="50000"/>
                  </a:schemeClr>
                </a:solidFill>
                <a:latin typeface="Segoe Print" panose="02000600000000000000" pitchFamily="2" charset="0"/>
                <a:ea typeface="標楷體" panose="03000509000000000000" pitchFamily="65" charset="-120"/>
              </a:rPr>
              <a:t>Spahn</a:t>
            </a:r>
            <a:r>
              <a:rPr lang="en-US" altLang="zh-TW" sz="1200" b="1" dirty="0">
                <a:solidFill>
                  <a:schemeClr val="bg2">
                    <a:lumMod val="50000"/>
                  </a:schemeClr>
                </a:solidFill>
                <a:latin typeface="Segoe Print" panose="02000600000000000000" pitchFamily="2" charset="0"/>
                <a:ea typeface="標楷體" panose="03000509000000000000" pitchFamily="65" charset="-120"/>
              </a:rPr>
              <a:t>, B. J. Nelson</a:t>
            </a:r>
            <a:r>
              <a:rPr lang="zh-TW" altLang="en-US" sz="1200" b="1" dirty="0">
                <a:solidFill>
                  <a:schemeClr val="bg2">
                    <a:lumMod val="50000"/>
                  </a:schemeClr>
                </a:solidFill>
                <a:latin typeface="Segoe Print" panose="02000600000000000000" pitchFamily="2" charset="0"/>
                <a:ea typeface="標楷體" panose="03000509000000000000" pitchFamily="65" charset="-120"/>
              </a:rPr>
              <a:t>。 </a:t>
            </a:r>
            <a:endParaRPr lang="en-US" altLang="zh-TW" sz="1200" b="1" dirty="0">
              <a:solidFill>
                <a:schemeClr val="bg2">
                  <a:lumMod val="50000"/>
                </a:schemeClr>
              </a:solidFill>
              <a:latin typeface="Segoe Print" panose="02000600000000000000" pitchFamily="2" charset="0"/>
              <a:ea typeface="標楷體" panose="03000509000000000000" pitchFamily="65" charset="-120"/>
            </a:endParaRPr>
          </a:p>
          <a:p>
            <a:pPr algn="ctr" eaLnBrk="1" hangingPunct="1">
              <a:lnSpc>
                <a:spcPct val="100000"/>
              </a:lnSpc>
              <a:spcBef>
                <a:spcPct val="0"/>
              </a:spcBef>
              <a:buFontTx/>
              <a:buNone/>
            </a:pPr>
            <a:r>
              <a:rPr lang="en-US" altLang="zh-TW" sz="1200" b="1" dirty="0">
                <a:solidFill>
                  <a:schemeClr val="bg2">
                    <a:lumMod val="50000"/>
                  </a:schemeClr>
                </a:solidFill>
                <a:latin typeface="Segoe Print" panose="02000600000000000000" pitchFamily="2" charset="0"/>
                <a:ea typeface="標楷體" panose="03000509000000000000" pitchFamily="65" charset="-120"/>
              </a:rPr>
              <a:t>Automated tracheal intubation in an airway manikin using a robotic endoscope: a proof of concept study</a:t>
            </a:r>
          </a:p>
          <a:p>
            <a:pPr algn="ctr" eaLnBrk="1" hangingPunct="1">
              <a:lnSpc>
                <a:spcPct val="100000"/>
              </a:lnSpc>
              <a:spcBef>
                <a:spcPct val="0"/>
              </a:spcBef>
              <a:buFontTx/>
              <a:buNone/>
            </a:pPr>
            <a:r>
              <a:rPr lang="en-US" altLang="zh-TW" sz="1200" b="1" dirty="0" err="1">
                <a:solidFill>
                  <a:schemeClr val="bg2">
                    <a:lumMod val="50000"/>
                  </a:schemeClr>
                </a:solidFill>
                <a:latin typeface="Segoe Print" panose="02000600000000000000" pitchFamily="2" charset="0"/>
                <a:ea typeface="標楷體" panose="03000509000000000000" pitchFamily="65" charset="-120"/>
              </a:rPr>
              <a:t>Anaesthesia</a:t>
            </a:r>
            <a:r>
              <a:rPr lang="en-US" altLang="zh-TW" sz="1200" b="1" dirty="0">
                <a:solidFill>
                  <a:schemeClr val="bg2">
                    <a:lumMod val="50000"/>
                  </a:schemeClr>
                </a:solidFill>
                <a:latin typeface="Segoe Print" panose="02000600000000000000" pitchFamily="2" charset="0"/>
                <a:ea typeface="標楷體" panose="03000509000000000000" pitchFamily="65" charset="-120"/>
              </a:rPr>
              <a:t> </a:t>
            </a:r>
            <a:r>
              <a:rPr lang="zh-TW" altLang="en-US" sz="1200" b="1" dirty="0">
                <a:solidFill>
                  <a:schemeClr val="bg2">
                    <a:lumMod val="50000"/>
                  </a:schemeClr>
                </a:solidFill>
                <a:latin typeface="Segoe Print" panose="02000600000000000000" pitchFamily="2" charset="0"/>
                <a:ea typeface="標楷體" panose="03000509000000000000" pitchFamily="65" charset="-120"/>
              </a:rPr>
              <a:t>第</a:t>
            </a:r>
            <a:r>
              <a:rPr lang="en-US" altLang="zh-TW" sz="1200" b="1" dirty="0">
                <a:solidFill>
                  <a:schemeClr val="bg2">
                    <a:lumMod val="50000"/>
                  </a:schemeClr>
                </a:solidFill>
                <a:latin typeface="Segoe Print" panose="02000600000000000000" pitchFamily="2" charset="0"/>
                <a:ea typeface="標楷體" panose="03000509000000000000" pitchFamily="65" charset="-120"/>
              </a:rPr>
              <a:t>75</a:t>
            </a:r>
            <a:r>
              <a:rPr lang="zh-TW" altLang="en-US" sz="1200" b="1" dirty="0">
                <a:solidFill>
                  <a:schemeClr val="bg2">
                    <a:lumMod val="50000"/>
                  </a:schemeClr>
                </a:solidFill>
                <a:latin typeface="Segoe Print" panose="02000600000000000000" pitchFamily="2" charset="0"/>
                <a:ea typeface="標楷體" panose="03000509000000000000" pitchFamily="65" charset="-120"/>
              </a:rPr>
              <a:t>卷，第</a:t>
            </a:r>
            <a:r>
              <a:rPr lang="en-US" altLang="zh-TW" sz="1200" b="1" dirty="0">
                <a:solidFill>
                  <a:schemeClr val="bg2">
                    <a:lumMod val="50000"/>
                  </a:schemeClr>
                </a:solidFill>
                <a:latin typeface="Segoe Print" panose="02000600000000000000" pitchFamily="2" charset="0"/>
                <a:ea typeface="標楷體" panose="03000509000000000000" pitchFamily="65" charset="-120"/>
              </a:rPr>
              <a:t>7</a:t>
            </a:r>
            <a:r>
              <a:rPr lang="zh-TW" altLang="en-US" sz="1200" b="1" dirty="0">
                <a:solidFill>
                  <a:schemeClr val="bg2">
                    <a:lumMod val="50000"/>
                  </a:schemeClr>
                </a:solidFill>
                <a:latin typeface="Segoe Print" panose="02000600000000000000" pitchFamily="2" charset="0"/>
                <a:ea typeface="標楷體" panose="03000509000000000000" pitchFamily="65" charset="-120"/>
              </a:rPr>
              <a:t>期 </a:t>
            </a:r>
            <a:r>
              <a:rPr lang="en-US" altLang="zh-TW" sz="1200" b="1" dirty="0">
                <a:solidFill>
                  <a:schemeClr val="bg2">
                    <a:lumMod val="50000"/>
                  </a:schemeClr>
                </a:solidFill>
                <a:latin typeface="Segoe Print" panose="02000600000000000000" pitchFamily="2" charset="0"/>
                <a:ea typeface="標楷體" panose="03000509000000000000" pitchFamily="65" charset="-120"/>
              </a:rPr>
              <a:t>:</a:t>
            </a:r>
            <a:r>
              <a:rPr lang="zh-TW" altLang="en-US" sz="1200" b="1" dirty="0">
                <a:solidFill>
                  <a:schemeClr val="bg2">
                    <a:lumMod val="50000"/>
                  </a:schemeClr>
                </a:solidFill>
                <a:latin typeface="Segoe Print" panose="02000600000000000000" pitchFamily="2" charset="0"/>
                <a:ea typeface="標楷體" panose="03000509000000000000" pitchFamily="65" charset="-120"/>
              </a:rPr>
              <a:t> </a:t>
            </a:r>
            <a:r>
              <a:rPr lang="en-US" altLang="zh-TW" sz="1200" b="1" dirty="0">
                <a:solidFill>
                  <a:schemeClr val="bg2">
                    <a:lumMod val="50000"/>
                  </a:schemeClr>
                </a:solidFill>
                <a:latin typeface="Segoe Print" panose="02000600000000000000" pitchFamily="2" charset="0"/>
                <a:ea typeface="標楷體" panose="03000509000000000000" pitchFamily="65" charset="-120"/>
              </a:rPr>
              <a:t>881-886</a:t>
            </a:r>
            <a:r>
              <a:rPr lang="zh-TW" altLang="en-US" sz="1200" b="1" dirty="0">
                <a:solidFill>
                  <a:schemeClr val="bg2">
                    <a:lumMod val="50000"/>
                  </a:schemeClr>
                </a:solidFill>
                <a:latin typeface="Segoe Print" panose="02000600000000000000" pitchFamily="2" charset="0"/>
                <a:ea typeface="標楷體" panose="03000509000000000000" pitchFamily="65" charset="-120"/>
              </a:rPr>
              <a:t>  </a:t>
            </a:r>
            <a:r>
              <a:rPr lang="en-US" altLang="zh-TW" sz="1200" b="1" dirty="0">
                <a:solidFill>
                  <a:schemeClr val="bg2">
                    <a:lumMod val="50000"/>
                  </a:schemeClr>
                </a:solidFill>
                <a:latin typeface="Segoe Print" panose="02000600000000000000" pitchFamily="2" charset="0"/>
                <a:ea typeface="標楷體" panose="03000509000000000000" pitchFamily="65" charset="-120"/>
              </a:rPr>
              <a:t>(2020/01/03)</a:t>
            </a:r>
            <a:endParaRPr lang="zh-TW" altLang="en-US" sz="1200" b="1" dirty="0">
              <a:solidFill>
                <a:schemeClr val="bg2">
                  <a:lumMod val="50000"/>
                </a:schemeClr>
              </a:solidFill>
              <a:latin typeface="Segoe Print" panose="02000600000000000000" pitchFamily="2" charset="0"/>
              <a:ea typeface="標楷體" panose="03000509000000000000" pitchFamily="65" charset="-120"/>
            </a:endParaRPr>
          </a:p>
        </p:txBody>
      </p:sp>
      <p:sp>
        <p:nvSpPr>
          <p:cNvPr id="30" name="椭圆 5">
            <a:extLst>
              <a:ext uri="{FF2B5EF4-FFF2-40B4-BE49-F238E27FC236}">
                <a16:creationId xmlns:a16="http://schemas.microsoft.com/office/drawing/2014/main" id="{2B18B2F8-7DA6-455F-AB29-8EB21403F2E6}"/>
              </a:ext>
            </a:extLst>
          </p:cNvPr>
          <p:cNvSpPr/>
          <p:nvPr/>
        </p:nvSpPr>
        <p:spPr>
          <a:xfrm rot="1180012" flipH="1" flipV="1">
            <a:off x="678718" y="2279891"/>
            <a:ext cx="163001" cy="16300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5">
            <a:extLst>
              <a:ext uri="{FF2B5EF4-FFF2-40B4-BE49-F238E27FC236}">
                <a16:creationId xmlns:a16="http://schemas.microsoft.com/office/drawing/2014/main" id="{FD5376E5-14E5-4790-AB89-CBA30133ED3F}"/>
              </a:ext>
            </a:extLst>
          </p:cNvPr>
          <p:cNvSpPr/>
          <p:nvPr/>
        </p:nvSpPr>
        <p:spPr>
          <a:xfrm rot="1180012" flipH="1" flipV="1">
            <a:off x="681676" y="3116044"/>
            <a:ext cx="163001" cy="163001"/>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511120568"/>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048697"/>
                                        </p:tgtEl>
                                        <p:attrNameLst>
                                          <p:attrName>style.visibility</p:attrName>
                                        </p:attrNameLst>
                                      </p:cBhvr>
                                      <p:to>
                                        <p:strVal val="visible"/>
                                      </p:to>
                                    </p:set>
                                    <p:anim calcmode="lin" valueType="num">
                                      <p:cBhvr additive="base">
                                        <p:cTn id="7" dur="100" fill="hold"/>
                                        <p:tgtEl>
                                          <p:spTgt spid="1048697"/>
                                        </p:tgtEl>
                                        <p:attrNameLst>
                                          <p:attrName>ppt_x</p:attrName>
                                        </p:attrNameLst>
                                      </p:cBhvr>
                                      <p:tavLst>
                                        <p:tav tm="0">
                                          <p:val>
                                            <p:strVal val="0-#ppt_w/2"/>
                                          </p:val>
                                        </p:tav>
                                        <p:tav tm="100000">
                                          <p:val>
                                            <p:strVal val="#ppt_x"/>
                                          </p:val>
                                        </p:tav>
                                      </p:tavLst>
                                    </p:anim>
                                    <p:anim calcmode="lin" valueType="num">
                                      <p:cBhvr additive="base">
                                        <p:cTn id="8" dur="100" fill="hold"/>
                                        <p:tgtEl>
                                          <p:spTgt spid="1048697"/>
                                        </p:tgtEl>
                                        <p:attrNameLst>
                                          <p:attrName>ppt_y</p:attrName>
                                        </p:attrNameLst>
                                      </p:cBhvr>
                                      <p:tavLst>
                                        <p:tav tm="0">
                                          <p:val>
                                            <p:strVal val="#ppt_y"/>
                                          </p:val>
                                        </p:tav>
                                        <p:tav tm="100000">
                                          <p:val>
                                            <p:strVal val="#ppt_y"/>
                                          </p:val>
                                        </p:tav>
                                      </p:tavLst>
                                    </p:anim>
                                  </p:childTnLst>
                                </p:cTn>
                              </p:par>
                            </p:childTnLst>
                          </p:cTn>
                        </p:par>
                        <p:par>
                          <p:cTn id="9" fill="hold">
                            <p:stCondLst>
                              <p:cond delay="100"/>
                            </p:stCondLst>
                            <p:childTnLst>
                              <p:par>
                                <p:cTn id="10" presetID="2" presetClass="entr" presetSubtype="8" fill="hold" grpId="0" nodeType="afterEffect">
                                  <p:stCondLst>
                                    <p:cond delay="0"/>
                                  </p:stCondLst>
                                  <p:childTnLst>
                                    <p:set>
                                      <p:cBhvr>
                                        <p:cTn id="11" dur="1" fill="hold">
                                          <p:stCondLst>
                                            <p:cond delay="0"/>
                                          </p:stCondLst>
                                        </p:cTn>
                                        <p:tgtEl>
                                          <p:spTgt spid="1048698"/>
                                        </p:tgtEl>
                                        <p:attrNameLst>
                                          <p:attrName>style.visibility</p:attrName>
                                        </p:attrNameLst>
                                      </p:cBhvr>
                                      <p:to>
                                        <p:strVal val="visible"/>
                                      </p:to>
                                    </p:set>
                                    <p:anim calcmode="lin" valueType="num">
                                      <p:cBhvr additive="base">
                                        <p:cTn id="12" dur="100" fill="hold"/>
                                        <p:tgtEl>
                                          <p:spTgt spid="1048698"/>
                                        </p:tgtEl>
                                        <p:attrNameLst>
                                          <p:attrName>ppt_x</p:attrName>
                                        </p:attrNameLst>
                                      </p:cBhvr>
                                      <p:tavLst>
                                        <p:tav tm="0">
                                          <p:val>
                                            <p:strVal val="0-#ppt_w/2"/>
                                          </p:val>
                                        </p:tav>
                                        <p:tav tm="100000">
                                          <p:val>
                                            <p:strVal val="#ppt_x"/>
                                          </p:val>
                                        </p:tav>
                                      </p:tavLst>
                                    </p:anim>
                                    <p:anim calcmode="lin" valueType="num">
                                      <p:cBhvr additive="base">
                                        <p:cTn id="13" dur="100" fill="hold"/>
                                        <p:tgtEl>
                                          <p:spTgt spid="1048698"/>
                                        </p:tgtEl>
                                        <p:attrNameLst>
                                          <p:attrName>ppt_y</p:attrName>
                                        </p:attrNameLst>
                                      </p:cBhvr>
                                      <p:tavLst>
                                        <p:tav tm="0">
                                          <p:val>
                                            <p:strVal val="#ppt_y"/>
                                          </p:val>
                                        </p:tav>
                                        <p:tav tm="100000">
                                          <p:val>
                                            <p:strVal val="#ppt_y"/>
                                          </p:val>
                                        </p:tav>
                                      </p:tavLst>
                                    </p:anim>
                                  </p:childTnLst>
                                </p:cTn>
                              </p:par>
                            </p:childTnLst>
                          </p:cTn>
                        </p:par>
                        <p:par>
                          <p:cTn id="14" fill="hold">
                            <p:stCondLst>
                              <p:cond delay="200"/>
                            </p:stCondLst>
                            <p:childTnLst>
                              <p:par>
                                <p:cTn id="15" presetID="2" presetClass="entr" presetSubtype="8" fill="hold" grpId="0" nodeType="afterEffect">
                                  <p:stCondLst>
                                    <p:cond delay="0"/>
                                  </p:stCondLst>
                                  <p:childTnLst>
                                    <p:set>
                                      <p:cBhvr>
                                        <p:cTn id="16" dur="1" fill="hold">
                                          <p:stCondLst>
                                            <p:cond delay="0"/>
                                          </p:stCondLst>
                                        </p:cTn>
                                        <p:tgtEl>
                                          <p:spTgt spid="1048699"/>
                                        </p:tgtEl>
                                        <p:attrNameLst>
                                          <p:attrName>style.visibility</p:attrName>
                                        </p:attrNameLst>
                                      </p:cBhvr>
                                      <p:to>
                                        <p:strVal val="visible"/>
                                      </p:to>
                                    </p:set>
                                    <p:anim calcmode="lin" valueType="num">
                                      <p:cBhvr additive="base">
                                        <p:cTn id="17" dur="100" fill="hold"/>
                                        <p:tgtEl>
                                          <p:spTgt spid="1048699"/>
                                        </p:tgtEl>
                                        <p:attrNameLst>
                                          <p:attrName>ppt_x</p:attrName>
                                        </p:attrNameLst>
                                      </p:cBhvr>
                                      <p:tavLst>
                                        <p:tav tm="0">
                                          <p:val>
                                            <p:strVal val="0-#ppt_w/2"/>
                                          </p:val>
                                        </p:tav>
                                        <p:tav tm="100000">
                                          <p:val>
                                            <p:strVal val="#ppt_x"/>
                                          </p:val>
                                        </p:tav>
                                      </p:tavLst>
                                    </p:anim>
                                    <p:anim calcmode="lin" valueType="num">
                                      <p:cBhvr additive="base">
                                        <p:cTn id="18" dur="100" fill="hold"/>
                                        <p:tgtEl>
                                          <p:spTgt spid="1048699"/>
                                        </p:tgtEl>
                                        <p:attrNameLst>
                                          <p:attrName>ppt_y</p:attrName>
                                        </p:attrNameLst>
                                      </p:cBhvr>
                                      <p:tavLst>
                                        <p:tav tm="0">
                                          <p:val>
                                            <p:strVal val="#ppt_y"/>
                                          </p:val>
                                        </p:tav>
                                        <p:tav tm="100000">
                                          <p:val>
                                            <p:strVal val="#ppt_y"/>
                                          </p:val>
                                        </p:tav>
                                      </p:tavLst>
                                    </p:anim>
                                  </p:childTnLst>
                                </p:cTn>
                              </p:par>
                            </p:childTnLst>
                          </p:cTn>
                        </p:par>
                        <p:par>
                          <p:cTn id="19" fill="hold">
                            <p:stCondLst>
                              <p:cond delay="300"/>
                            </p:stCondLst>
                            <p:childTnLst>
                              <p:par>
                                <p:cTn id="20" presetID="2" presetClass="entr" presetSubtype="8" fill="hold" grpId="0" nodeType="afterEffect">
                                  <p:stCondLst>
                                    <p:cond delay="0"/>
                                  </p:stCondLst>
                                  <p:childTnLst>
                                    <p:set>
                                      <p:cBhvr>
                                        <p:cTn id="21" dur="1" fill="hold">
                                          <p:stCondLst>
                                            <p:cond delay="0"/>
                                          </p:stCondLst>
                                        </p:cTn>
                                        <p:tgtEl>
                                          <p:spTgt spid="1048700"/>
                                        </p:tgtEl>
                                        <p:attrNameLst>
                                          <p:attrName>style.visibility</p:attrName>
                                        </p:attrNameLst>
                                      </p:cBhvr>
                                      <p:to>
                                        <p:strVal val="visible"/>
                                      </p:to>
                                    </p:set>
                                    <p:anim calcmode="lin" valueType="num">
                                      <p:cBhvr additive="base">
                                        <p:cTn id="22" dur="100" fill="hold"/>
                                        <p:tgtEl>
                                          <p:spTgt spid="1048700"/>
                                        </p:tgtEl>
                                        <p:attrNameLst>
                                          <p:attrName>ppt_x</p:attrName>
                                        </p:attrNameLst>
                                      </p:cBhvr>
                                      <p:tavLst>
                                        <p:tav tm="0">
                                          <p:val>
                                            <p:strVal val="0-#ppt_w/2"/>
                                          </p:val>
                                        </p:tav>
                                        <p:tav tm="100000">
                                          <p:val>
                                            <p:strVal val="#ppt_x"/>
                                          </p:val>
                                        </p:tav>
                                      </p:tavLst>
                                    </p:anim>
                                    <p:anim calcmode="lin" valueType="num">
                                      <p:cBhvr additive="base">
                                        <p:cTn id="23" dur="100" fill="hold"/>
                                        <p:tgtEl>
                                          <p:spTgt spid="1048700"/>
                                        </p:tgtEl>
                                        <p:attrNameLst>
                                          <p:attrName>ppt_y</p:attrName>
                                        </p:attrNameLst>
                                      </p:cBhvr>
                                      <p:tavLst>
                                        <p:tav tm="0">
                                          <p:val>
                                            <p:strVal val="#ppt_y"/>
                                          </p:val>
                                        </p:tav>
                                        <p:tav tm="100000">
                                          <p:val>
                                            <p:strVal val="#ppt_y"/>
                                          </p:val>
                                        </p:tav>
                                      </p:tavLst>
                                    </p:anim>
                                  </p:childTnLst>
                                </p:cTn>
                              </p:par>
                            </p:childTnLst>
                          </p:cTn>
                        </p:par>
                        <p:par>
                          <p:cTn id="24" fill="hold">
                            <p:stCondLst>
                              <p:cond delay="400"/>
                            </p:stCondLst>
                            <p:childTnLst>
                              <p:par>
                                <p:cTn id="25" presetID="2" presetClass="entr" presetSubtype="8" fill="hold" grpId="0" nodeType="afterEffect">
                                  <p:stCondLst>
                                    <p:cond delay="0"/>
                                  </p:stCondLst>
                                  <p:childTnLst>
                                    <p:set>
                                      <p:cBhvr>
                                        <p:cTn id="26" dur="1" fill="hold">
                                          <p:stCondLst>
                                            <p:cond delay="0"/>
                                          </p:stCondLst>
                                        </p:cTn>
                                        <p:tgtEl>
                                          <p:spTgt spid="1048701"/>
                                        </p:tgtEl>
                                        <p:attrNameLst>
                                          <p:attrName>style.visibility</p:attrName>
                                        </p:attrNameLst>
                                      </p:cBhvr>
                                      <p:to>
                                        <p:strVal val="visible"/>
                                      </p:to>
                                    </p:set>
                                    <p:anim calcmode="lin" valueType="num">
                                      <p:cBhvr additive="base">
                                        <p:cTn id="27" dur="100" fill="hold"/>
                                        <p:tgtEl>
                                          <p:spTgt spid="1048701"/>
                                        </p:tgtEl>
                                        <p:attrNameLst>
                                          <p:attrName>ppt_x</p:attrName>
                                        </p:attrNameLst>
                                      </p:cBhvr>
                                      <p:tavLst>
                                        <p:tav tm="0">
                                          <p:val>
                                            <p:strVal val="0-#ppt_w/2"/>
                                          </p:val>
                                        </p:tav>
                                        <p:tav tm="100000">
                                          <p:val>
                                            <p:strVal val="#ppt_x"/>
                                          </p:val>
                                        </p:tav>
                                      </p:tavLst>
                                    </p:anim>
                                    <p:anim calcmode="lin" valueType="num">
                                      <p:cBhvr additive="base">
                                        <p:cTn id="28" dur="100" fill="hold"/>
                                        <p:tgtEl>
                                          <p:spTgt spid="1048701"/>
                                        </p:tgtEl>
                                        <p:attrNameLst>
                                          <p:attrName>ppt_y</p:attrName>
                                        </p:attrNameLst>
                                      </p:cBhvr>
                                      <p:tavLst>
                                        <p:tav tm="0">
                                          <p:val>
                                            <p:strVal val="#ppt_y"/>
                                          </p:val>
                                        </p:tav>
                                        <p:tav tm="100000">
                                          <p:val>
                                            <p:strVal val="#ppt_y"/>
                                          </p:val>
                                        </p:tav>
                                      </p:tavLst>
                                    </p:anim>
                                  </p:childTnLst>
                                </p:cTn>
                              </p:par>
                            </p:childTnLst>
                          </p:cTn>
                        </p:par>
                        <p:par>
                          <p:cTn id="29" fill="hold">
                            <p:stCondLst>
                              <p:cond delay="500"/>
                            </p:stCondLst>
                            <p:childTnLst>
                              <p:par>
                                <p:cTn id="30" presetID="22" presetClass="entr" presetSubtype="2" fill="hold" nodeType="afterEffect">
                                  <p:stCondLst>
                                    <p:cond delay="0"/>
                                  </p:stCondLst>
                                  <p:childTnLst>
                                    <p:set>
                                      <p:cBhvr>
                                        <p:cTn id="31" dur="1" fill="hold">
                                          <p:stCondLst>
                                            <p:cond delay="0"/>
                                          </p:stCondLst>
                                        </p:cTn>
                                        <p:tgtEl>
                                          <p:spTgt spid="3145743"/>
                                        </p:tgtEl>
                                        <p:attrNameLst>
                                          <p:attrName>style.visibility</p:attrName>
                                        </p:attrNameLst>
                                      </p:cBhvr>
                                      <p:to>
                                        <p:strVal val="visible"/>
                                      </p:to>
                                    </p:set>
                                    <p:animEffect transition="in" filter="wipe(right)">
                                      <p:cBhvr>
                                        <p:cTn id="32" dur="300"/>
                                        <p:tgtEl>
                                          <p:spTgt spid="3145743"/>
                                        </p:tgtEl>
                                      </p:cBhvr>
                                    </p:animEffect>
                                  </p:childTnLst>
                                </p:cTn>
                              </p:par>
                            </p:childTnLst>
                          </p:cTn>
                        </p:par>
                        <p:par>
                          <p:cTn id="33" fill="hold">
                            <p:stCondLst>
                              <p:cond delay="800"/>
                            </p:stCondLst>
                            <p:childTnLst>
                              <p:par>
                                <p:cTn id="34" presetID="12" presetClass="entr" presetSubtype="4" fill="hold" grpId="0" nodeType="afterEffect">
                                  <p:stCondLst>
                                    <p:cond delay="0"/>
                                  </p:stCondLst>
                                  <p:childTnLst>
                                    <p:set>
                                      <p:cBhvr>
                                        <p:cTn id="35" dur="1" fill="hold">
                                          <p:stCondLst>
                                            <p:cond delay="0"/>
                                          </p:stCondLst>
                                        </p:cTn>
                                        <p:tgtEl>
                                          <p:spTgt spid="1048711"/>
                                        </p:tgtEl>
                                        <p:attrNameLst>
                                          <p:attrName>style.visibility</p:attrName>
                                        </p:attrNameLst>
                                      </p:cBhvr>
                                      <p:to>
                                        <p:strVal val="visible"/>
                                      </p:to>
                                    </p:set>
                                    <p:anim calcmode="lin" valueType="num">
                                      <p:cBhvr additive="base">
                                        <p:cTn id="36" dur="300"/>
                                        <p:tgtEl>
                                          <p:spTgt spid="1048711"/>
                                        </p:tgtEl>
                                        <p:attrNameLst>
                                          <p:attrName>ppt_y</p:attrName>
                                        </p:attrNameLst>
                                      </p:cBhvr>
                                      <p:tavLst>
                                        <p:tav tm="0">
                                          <p:val>
                                            <p:strVal val="#ppt_y+#ppt_h*1.125000"/>
                                          </p:val>
                                        </p:tav>
                                        <p:tav tm="100000">
                                          <p:val>
                                            <p:strVal val="#ppt_y"/>
                                          </p:val>
                                        </p:tav>
                                      </p:tavLst>
                                    </p:anim>
                                    <p:animEffect transition="in" filter="wipe(up)">
                                      <p:cBhvr>
                                        <p:cTn id="37" dur="300"/>
                                        <p:tgtEl>
                                          <p:spTgt spid="10487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97" grpId="0" animBg="1"/>
      <p:bldP spid="1048698" grpId="0" animBg="1"/>
      <p:bldP spid="1048699" grpId="0" animBg="1"/>
      <p:bldP spid="1048700" grpId="0" animBg="1"/>
      <p:bldP spid="1048701" grpId="0" animBg="1"/>
      <p:bldP spid="1048711"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0">
          <a:blip r:embed="rId3">
            <a:alphaModFix amt="64000"/>
            <a:lum/>
          </a:blip>
          <a:srcRect/>
          <a:stretch>
            <a:fillRect l="-10000" r="-10000"/>
          </a:stretch>
        </a:blipFill>
        <a:effectLst/>
      </p:bgPr>
    </p:bg>
    <p:spTree>
      <p:nvGrpSpPr>
        <p:cNvPr id="1" name=""/>
        <p:cNvGrpSpPr/>
        <p:nvPr/>
      </p:nvGrpSpPr>
      <p:grpSpPr>
        <a:xfrm>
          <a:off x="0" y="0"/>
          <a:ext cx="0" cy="0"/>
          <a:chOff x="0" y="0"/>
          <a:chExt cx="0" cy="0"/>
        </a:xfrm>
      </p:grpSpPr>
      <p:sp>
        <p:nvSpPr>
          <p:cNvPr id="1048697" name="矩形 1"/>
          <p:cNvSpPr/>
          <p:nvPr/>
        </p:nvSpPr>
        <p:spPr>
          <a:xfrm>
            <a:off x="0" y="457200"/>
            <a:ext cx="144463" cy="144463"/>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pPr>
            <a:endParaRPr lang="zh-CN" altLang="en-US">
              <a:solidFill>
                <a:prstClr val="white"/>
              </a:solidFill>
            </a:endParaRPr>
          </a:p>
        </p:txBody>
      </p:sp>
      <p:sp>
        <p:nvSpPr>
          <p:cNvPr id="1048698" name="矩形 2"/>
          <p:cNvSpPr/>
          <p:nvPr/>
        </p:nvSpPr>
        <p:spPr>
          <a:xfrm>
            <a:off x="198438" y="457200"/>
            <a:ext cx="144462" cy="14446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pPr>
            <a:endParaRPr lang="zh-CN" altLang="en-US">
              <a:solidFill>
                <a:prstClr val="white"/>
              </a:solidFill>
            </a:endParaRPr>
          </a:p>
        </p:txBody>
      </p:sp>
      <p:sp>
        <p:nvSpPr>
          <p:cNvPr id="1048699" name="矩形 3"/>
          <p:cNvSpPr/>
          <p:nvPr/>
        </p:nvSpPr>
        <p:spPr>
          <a:xfrm>
            <a:off x="396875" y="457200"/>
            <a:ext cx="142875" cy="14446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pPr>
            <a:endParaRPr lang="zh-CN" altLang="en-US">
              <a:solidFill>
                <a:prstClr val="white"/>
              </a:solidFill>
            </a:endParaRPr>
          </a:p>
        </p:txBody>
      </p:sp>
      <p:sp>
        <p:nvSpPr>
          <p:cNvPr id="1048700" name="矩形 4"/>
          <p:cNvSpPr/>
          <p:nvPr/>
        </p:nvSpPr>
        <p:spPr>
          <a:xfrm>
            <a:off x="593725" y="457200"/>
            <a:ext cx="144463" cy="14446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pPr>
            <a:endParaRPr lang="zh-CN" altLang="en-US">
              <a:solidFill>
                <a:prstClr val="white"/>
              </a:solidFill>
            </a:endParaRPr>
          </a:p>
        </p:txBody>
      </p:sp>
      <p:sp>
        <p:nvSpPr>
          <p:cNvPr id="1048701" name="矩形 5"/>
          <p:cNvSpPr/>
          <p:nvPr/>
        </p:nvSpPr>
        <p:spPr>
          <a:xfrm>
            <a:off x="792163" y="457200"/>
            <a:ext cx="144462" cy="14446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pPr>
            <a:endParaRPr lang="zh-CN" altLang="en-US">
              <a:solidFill>
                <a:prstClr val="white"/>
              </a:solidFill>
            </a:endParaRPr>
          </a:p>
        </p:txBody>
      </p:sp>
      <p:cxnSp>
        <p:nvCxnSpPr>
          <p:cNvPr id="3145743" name="直接连接符 51"/>
          <p:cNvCxnSpPr>
            <a:cxnSpLocks/>
          </p:cNvCxnSpPr>
          <p:nvPr/>
        </p:nvCxnSpPr>
        <p:spPr>
          <a:xfrm flipH="1">
            <a:off x="3851275" y="530225"/>
            <a:ext cx="4986338" cy="0"/>
          </a:xfrm>
          <a:prstGeom prst="line">
            <a:avLst/>
          </a:prstGeom>
          <a:ln>
            <a:solidFill>
              <a:schemeClr val="tx2"/>
            </a:solidFill>
            <a:prstDash val="dashDot"/>
            <a:headEnd type="none" w="sm" len="sm"/>
            <a:tailEnd type="oval" w="sm" len="sm"/>
          </a:ln>
        </p:spPr>
        <p:style>
          <a:lnRef idx="1">
            <a:schemeClr val="accent1"/>
          </a:lnRef>
          <a:fillRef idx="0">
            <a:schemeClr val="accent1"/>
          </a:fillRef>
          <a:effectRef idx="0">
            <a:schemeClr val="accent1"/>
          </a:effectRef>
          <a:fontRef idx="minor">
            <a:schemeClr val="tx1"/>
          </a:fontRef>
        </p:style>
      </p:cxnSp>
      <p:sp>
        <p:nvSpPr>
          <p:cNvPr id="1048711" name="TextBox 49"/>
          <p:cNvSpPr txBox="1">
            <a:spLocks noChangeArrowheads="1"/>
          </p:cNvSpPr>
          <p:nvPr/>
        </p:nvSpPr>
        <p:spPr bwMode="auto">
          <a:xfrm>
            <a:off x="1039074" y="186750"/>
            <a:ext cx="2709752" cy="707886"/>
          </a:xfrm>
          <a:prstGeom prst="rect">
            <a:avLst/>
          </a:prstGeom>
          <a:noFill/>
          <a:ln>
            <a:noFill/>
          </a:ln>
        </p:spPr>
        <p:txBody>
          <a:bodyPr>
            <a:spAutoFit/>
          </a:bodyPr>
          <a:lstStyle/>
          <a:p>
            <a:pPr algn="dist"/>
            <a:r>
              <a:rPr lang="zh-TW" altLang="en-US" sz="4000" b="1" dirty="0">
                <a:solidFill>
                  <a:schemeClr val="tx2">
                    <a:lumMod val="50000"/>
                  </a:schemeClr>
                </a:solidFill>
                <a:latin typeface="標楷體" panose="03000509000000000000" pitchFamily="65" charset="-120"/>
                <a:ea typeface="標楷體" panose="03000509000000000000" pitchFamily="65" charset="-120"/>
              </a:rPr>
              <a:t>論文</a:t>
            </a:r>
            <a:r>
              <a:rPr lang="en-US" altLang="zh-TW" sz="4000" b="1" dirty="0">
                <a:solidFill>
                  <a:schemeClr val="tx2">
                    <a:lumMod val="50000"/>
                  </a:schemeClr>
                </a:solidFill>
                <a:latin typeface="標楷體" panose="03000509000000000000" pitchFamily="65" charset="-120"/>
                <a:ea typeface="標楷體" panose="03000509000000000000" pitchFamily="65" charset="-120"/>
              </a:rPr>
              <a:t>2</a:t>
            </a:r>
            <a:endParaRPr lang="zh-CN" altLang="en-US" sz="4000" b="1" dirty="0">
              <a:solidFill>
                <a:schemeClr val="tx2">
                  <a:lumMod val="50000"/>
                </a:schemeClr>
              </a:solidFill>
              <a:latin typeface="標楷體" panose="03000509000000000000" pitchFamily="65" charset="-120"/>
              <a:ea typeface="標楷體" panose="03000509000000000000" pitchFamily="65" charset="-120"/>
            </a:endParaRPr>
          </a:p>
        </p:txBody>
      </p:sp>
      <p:sp>
        <p:nvSpPr>
          <p:cNvPr id="1048712" name="橢圓 27"/>
          <p:cNvSpPr/>
          <p:nvPr/>
        </p:nvSpPr>
        <p:spPr>
          <a:xfrm>
            <a:off x="8172400" y="4482762"/>
            <a:ext cx="792088" cy="62753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dirty="0">
                <a:ln w="0"/>
                <a:solidFill>
                  <a:schemeClr val="tx2">
                    <a:lumMod val="50000"/>
                  </a:schemeClr>
                </a:solidFill>
                <a:effectLst>
                  <a:outerShdw blurRad="38100" dist="19050" dir="2700000" algn="tl" rotWithShape="0">
                    <a:schemeClr val="dk1">
                      <a:alpha val="40000"/>
                    </a:schemeClr>
                  </a:outerShdw>
                </a:effectLst>
                <a:latin typeface="Segoe Print" panose="02000600000000000000" pitchFamily="2" charset="0"/>
                <a:ea typeface="標楷體" panose="03000509000000000000" pitchFamily="65" charset="-120"/>
              </a:rPr>
              <a:t>22</a:t>
            </a:r>
            <a:endParaRPr lang="zh-TW" altLang="en-US" sz="2000" dirty="0">
              <a:ln w="0"/>
              <a:solidFill>
                <a:schemeClr val="tx2">
                  <a:lumMod val="50000"/>
                </a:schemeClr>
              </a:solidFill>
              <a:effectLst>
                <a:outerShdw blurRad="38100" dist="19050" dir="2700000" algn="tl" rotWithShape="0">
                  <a:schemeClr val="dk1">
                    <a:alpha val="40000"/>
                  </a:schemeClr>
                </a:outerShdw>
              </a:effectLst>
              <a:latin typeface="Segoe Print" panose="02000600000000000000" pitchFamily="2" charset="0"/>
              <a:ea typeface="標楷體" panose="03000509000000000000" pitchFamily="65" charset="-120"/>
            </a:endParaRPr>
          </a:p>
        </p:txBody>
      </p:sp>
      <p:pic>
        <p:nvPicPr>
          <p:cNvPr id="3" name="圖片 2">
            <a:extLst>
              <a:ext uri="{FF2B5EF4-FFF2-40B4-BE49-F238E27FC236}">
                <a16:creationId xmlns:a16="http://schemas.microsoft.com/office/drawing/2014/main" id="{D02AD1BA-1761-499D-B109-BE6CA0C90535}"/>
              </a:ext>
            </a:extLst>
          </p:cNvPr>
          <p:cNvPicPr>
            <a:picLocks noChangeAspect="1"/>
          </p:cNvPicPr>
          <p:nvPr/>
        </p:nvPicPr>
        <p:blipFill rotWithShape="1">
          <a:blip r:embed="rId4"/>
          <a:srcRect t="949" r="4047" b="33365"/>
          <a:stretch/>
        </p:blipFill>
        <p:spPr>
          <a:xfrm>
            <a:off x="72231" y="966074"/>
            <a:ext cx="5368282" cy="3104087"/>
          </a:xfrm>
          <a:prstGeom prst="rect">
            <a:avLst/>
          </a:prstGeom>
        </p:spPr>
      </p:pic>
      <p:sp>
        <p:nvSpPr>
          <p:cNvPr id="16" name="文字方塊 24">
            <a:extLst>
              <a:ext uri="{FF2B5EF4-FFF2-40B4-BE49-F238E27FC236}">
                <a16:creationId xmlns:a16="http://schemas.microsoft.com/office/drawing/2014/main" id="{5643AE4D-E43C-4793-A091-A56BAE33FB62}"/>
              </a:ext>
            </a:extLst>
          </p:cNvPr>
          <p:cNvSpPr txBox="1"/>
          <p:nvPr/>
        </p:nvSpPr>
        <p:spPr>
          <a:xfrm>
            <a:off x="575556" y="4302633"/>
            <a:ext cx="7020780" cy="646331"/>
          </a:xfrm>
          <a:prstGeom prst="rect">
            <a:avLst/>
          </a:prstGeom>
          <a:noFill/>
        </p:spPr>
        <p:txBody>
          <a:bodyPr wrap="square" rtlCol="0">
            <a:spAutoFit/>
          </a:bodyPr>
          <a:lstStyle/>
          <a:p>
            <a:r>
              <a:rPr lang="zh-TW" altLang="en-US" dirty="0">
                <a:solidFill>
                  <a:schemeClr val="bg2">
                    <a:lumMod val="50000"/>
                  </a:schemeClr>
                </a:solidFill>
                <a:latin typeface="標楷體" panose="03000509000000000000" pitchFamily="65" charset="-120"/>
                <a:ea typeface="標楷體" panose="03000509000000000000" pitchFamily="65" charset="-120"/>
              </a:rPr>
              <a:t>正方形表示成功識別喉部入口。</a:t>
            </a:r>
            <a:endParaRPr lang="en-US" altLang="zh-TW" dirty="0">
              <a:solidFill>
                <a:schemeClr val="bg2">
                  <a:lumMod val="50000"/>
                </a:schemeClr>
              </a:solidFill>
              <a:latin typeface="標楷體" panose="03000509000000000000" pitchFamily="65" charset="-120"/>
              <a:ea typeface="標楷體" panose="03000509000000000000" pitchFamily="65" charset="-120"/>
            </a:endParaRPr>
          </a:p>
          <a:p>
            <a:r>
              <a:rPr lang="zh-TW" altLang="en-US" dirty="0">
                <a:solidFill>
                  <a:schemeClr val="bg2">
                    <a:lumMod val="50000"/>
                  </a:schemeClr>
                </a:solidFill>
                <a:latin typeface="標楷體" panose="03000509000000000000" pitchFamily="65" charset="-120"/>
                <a:ea typeface="標楷體" panose="03000509000000000000" pitchFamily="65" charset="-120"/>
              </a:rPr>
              <a:t>白點代表檢測到的聲門入口，而白色十字則指向尖端指向的方向。</a:t>
            </a:r>
          </a:p>
        </p:txBody>
      </p:sp>
      <p:pic>
        <p:nvPicPr>
          <p:cNvPr id="17" name="圖片 16">
            <a:extLst>
              <a:ext uri="{FF2B5EF4-FFF2-40B4-BE49-F238E27FC236}">
                <a16:creationId xmlns:a16="http://schemas.microsoft.com/office/drawing/2014/main" id="{AC8B8B24-F582-428C-B227-80B758414B37}"/>
              </a:ext>
            </a:extLst>
          </p:cNvPr>
          <p:cNvPicPr>
            <a:picLocks noChangeAspect="1"/>
          </p:cNvPicPr>
          <p:nvPr/>
        </p:nvPicPr>
        <p:blipFill rotWithShape="1">
          <a:blip r:embed="rId4"/>
          <a:srcRect l="1624" t="65288" r="33407" b="-4972"/>
          <a:stretch/>
        </p:blipFill>
        <p:spPr>
          <a:xfrm>
            <a:off x="5148064" y="966074"/>
            <a:ext cx="3507336" cy="1809589"/>
          </a:xfrm>
          <a:prstGeom prst="rect">
            <a:avLst/>
          </a:prstGeom>
        </p:spPr>
      </p:pic>
      <p:pic>
        <p:nvPicPr>
          <p:cNvPr id="18" name="圖片 17">
            <a:extLst>
              <a:ext uri="{FF2B5EF4-FFF2-40B4-BE49-F238E27FC236}">
                <a16:creationId xmlns:a16="http://schemas.microsoft.com/office/drawing/2014/main" id="{FA67830D-5E64-4155-A43C-993D5BCCA71B}"/>
              </a:ext>
            </a:extLst>
          </p:cNvPr>
          <p:cNvPicPr>
            <a:picLocks noChangeAspect="1"/>
          </p:cNvPicPr>
          <p:nvPr/>
        </p:nvPicPr>
        <p:blipFill rotWithShape="1">
          <a:blip r:embed="rId4"/>
          <a:srcRect l="66593" t="65288" r="923" b="673"/>
          <a:stretch/>
        </p:blipFill>
        <p:spPr>
          <a:xfrm>
            <a:off x="5292080" y="2515934"/>
            <a:ext cx="1781876" cy="1577117"/>
          </a:xfrm>
          <a:prstGeom prst="rect">
            <a:avLst/>
          </a:prstGeom>
        </p:spPr>
      </p:pic>
      <p:sp>
        <p:nvSpPr>
          <p:cNvPr id="2" name="文字方塊 1">
            <a:extLst>
              <a:ext uri="{FF2B5EF4-FFF2-40B4-BE49-F238E27FC236}">
                <a16:creationId xmlns:a16="http://schemas.microsoft.com/office/drawing/2014/main" id="{CDF74E9F-6D33-4081-894C-24267333AB0C}"/>
              </a:ext>
            </a:extLst>
          </p:cNvPr>
          <p:cNvSpPr txBox="1"/>
          <p:nvPr/>
        </p:nvSpPr>
        <p:spPr>
          <a:xfrm>
            <a:off x="1387754" y="3304492"/>
            <a:ext cx="1528062" cy="400110"/>
          </a:xfrm>
          <a:prstGeom prst="rect">
            <a:avLst/>
          </a:prstGeom>
          <a:solidFill>
            <a:schemeClr val="bg1"/>
          </a:solidFill>
        </p:spPr>
        <p:txBody>
          <a:bodyPr wrap="square" rtlCol="0">
            <a:spAutoFit/>
          </a:bodyPr>
          <a:lstStyle/>
          <a:p>
            <a:pPr algn="ctr"/>
            <a:r>
              <a:rPr lang="zh-TW" altLang="en-US" sz="2000" b="1" dirty="0">
                <a:solidFill>
                  <a:schemeClr val="accent2"/>
                </a:solidFill>
                <a:latin typeface="標楷體" panose="03000509000000000000" pitchFamily="65" charset="-120"/>
                <a:ea typeface="標楷體" panose="03000509000000000000" pitchFamily="65" charset="-120"/>
              </a:rPr>
              <a:t>聲門</a:t>
            </a:r>
            <a:r>
              <a:rPr lang="en-US" altLang="zh-TW" sz="1600" b="1" dirty="0">
                <a:solidFill>
                  <a:schemeClr val="accent2"/>
                </a:solidFill>
                <a:latin typeface="標楷體" panose="03000509000000000000" pitchFamily="65" charset="-120"/>
                <a:ea typeface="標楷體" panose="03000509000000000000" pitchFamily="65" charset="-120"/>
              </a:rPr>
              <a:t>(glottis)</a:t>
            </a:r>
            <a:endParaRPr lang="zh-TW" altLang="en-US" sz="1600" b="1" dirty="0">
              <a:solidFill>
                <a:schemeClr val="accent2"/>
              </a:solidFill>
              <a:latin typeface="標楷體" panose="03000509000000000000" pitchFamily="65" charset="-120"/>
              <a:ea typeface="標楷體" panose="03000509000000000000" pitchFamily="65" charset="-120"/>
            </a:endParaRPr>
          </a:p>
        </p:txBody>
      </p:sp>
      <p:sp>
        <p:nvSpPr>
          <p:cNvPr id="15" name="文字方塊 14">
            <a:extLst>
              <a:ext uri="{FF2B5EF4-FFF2-40B4-BE49-F238E27FC236}">
                <a16:creationId xmlns:a16="http://schemas.microsoft.com/office/drawing/2014/main" id="{D02AF00C-76C5-4EE5-9BB8-25385B8AFA50}"/>
              </a:ext>
            </a:extLst>
          </p:cNvPr>
          <p:cNvSpPr txBox="1"/>
          <p:nvPr/>
        </p:nvSpPr>
        <p:spPr>
          <a:xfrm>
            <a:off x="6218201" y="3362310"/>
            <a:ext cx="1538046" cy="400110"/>
          </a:xfrm>
          <a:prstGeom prst="rect">
            <a:avLst/>
          </a:prstGeom>
          <a:solidFill>
            <a:schemeClr val="bg1"/>
          </a:solidFill>
        </p:spPr>
        <p:txBody>
          <a:bodyPr wrap="square" rtlCol="0">
            <a:spAutoFit/>
          </a:bodyPr>
          <a:lstStyle/>
          <a:p>
            <a:pPr algn="ctr"/>
            <a:r>
              <a:rPr lang="zh-TW" altLang="en-US" sz="2000" b="1" dirty="0">
                <a:solidFill>
                  <a:srgbClr val="C0BC00"/>
                </a:solidFill>
                <a:latin typeface="標楷體" panose="03000509000000000000" pitchFamily="65" charset="-120"/>
                <a:ea typeface="標楷體" panose="03000509000000000000" pitchFamily="65" charset="-120"/>
              </a:rPr>
              <a:t>氣管</a:t>
            </a:r>
            <a:r>
              <a:rPr lang="en-US" altLang="zh-TW" sz="1600" b="1" dirty="0">
                <a:solidFill>
                  <a:srgbClr val="C0BC00"/>
                </a:solidFill>
                <a:latin typeface="標楷體" panose="03000509000000000000" pitchFamily="65" charset="-120"/>
                <a:ea typeface="標楷體" panose="03000509000000000000" pitchFamily="65" charset="-120"/>
              </a:rPr>
              <a:t>(trachea)</a:t>
            </a:r>
            <a:endParaRPr lang="zh-TW" altLang="en-US" sz="1600" b="1" dirty="0">
              <a:solidFill>
                <a:srgbClr val="C0BC00"/>
              </a:solidFill>
              <a:latin typeface="標楷體" panose="03000509000000000000" pitchFamily="65" charset="-120"/>
              <a:ea typeface="標楷體" panose="03000509000000000000" pitchFamily="65" charset="-120"/>
            </a:endParaRPr>
          </a:p>
        </p:txBody>
      </p:sp>
      <p:sp>
        <p:nvSpPr>
          <p:cNvPr id="19" name="文字方塊 18">
            <a:extLst>
              <a:ext uri="{FF2B5EF4-FFF2-40B4-BE49-F238E27FC236}">
                <a16:creationId xmlns:a16="http://schemas.microsoft.com/office/drawing/2014/main" id="{6846F958-FE3C-4383-BF12-48125AE36DA7}"/>
              </a:ext>
            </a:extLst>
          </p:cNvPr>
          <p:cNvSpPr txBox="1"/>
          <p:nvPr/>
        </p:nvSpPr>
        <p:spPr>
          <a:xfrm>
            <a:off x="5333258" y="585698"/>
            <a:ext cx="1470990" cy="400110"/>
          </a:xfrm>
          <a:prstGeom prst="rect">
            <a:avLst/>
          </a:prstGeom>
          <a:solidFill>
            <a:schemeClr val="bg1"/>
          </a:solidFill>
        </p:spPr>
        <p:txBody>
          <a:bodyPr wrap="square" rtlCol="0">
            <a:spAutoFit/>
          </a:bodyPr>
          <a:lstStyle/>
          <a:p>
            <a:pPr algn="ctr"/>
            <a:r>
              <a:rPr lang="zh-TW" altLang="en-US" sz="2000" b="1" dirty="0">
                <a:solidFill>
                  <a:srgbClr val="CC00CC"/>
                </a:solidFill>
                <a:latin typeface="標楷體" panose="03000509000000000000" pitchFamily="65" charset="-120"/>
                <a:ea typeface="標楷體" panose="03000509000000000000" pitchFamily="65" charset="-120"/>
              </a:rPr>
              <a:t>喉部</a:t>
            </a:r>
            <a:r>
              <a:rPr lang="en-US" altLang="zh-TW" sz="1600" b="1" dirty="0">
                <a:solidFill>
                  <a:srgbClr val="CC00CC"/>
                </a:solidFill>
                <a:latin typeface="標楷體" panose="03000509000000000000" pitchFamily="65" charset="-120"/>
                <a:ea typeface="標楷體" panose="03000509000000000000" pitchFamily="65" charset="-120"/>
              </a:rPr>
              <a:t>(larynx)</a:t>
            </a:r>
            <a:endParaRPr lang="zh-TW" altLang="en-US" sz="1600" b="1" dirty="0">
              <a:solidFill>
                <a:srgbClr val="CC00CC"/>
              </a:solidFill>
              <a:latin typeface="標楷體" panose="03000509000000000000" pitchFamily="65" charset="-120"/>
              <a:ea typeface="標楷體" panose="03000509000000000000" pitchFamily="65" charset="-120"/>
            </a:endParaRPr>
          </a:p>
        </p:txBody>
      </p:sp>
      <p:sp>
        <p:nvSpPr>
          <p:cNvPr id="20" name="文字方塊 19">
            <a:extLst>
              <a:ext uri="{FF2B5EF4-FFF2-40B4-BE49-F238E27FC236}">
                <a16:creationId xmlns:a16="http://schemas.microsoft.com/office/drawing/2014/main" id="{0F84C1CD-3822-4F89-BACC-BF2A8F84AA4F}"/>
              </a:ext>
            </a:extLst>
          </p:cNvPr>
          <p:cNvSpPr txBox="1"/>
          <p:nvPr/>
        </p:nvSpPr>
        <p:spPr>
          <a:xfrm>
            <a:off x="6218201" y="2468821"/>
            <a:ext cx="1781877" cy="400110"/>
          </a:xfrm>
          <a:prstGeom prst="rect">
            <a:avLst/>
          </a:prstGeom>
          <a:solidFill>
            <a:schemeClr val="bg1"/>
          </a:solidFill>
        </p:spPr>
        <p:txBody>
          <a:bodyPr wrap="square" rtlCol="0">
            <a:spAutoFit/>
          </a:bodyPr>
          <a:lstStyle/>
          <a:p>
            <a:pPr algn="ctr"/>
            <a:r>
              <a:rPr lang="zh-TW" altLang="en-US" sz="2000" b="1" dirty="0">
                <a:solidFill>
                  <a:srgbClr val="0070C0"/>
                </a:solidFill>
                <a:latin typeface="標楷體" panose="03000509000000000000" pitchFamily="65" charset="-120"/>
                <a:ea typeface="標楷體" panose="03000509000000000000" pitchFamily="65" charset="-120"/>
              </a:rPr>
              <a:t>軟骨</a:t>
            </a:r>
            <a:r>
              <a:rPr lang="en-US" altLang="zh-TW" sz="1600" b="1" dirty="0">
                <a:solidFill>
                  <a:srgbClr val="0070C0"/>
                </a:solidFill>
                <a:latin typeface="標楷體" panose="03000509000000000000" pitchFamily="65" charset="-120"/>
                <a:ea typeface="標楷體" panose="03000509000000000000" pitchFamily="65" charset="-120"/>
              </a:rPr>
              <a:t>(cartilage)</a:t>
            </a:r>
            <a:endParaRPr lang="zh-TW" altLang="en-US" sz="1600" b="1" dirty="0">
              <a:solidFill>
                <a:srgbClr val="0070C0"/>
              </a:solidFill>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1414693889"/>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048697"/>
                                        </p:tgtEl>
                                        <p:attrNameLst>
                                          <p:attrName>style.visibility</p:attrName>
                                        </p:attrNameLst>
                                      </p:cBhvr>
                                      <p:to>
                                        <p:strVal val="visible"/>
                                      </p:to>
                                    </p:set>
                                    <p:anim calcmode="lin" valueType="num">
                                      <p:cBhvr additive="base">
                                        <p:cTn id="7" dur="100" fill="hold"/>
                                        <p:tgtEl>
                                          <p:spTgt spid="1048697"/>
                                        </p:tgtEl>
                                        <p:attrNameLst>
                                          <p:attrName>ppt_x</p:attrName>
                                        </p:attrNameLst>
                                      </p:cBhvr>
                                      <p:tavLst>
                                        <p:tav tm="0">
                                          <p:val>
                                            <p:strVal val="0-#ppt_w/2"/>
                                          </p:val>
                                        </p:tav>
                                        <p:tav tm="100000">
                                          <p:val>
                                            <p:strVal val="#ppt_x"/>
                                          </p:val>
                                        </p:tav>
                                      </p:tavLst>
                                    </p:anim>
                                    <p:anim calcmode="lin" valueType="num">
                                      <p:cBhvr additive="base">
                                        <p:cTn id="8" dur="100" fill="hold"/>
                                        <p:tgtEl>
                                          <p:spTgt spid="1048697"/>
                                        </p:tgtEl>
                                        <p:attrNameLst>
                                          <p:attrName>ppt_y</p:attrName>
                                        </p:attrNameLst>
                                      </p:cBhvr>
                                      <p:tavLst>
                                        <p:tav tm="0">
                                          <p:val>
                                            <p:strVal val="#ppt_y"/>
                                          </p:val>
                                        </p:tav>
                                        <p:tav tm="100000">
                                          <p:val>
                                            <p:strVal val="#ppt_y"/>
                                          </p:val>
                                        </p:tav>
                                      </p:tavLst>
                                    </p:anim>
                                  </p:childTnLst>
                                </p:cTn>
                              </p:par>
                            </p:childTnLst>
                          </p:cTn>
                        </p:par>
                        <p:par>
                          <p:cTn id="9" fill="hold">
                            <p:stCondLst>
                              <p:cond delay="100"/>
                            </p:stCondLst>
                            <p:childTnLst>
                              <p:par>
                                <p:cTn id="10" presetID="2" presetClass="entr" presetSubtype="8" fill="hold" grpId="0" nodeType="afterEffect">
                                  <p:stCondLst>
                                    <p:cond delay="0"/>
                                  </p:stCondLst>
                                  <p:childTnLst>
                                    <p:set>
                                      <p:cBhvr>
                                        <p:cTn id="11" dur="1" fill="hold">
                                          <p:stCondLst>
                                            <p:cond delay="0"/>
                                          </p:stCondLst>
                                        </p:cTn>
                                        <p:tgtEl>
                                          <p:spTgt spid="1048698"/>
                                        </p:tgtEl>
                                        <p:attrNameLst>
                                          <p:attrName>style.visibility</p:attrName>
                                        </p:attrNameLst>
                                      </p:cBhvr>
                                      <p:to>
                                        <p:strVal val="visible"/>
                                      </p:to>
                                    </p:set>
                                    <p:anim calcmode="lin" valueType="num">
                                      <p:cBhvr additive="base">
                                        <p:cTn id="12" dur="100" fill="hold"/>
                                        <p:tgtEl>
                                          <p:spTgt spid="1048698"/>
                                        </p:tgtEl>
                                        <p:attrNameLst>
                                          <p:attrName>ppt_x</p:attrName>
                                        </p:attrNameLst>
                                      </p:cBhvr>
                                      <p:tavLst>
                                        <p:tav tm="0">
                                          <p:val>
                                            <p:strVal val="0-#ppt_w/2"/>
                                          </p:val>
                                        </p:tav>
                                        <p:tav tm="100000">
                                          <p:val>
                                            <p:strVal val="#ppt_x"/>
                                          </p:val>
                                        </p:tav>
                                      </p:tavLst>
                                    </p:anim>
                                    <p:anim calcmode="lin" valueType="num">
                                      <p:cBhvr additive="base">
                                        <p:cTn id="13" dur="100" fill="hold"/>
                                        <p:tgtEl>
                                          <p:spTgt spid="1048698"/>
                                        </p:tgtEl>
                                        <p:attrNameLst>
                                          <p:attrName>ppt_y</p:attrName>
                                        </p:attrNameLst>
                                      </p:cBhvr>
                                      <p:tavLst>
                                        <p:tav tm="0">
                                          <p:val>
                                            <p:strVal val="#ppt_y"/>
                                          </p:val>
                                        </p:tav>
                                        <p:tav tm="100000">
                                          <p:val>
                                            <p:strVal val="#ppt_y"/>
                                          </p:val>
                                        </p:tav>
                                      </p:tavLst>
                                    </p:anim>
                                  </p:childTnLst>
                                </p:cTn>
                              </p:par>
                            </p:childTnLst>
                          </p:cTn>
                        </p:par>
                        <p:par>
                          <p:cTn id="14" fill="hold">
                            <p:stCondLst>
                              <p:cond delay="200"/>
                            </p:stCondLst>
                            <p:childTnLst>
                              <p:par>
                                <p:cTn id="15" presetID="2" presetClass="entr" presetSubtype="8" fill="hold" grpId="0" nodeType="afterEffect">
                                  <p:stCondLst>
                                    <p:cond delay="0"/>
                                  </p:stCondLst>
                                  <p:childTnLst>
                                    <p:set>
                                      <p:cBhvr>
                                        <p:cTn id="16" dur="1" fill="hold">
                                          <p:stCondLst>
                                            <p:cond delay="0"/>
                                          </p:stCondLst>
                                        </p:cTn>
                                        <p:tgtEl>
                                          <p:spTgt spid="1048699"/>
                                        </p:tgtEl>
                                        <p:attrNameLst>
                                          <p:attrName>style.visibility</p:attrName>
                                        </p:attrNameLst>
                                      </p:cBhvr>
                                      <p:to>
                                        <p:strVal val="visible"/>
                                      </p:to>
                                    </p:set>
                                    <p:anim calcmode="lin" valueType="num">
                                      <p:cBhvr additive="base">
                                        <p:cTn id="17" dur="100" fill="hold"/>
                                        <p:tgtEl>
                                          <p:spTgt spid="1048699"/>
                                        </p:tgtEl>
                                        <p:attrNameLst>
                                          <p:attrName>ppt_x</p:attrName>
                                        </p:attrNameLst>
                                      </p:cBhvr>
                                      <p:tavLst>
                                        <p:tav tm="0">
                                          <p:val>
                                            <p:strVal val="0-#ppt_w/2"/>
                                          </p:val>
                                        </p:tav>
                                        <p:tav tm="100000">
                                          <p:val>
                                            <p:strVal val="#ppt_x"/>
                                          </p:val>
                                        </p:tav>
                                      </p:tavLst>
                                    </p:anim>
                                    <p:anim calcmode="lin" valueType="num">
                                      <p:cBhvr additive="base">
                                        <p:cTn id="18" dur="100" fill="hold"/>
                                        <p:tgtEl>
                                          <p:spTgt spid="1048699"/>
                                        </p:tgtEl>
                                        <p:attrNameLst>
                                          <p:attrName>ppt_y</p:attrName>
                                        </p:attrNameLst>
                                      </p:cBhvr>
                                      <p:tavLst>
                                        <p:tav tm="0">
                                          <p:val>
                                            <p:strVal val="#ppt_y"/>
                                          </p:val>
                                        </p:tav>
                                        <p:tav tm="100000">
                                          <p:val>
                                            <p:strVal val="#ppt_y"/>
                                          </p:val>
                                        </p:tav>
                                      </p:tavLst>
                                    </p:anim>
                                  </p:childTnLst>
                                </p:cTn>
                              </p:par>
                            </p:childTnLst>
                          </p:cTn>
                        </p:par>
                        <p:par>
                          <p:cTn id="19" fill="hold">
                            <p:stCondLst>
                              <p:cond delay="300"/>
                            </p:stCondLst>
                            <p:childTnLst>
                              <p:par>
                                <p:cTn id="20" presetID="2" presetClass="entr" presetSubtype="8" fill="hold" grpId="0" nodeType="afterEffect">
                                  <p:stCondLst>
                                    <p:cond delay="0"/>
                                  </p:stCondLst>
                                  <p:childTnLst>
                                    <p:set>
                                      <p:cBhvr>
                                        <p:cTn id="21" dur="1" fill="hold">
                                          <p:stCondLst>
                                            <p:cond delay="0"/>
                                          </p:stCondLst>
                                        </p:cTn>
                                        <p:tgtEl>
                                          <p:spTgt spid="1048700"/>
                                        </p:tgtEl>
                                        <p:attrNameLst>
                                          <p:attrName>style.visibility</p:attrName>
                                        </p:attrNameLst>
                                      </p:cBhvr>
                                      <p:to>
                                        <p:strVal val="visible"/>
                                      </p:to>
                                    </p:set>
                                    <p:anim calcmode="lin" valueType="num">
                                      <p:cBhvr additive="base">
                                        <p:cTn id="22" dur="100" fill="hold"/>
                                        <p:tgtEl>
                                          <p:spTgt spid="1048700"/>
                                        </p:tgtEl>
                                        <p:attrNameLst>
                                          <p:attrName>ppt_x</p:attrName>
                                        </p:attrNameLst>
                                      </p:cBhvr>
                                      <p:tavLst>
                                        <p:tav tm="0">
                                          <p:val>
                                            <p:strVal val="0-#ppt_w/2"/>
                                          </p:val>
                                        </p:tav>
                                        <p:tav tm="100000">
                                          <p:val>
                                            <p:strVal val="#ppt_x"/>
                                          </p:val>
                                        </p:tav>
                                      </p:tavLst>
                                    </p:anim>
                                    <p:anim calcmode="lin" valueType="num">
                                      <p:cBhvr additive="base">
                                        <p:cTn id="23" dur="100" fill="hold"/>
                                        <p:tgtEl>
                                          <p:spTgt spid="1048700"/>
                                        </p:tgtEl>
                                        <p:attrNameLst>
                                          <p:attrName>ppt_y</p:attrName>
                                        </p:attrNameLst>
                                      </p:cBhvr>
                                      <p:tavLst>
                                        <p:tav tm="0">
                                          <p:val>
                                            <p:strVal val="#ppt_y"/>
                                          </p:val>
                                        </p:tav>
                                        <p:tav tm="100000">
                                          <p:val>
                                            <p:strVal val="#ppt_y"/>
                                          </p:val>
                                        </p:tav>
                                      </p:tavLst>
                                    </p:anim>
                                  </p:childTnLst>
                                </p:cTn>
                              </p:par>
                            </p:childTnLst>
                          </p:cTn>
                        </p:par>
                        <p:par>
                          <p:cTn id="24" fill="hold">
                            <p:stCondLst>
                              <p:cond delay="400"/>
                            </p:stCondLst>
                            <p:childTnLst>
                              <p:par>
                                <p:cTn id="25" presetID="2" presetClass="entr" presetSubtype="8" fill="hold" grpId="0" nodeType="afterEffect">
                                  <p:stCondLst>
                                    <p:cond delay="0"/>
                                  </p:stCondLst>
                                  <p:childTnLst>
                                    <p:set>
                                      <p:cBhvr>
                                        <p:cTn id="26" dur="1" fill="hold">
                                          <p:stCondLst>
                                            <p:cond delay="0"/>
                                          </p:stCondLst>
                                        </p:cTn>
                                        <p:tgtEl>
                                          <p:spTgt spid="1048701"/>
                                        </p:tgtEl>
                                        <p:attrNameLst>
                                          <p:attrName>style.visibility</p:attrName>
                                        </p:attrNameLst>
                                      </p:cBhvr>
                                      <p:to>
                                        <p:strVal val="visible"/>
                                      </p:to>
                                    </p:set>
                                    <p:anim calcmode="lin" valueType="num">
                                      <p:cBhvr additive="base">
                                        <p:cTn id="27" dur="100" fill="hold"/>
                                        <p:tgtEl>
                                          <p:spTgt spid="1048701"/>
                                        </p:tgtEl>
                                        <p:attrNameLst>
                                          <p:attrName>ppt_x</p:attrName>
                                        </p:attrNameLst>
                                      </p:cBhvr>
                                      <p:tavLst>
                                        <p:tav tm="0">
                                          <p:val>
                                            <p:strVal val="0-#ppt_w/2"/>
                                          </p:val>
                                        </p:tav>
                                        <p:tav tm="100000">
                                          <p:val>
                                            <p:strVal val="#ppt_x"/>
                                          </p:val>
                                        </p:tav>
                                      </p:tavLst>
                                    </p:anim>
                                    <p:anim calcmode="lin" valueType="num">
                                      <p:cBhvr additive="base">
                                        <p:cTn id="28" dur="100" fill="hold"/>
                                        <p:tgtEl>
                                          <p:spTgt spid="1048701"/>
                                        </p:tgtEl>
                                        <p:attrNameLst>
                                          <p:attrName>ppt_y</p:attrName>
                                        </p:attrNameLst>
                                      </p:cBhvr>
                                      <p:tavLst>
                                        <p:tav tm="0">
                                          <p:val>
                                            <p:strVal val="#ppt_y"/>
                                          </p:val>
                                        </p:tav>
                                        <p:tav tm="100000">
                                          <p:val>
                                            <p:strVal val="#ppt_y"/>
                                          </p:val>
                                        </p:tav>
                                      </p:tavLst>
                                    </p:anim>
                                  </p:childTnLst>
                                </p:cTn>
                              </p:par>
                            </p:childTnLst>
                          </p:cTn>
                        </p:par>
                        <p:par>
                          <p:cTn id="29" fill="hold">
                            <p:stCondLst>
                              <p:cond delay="500"/>
                            </p:stCondLst>
                            <p:childTnLst>
                              <p:par>
                                <p:cTn id="30" presetID="22" presetClass="entr" presetSubtype="2" fill="hold" nodeType="afterEffect">
                                  <p:stCondLst>
                                    <p:cond delay="0"/>
                                  </p:stCondLst>
                                  <p:childTnLst>
                                    <p:set>
                                      <p:cBhvr>
                                        <p:cTn id="31" dur="1" fill="hold">
                                          <p:stCondLst>
                                            <p:cond delay="0"/>
                                          </p:stCondLst>
                                        </p:cTn>
                                        <p:tgtEl>
                                          <p:spTgt spid="3145743"/>
                                        </p:tgtEl>
                                        <p:attrNameLst>
                                          <p:attrName>style.visibility</p:attrName>
                                        </p:attrNameLst>
                                      </p:cBhvr>
                                      <p:to>
                                        <p:strVal val="visible"/>
                                      </p:to>
                                    </p:set>
                                    <p:animEffect transition="in" filter="wipe(right)">
                                      <p:cBhvr>
                                        <p:cTn id="32" dur="300"/>
                                        <p:tgtEl>
                                          <p:spTgt spid="3145743"/>
                                        </p:tgtEl>
                                      </p:cBhvr>
                                    </p:animEffect>
                                  </p:childTnLst>
                                </p:cTn>
                              </p:par>
                            </p:childTnLst>
                          </p:cTn>
                        </p:par>
                        <p:par>
                          <p:cTn id="33" fill="hold">
                            <p:stCondLst>
                              <p:cond delay="800"/>
                            </p:stCondLst>
                            <p:childTnLst>
                              <p:par>
                                <p:cTn id="34" presetID="12" presetClass="entr" presetSubtype="4" fill="hold" grpId="0" nodeType="afterEffect">
                                  <p:stCondLst>
                                    <p:cond delay="0"/>
                                  </p:stCondLst>
                                  <p:childTnLst>
                                    <p:set>
                                      <p:cBhvr>
                                        <p:cTn id="35" dur="1" fill="hold">
                                          <p:stCondLst>
                                            <p:cond delay="0"/>
                                          </p:stCondLst>
                                        </p:cTn>
                                        <p:tgtEl>
                                          <p:spTgt spid="1048711"/>
                                        </p:tgtEl>
                                        <p:attrNameLst>
                                          <p:attrName>style.visibility</p:attrName>
                                        </p:attrNameLst>
                                      </p:cBhvr>
                                      <p:to>
                                        <p:strVal val="visible"/>
                                      </p:to>
                                    </p:set>
                                    <p:anim calcmode="lin" valueType="num">
                                      <p:cBhvr additive="base">
                                        <p:cTn id="36" dur="300"/>
                                        <p:tgtEl>
                                          <p:spTgt spid="1048711"/>
                                        </p:tgtEl>
                                        <p:attrNameLst>
                                          <p:attrName>ppt_y</p:attrName>
                                        </p:attrNameLst>
                                      </p:cBhvr>
                                      <p:tavLst>
                                        <p:tav tm="0">
                                          <p:val>
                                            <p:strVal val="#ppt_y+#ppt_h*1.125000"/>
                                          </p:val>
                                        </p:tav>
                                        <p:tav tm="100000">
                                          <p:val>
                                            <p:strVal val="#ppt_y"/>
                                          </p:val>
                                        </p:tav>
                                      </p:tavLst>
                                    </p:anim>
                                    <p:animEffect transition="in" filter="wipe(up)">
                                      <p:cBhvr>
                                        <p:cTn id="37" dur="300"/>
                                        <p:tgtEl>
                                          <p:spTgt spid="1048711"/>
                                        </p:tgtEl>
                                      </p:cBhvr>
                                    </p:animEffect>
                                  </p:childTnLst>
                                </p:cTn>
                              </p:par>
                            </p:childTnLst>
                          </p:cTn>
                        </p:par>
                        <p:par>
                          <p:cTn id="38" fill="hold">
                            <p:stCondLst>
                              <p:cond delay="1100"/>
                            </p:stCondLst>
                            <p:childTnLst>
                              <p:par>
                                <p:cTn id="39" presetID="42" presetClass="entr" presetSubtype="0" fill="hold" grpId="0" nodeType="afterEffect">
                                  <p:stCondLst>
                                    <p:cond delay="0"/>
                                  </p:stCondLst>
                                  <p:childTnLst>
                                    <p:set>
                                      <p:cBhvr>
                                        <p:cTn id="40" dur="1" fill="hold">
                                          <p:stCondLst>
                                            <p:cond delay="0"/>
                                          </p:stCondLst>
                                        </p:cTn>
                                        <p:tgtEl>
                                          <p:spTgt spid="16"/>
                                        </p:tgtEl>
                                        <p:attrNameLst>
                                          <p:attrName>style.visibility</p:attrName>
                                        </p:attrNameLst>
                                      </p:cBhvr>
                                      <p:to>
                                        <p:strVal val="visible"/>
                                      </p:to>
                                    </p:set>
                                    <p:animEffect transition="in" filter="fade">
                                      <p:cBhvr>
                                        <p:cTn id="41" dur="1000"/>
                                        <p:tgtEl>
                                          <p:spTgt spid="16"/>
                                        </p:tgtEl>
                                      </p:cBhvr>
                                    </p:animEffect>
                                    <p:anim calcmode="lin" valueType="num">
                                      <p:cBhvr>
                                        <p:cTn id="42" dur="1000" fill="hold"/>
                                        <p:tgtEl>
                                          <p:spTgt spid="16"/>
                                        </p:tgtEl>
                                        <p:attrNameLst>
                                          <p:attrName>ppt_x</p:attrName>
                                        </p:attrNameLst>
                                      </p:cBhvr>
                                      <p:tavLst>
                                        <p:tav tm="0">
                                          <p:val>
                                            <p:strVal val="#ppt_x"/>
                                          </p:val>
                                        </p:tav>
                                        <p:tav tm="100000">
                                          <p:val>
                                            <p:strVal val="#ppt_x"/>
                                          </p:val>
                                        </p:tav>
                                      </p:tavLst>
                                    </p:anim>
                                    <p:anim calcmode="lin" valueType="num">
                                      <p:cBhvr>
                                        <p:cTn id="43" dur="1000" fill="hold"/>
                                        <p:tgtEl>
                                          <p:spTgt spid="16"/>
                                        </p:tgtEl>
                                        <p:attrNameLst>
                                          <p:attrName>ppt_y</p:attrName>
                                        </p:attrNameLst>
                                      </p:cBhvr>
                                      <p:tavLst>
                                        <p:tav tm="0">
                                          <p:val>
                                            <p:strVal val="#ppt_y+.1"/>
                                          </p:val>
                                        </p:tav>
                                        <p:tav tm="100000">
                                          <p:val>
                                            <p:strVal val="#ppt_y"/>
                                          </p:val>
                                        </p:tav>
                                      </p:tavLst>
                                    </p:anim>
                                  </p:childTnLst>
                                </p:cTn>
                              </p:par>
                            </p:childTnLst>
                          </p:cTn>
                        </p:par>
                        <p:par>
                          <p:cTn id="44" fill="hold">
                            <p:stCondLst>
                              <p:cond delay="2100"/>
                            </p:stCondLst>
                            <p:childTnLst>
                              <p:par>
                                <p:cTn id="45" presetID="22" presetClass="entr" presetSubtype="8" fill="hold" grpId="0" nodeType="afterEffect">
                                  <p:stCondLst>
                                    <p:cond delay="0"/>
                                  </p:stCondLst>
                                  <p:childTnLst>
                                    <p:set>
                                      <p:cBhvr>
                                        <p:cTn id="46" dur="1" fill="hold">
                                          <p:stCondLst>
                                            <p:cond delay="0"/>
                                          </p:stCondLst>
                                        </p:cTn>
                                        <p:tgtEl>
                                          <p:spTgt spid="2"/>
                                        </p:tgtEl>
                                        <p:attrNameLst>
                                          <p:attrName>style.visibility</p:attrName>
                                        </p:attrNameLst>
                                      </p:cBhvr>
                                      <p:to>
                                        <p:strVal val="visible"/>
                                      </p:to>
                                    </p:set>
                                    <p:animEffect transition="in" filter="wipe(left)">
                                      <p:cBhvr>
                                        <p:cTn id="47" dur="500"/>
                                        <p:tgtEl>
                                          <p:spTgt spid="2"/>
                                        </p:tgtEl>
                                      </p:cBhvr>
                                    </p:animEffect>
                                  </p:childTnLst>
                                </p:cTn>
                              </p:par>
                            </p:childTnLst>
                          </p:cTn>
                        </p:par>
                        <p:par>
                          <p:cTn id="48" fill="hold">
                            <p:stCondLst>
                              <p:cond delay="2600"/>
                            </p:stCondLst>
                            <p:childTnLst>
                              <p:par>
                                <p:cTn id="49" presetID="22" presetClass="entr" presetSubtype="8" fill="hold" grpId="0" nodeType="afterEffect">
                                  <p:stCondLst>
                                    <p:cond delay="0"/>
                                  </p:stCondLst>
                                  <p:childTnLst>
                                    <p:set>
                                      <p:cBhvr>
                                        <p:cTn id="50" dur="1" fill="hold">
                                          <p:stCondLst>
                                            <p:cond delay="0"/>
                                          </p:stCondLst>
                                        </p:cTn>
                                        <p:tgtEl>
                                          <p:spTgt spid="19"/>
                                        </p:tgtEl>
                                        <p:attrNameLst>
                                          <p:attrName>style.visibility</p:attrName>
                                        </p:attrNameLst>
                                      </p:cBhvr>
                                      <p:to>
                                        <p:strVal val="visible"/>
                                      </p:to>
                                    </p:set>
                                    <p:animEffect transition="in" filter="wipe(left)">
                                      <p:cBhvr>
                                        <p:cTn id="51" dur="500"/>
                                        <p:tgtEl>
                                          <p:spTgt spid="19"/>
                                        </p:tgtEl>
                                      </p:cBhvr>
                                    </p:animEffect>
                                  </p:childTnLst>
                                </p:cTn>
                              </p:par>
                            </p:childTnLst>
                          </p:cTn>
                        </p:par>
                        <p:par>
                          <p:cTn id="52" fill="hold">
                            <p:stCondLst>
                              <p:cond delay="3100"/>
                            </p:stCondLst>
                            <p:childTnLst>
                              <p:par>
                                <p:cTn id="53" presetID="22" presetClass="entr" presetSubtype="8" fill="hold" grpId="0" nodeType="afterEffect">
                                  <p:stCondLst>
                                    <p:cond delay="0"/>
                                  </p:stCondLst>
                                  <p:childTnLst>
                                    <p:set>
                                      <p:cBhvr>
                                        <p:cTn id="54" dur="1" fill="hold">
                                          <p:stCondLst>
                                            <p:cond delay="0"/>
                                          </p:stCondLst>
                                        </p:cTn>
                                        <p:tgtEl>
                                          <p:spTgt spid="20"/>
                                        </p:tgtEl>
                                        <p:attrNameLst>
                                          <p:attrName>style.visibility</p:attrName>
                                        </p:attrNameLst>
                                      </p:cBhvr>
                                      <p:to>
                                        <p:strVal val="visible"/>
                                      </p:to>
                                    </p:set>
                                    <p:animEffect transition="in" filter="wipe(left)">
                                      <p:cBhvr>
                                        <p:cTn id="55" dur="500"/>
                                        <p:tgtEl>
                                          <p:spTgt spid="20"/>
                                        </p:tgtEl>
                                      </p:cBhvr>
                                    </p:animEffect>
                                  </p:childTnLst>
                                </p:cTn>
                              </p:par>
                            </p:childTnLst>
                          </p:cTn>
                        </p:par>
                        <p:par>
                          <p:cTn id="56" fill="hold">
                            <p:stCondLst>
                              <p:cond delay="3600"/>
                            </p:stCondLst>
                            <p:childTnLst>
                              <p:par>
                                <p:cTn id="57" presetID="22" presetClass="entr" presetSubtype="8" fill="hold" grpId="0" nodeType="afterEffect">
                                  <p:stCondLst>
                                    <p:cond delay="0"/>
                                  </p:stCondLst>
                                  <p:childTnLst>
                                    <p:set>
                                      <p:cBhvr>
                                        <p:cTn id="58" dur="1" fill="hold">
                                          <p:stCondLst>
                                            <p:cond delay="0"/>
                                          </p:stCondLst>
                                        </p:cTn>
                                        <p:tgtEl>
                                          <p:spTgt spid="15"/>
                                        </p:tgtEl>
                                        <p:attrNameLst>
                                          <p:attrName>style.visibility</p:attrName>
                                        </p:attrNameLst>
                                      </p:cBhvr>
                                      <p:to>
                                        <p:strVal val="visible"/>
                                      </p:to>
                                    </p:set>
                                    <p:animEffect transition="in" filter="wipe(left)">
                                      <p:cBhvr>
                                        <p:cTn id="59"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97" grpId="0" animBg="1"/>
      <p:bldP spid="1048698" grpId="0" animBg="1"/>
      <p:bldP spid="1048699" grpId="0" animBg="1"/>
      <p:bldP spid="1048700" grpId="0" animBg="1"/>
      <p:bldP spid="1048701" grpId="0" animBg="1"/>
      <p:bldP spid="1048711" grpId="0"/>
      <p:bldP spid="16" grpId="0"/>
      <p:bldP spid="2" grpId="0" animBg="1"/>
      <p:bldP spid="15" grpId="0" animBg="1"/>
      <p:bldP spid="19" grpId="0" animBg="1"/>
      <p:bldP spid="20"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0">
          <a:blip r:embed="rId3">
            <a:alphaModFix amt="64000"/>
            <a:lum/>
          </a:blip>
          <a:srcRect/>
          <a:stretch>
            <a:fillRect l="-10000" r="-10000"/>
          </a:stretch>
        </a:blipFill>
        <a:effectLst/>
      </p:bgPr>
    </p:bg>
    <p:spTree>
      <p:nvGrpSpPr>
        <p:cNvPr id="1" name=""/>
        <p:cNvGrpSpPr/>
        <p:nvPr/>
      </p:nvGrpSpPr>
      <p:grpSpPr>
        <a:xfrm>
          <a:off x="0" y="0"/>
          <a:ext cx="0" cy="0"/>
          <a:chOff x="0" y="0"/>
          <a:chExt cx="0" cy="0"/>
        </a:xfrm>
      </p:grpSpPr>
      <p:sp>
        <p:nvSpPr>
          <p:cNvPr id="1048697" name="矩形 1"/>
          <p:cNvSpPr/>
          <p:nvPr/>
        </p:nvSpPr>
        <p:spPr>
          <a:xfrm>
            <a:off x="0" y="457200"/>
            <a:ext cx="144463" cy="144463"/>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pPr>
            <a:endParaRPr lang="zh-CN" altLang="en-US">
              <a:solidFill>
                <a:prstClr val="white"/>
              </a:solidFill>
            </a:endParaRPr>
          </a:p>
        </p:txBody>
      </p:sp>
      <p:sp>
        <p:nvSpPr>
          <p:cNvPr id="1048698" name="矩形 2"/>
          <p:cNvSpPr/>
          <p:nvPr/>
        </p:nvSpPr>
        <p:spPr>
          <a:xfrm>
            <a:off x="198438" y="457200"/>
            <a:ext cx="144462" cy="14446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pPr>
            <a:endParaRPr lang="zh-CN" altLang="en-US">
              <a:solidFill>
                <a:prstClr val="white"/>
              </a:solidFill>
            </a:endParaRPr>
          </a:p>
        </p:txBody>
      </p:sp>
      <p:sp>
        <p:nvSpPr>
          <p:cNvPr id="1048699" name="矩形 3"/>
          <p:cNvSpPr/>
          <p:nvPr/>
        </p:nvSpPr>
        <p:spPr>
          <a:xfrm>
            <a:off x="396875" y="457200"/>
            <a:ext cx="142875" cy="14446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pPr>
            <a:endParaRPr lang="zh-CN" altLang="en-US">
              <a:solidFill>
                <a:prstClr val="white"/>
              </a:solidFill>
            </a:endParaRPr>
          </a:p>
        </p:txBody>
      </p:sp>
      <p:sp>
        <p:nvSpPr>
          <p:cNvPr id="1048700" name="矩形 4"/>
          <p:cNvSpPr/>
          <p:nvPr/>
        </p:nvSpPr>
        <p:spPr>
          <a:xfrm>
            <a:off x="593725" y="457200"/>
            <a:ext cx="144463" cy="14446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pPr>
            <a:endParaRPr lang="zh-CN" altLang="en-US">
              <a:solidFill>
                <a:prstClr val="white"/>
              </a:solidFill>
            </a:endParaRPr>
          </a:p>
        </p:txBody>
      </p:sp>
      <p:sp>
        <p:nvSpPr>
          <p:cNvPr id="1048701" name="矩形 5"/>
          <p:cNvSpPr/>
          <p:nvPr/>
        </p:nvSpPr>
        <p:spPr>
          <a:xfrm>
            <a:off x="792163" y="457200"/>
            <a:ext cx="144462" cy="14446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pPr>
            <a:endParaRPr lang="zh-CN" altLang="en-US">
              <a:solidFill>
                <a:prstClr val="white"/>
              </a:solidFill>
            </a:endParaRPr>
          </a:p>
        </p:txBody>
      </p:sp>
      <p:cxnSp>
        <p:nvCxnSpPr>
          <p:cNvPr id="3145743" name="直接连接符 51"/>
          <p:cNvCxnSpPr>
            <a:cxnSpLocks/>
          </p:cNvCxnSpPr>
          <p:nvPr/>
        </p:nvCxnSpPr>
        <p:spPr>
          <a:xfrm flipH="1">
            <a:off x="3851275" y="530225"/>
            <a:ext cx="4986338" cy="0"/>
          </a:xfrm>
          <a:prstGeom prst="line">
            <a:avLst/>
          </a:prstGeom>
          <a:ln>
            <a:solidFill>
              <a:schemeClr val="tx2"/>
            </a:solidFill>
            <a:prstDash val="dashDot"/>
            <a:headEnd type="none" w="sm" len="sm"/>
            <a:tailEnd type="oval" w="sm" len="sm"/>
          </a:ln>
        </p:spPr>
        <p:style>
          <a:lnRef idx="1">
            <a:schemeClr val="accent1"/>
          </a:lnRef>
          <a:fillRef idx="0">
            <a:schemeClr val="accent1"/>
          </a:fillRef>
          <a:effectRef idx="0">
            <a:schemeClr val="accent1"/>
          </a:effectRef>
          <a:fontRef idx="minor">
            <a:schemeClr val="tx1"/>
          </a:fontRef>
        </p:style>
      </p:cxnSp>
      <p:sp>
        <p:nvSpPr>
          <p:cNvPr id="1048711" name="TextBox 49"/>
          <p:cNvSpPr txBox="1">
            <a:spLocks noChangeArrowheads="1"/>
          </p:cNvSpPr>
          <p:nvPr/>
        </p:nvSpPr>
        <p:spPr bwMode="auto">
          <a:xfrm>
            <a:off x="1039074" y="186750"/>
            <a:ext cx="2709752" cy="707886"/>
          </a:xfrm>
          <a:prstGeom prst="rect">
            <a:avLst/>
          </a:prstGeom>
          <a:noFill/>
          <a:ln>
            <a:noFill/>
          </a:ln>
        </p:spPr>
        <p:txBody>
          <a:bodyPr>
            <a:spAutoFit/>
          </a:bodyPr>
          <a:lstStyle/>
          <a:p>
            <a:pPr algn="dist"/>
            <a:r>
              <a:rPr lang="zh-TW" altLang="en-US" sz="4000" b="1" dirty="0">
                <a:solidFill>
                  <a:schemeClr val="tx2">
                    <a:lumMod val="50000"/>
                  </a:schemeClr>
                </a:solidFill>
                <a:latin typeface="標楷體" panose="03000509000000000000" pitchFamily="65" charset="-120"/>
                <a:ea typeface="標楷體" panose="03000509000000000000" pitchFamily="65" charset="-120"/>
              </a:rPr>
              <a:t>論文</a:t>
            </a:r>
            <a:r>
              <a:rPr lang="en-US" altLang="zh-TW" sz="4000" b="1" dirty="0">
                <a:solidFill>
                  <a:schemeClr val="tx2">
                    <a:lumMod val="50000"/>
                  </a:schemeClr>
                </a:solidFill>
                <a:latin typeface="標楷體" panose="03000509000000000000" pitchFamily="65" charset="-120"/>
                <a:ea typeface="標楷體" panose="03000509000000000000" pitchFamily="65" charset="-120"/>
              </a:rPr>
              <a:t>2</a:t>
            </a:r>
            <a:endParaRPr lang="zh-CN" altLang="en-US" sz="4000" b="1" dirty="0">
              <a:solidFill>
                <a:schemeClr val="tx2">
                  <a:lumMod val="50000"/>
                </a:schemeClr>
              </a:solidFill>
              <a:latin typeface="標楷體" panose="03000509000000000000" pitchFamily="65" charset="-120"/>
              <a:ea typeface="標楷體" panose="03000509000000000000" pitchFamily="65" charset="-120"/>
            </a:endParaRPr>
          </a:p>
        </p:txBody>
      </p:sp>
      <p:sp>
        <p:nvSpPr>
          <p:cNvPr id="1048712" name="橢圓 27"/>
          <p:cNvSpPr/>
          <p:nvPr/>
        </p:nvSpPr>
        <p:spPr>
          <a:xfrm>
            <a:off x="8172400" y="4482762"/>
            <a:ext cx="792088" cy="62753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dirty="0">
                <a:ln w="0"/>
                <a:solidFill>
                  <a:schemeClr val="tx2">
                    <a:lumMod val="50000"/>
                  </a:schemeClr>
                </a:solidFill>
                <a:effectLst>
                  <a:outerShdw blurRad="38100" dist="19050" dir="2700000" algn="tl" rotWithShape="0">
                    <a:schemeClr val="dk1">
                      <a:alpha val="40000"/>
                    </a:schemeClr>
                  </a:outerShdw>
                </a:effectLst>
                <a:latin typeface="Segoe Print" panose="02000600000000000000" pitchFamily="2" charset="0"/>
                <a:ea typeface="標楷體" panose="03000509000000000000" pitchFamily="65" charset="-120"/>
              </a:rPr>
              <a:t>23</a:t>
            </a:r>
          </a:p>
        </p:txBody>
      </p:sp>
      <p:pic>
        <p:nvPicPr>
          <p:cNvPr id="3" name="圖片 2">
            <a:extLst>
              <a:ext uri="{FF2B5EF4-FFF2-40B4-BE49-F238E27FC236}">
                <a16:creationId xmlns:a16="http://schemas.microsoft.com/office/drawing/2014/main" id="{3DA7C9C9-BE84-4A43-AE36-32020133FB41}"/>
              </a:ext>
            </a:extLst>
          </p:cNvPr>
          <p:cNvPicPr>
            <a:picLocks noChangeAspect="1"/>
          </p:cNvPicPr>
          <p:nvPr/>
        </p:nvPicPr>
        <p:blipFill>
          <a:blip r:embed="rId4"/>
          <a:stretch>
            <a:fillRect/>
          </a:stretch>
        </p:blipFill>
        <p:spPr>
          <a:xfrm>
            <a:off x="2252524" y="798368"/>
            <a:ext cx="4335699" cy="3836796"/>
          </a:xfrm>
          <a:prstGeom prst="rect">
            <a:avLst/>
          </a:prstGeom>
        </p:spPr>
      </p:pic>
      <p:sp>
        <p:nvSpPr>
          <p:cNvPr id="14" name="文字方塊 24">
            <a:extLst>
              <a:ext uri="{FF2B5EF4-FFF2-40B4-BE49-F238E27FC236}">
                <a16:creationId xmlns:a16="http://schemas.microsoft.com/office/drawing/2014/main" id="{36FC2CCD-734B-4C89-870B-6CF7AEA29849}"/>
              </a:ext>
            </a:extLst>
          </p:cNvPr>
          <p:cNvSpPr txBox="1"/>
          <p:nvPr/>
        </p:nvSpPr>
        <p:spPr>
          <a:xfrm>
            <a:off x="618464" y="4650486"/>
            <a:ext cx="7907072" cy="369332"/>
          </a:xfrm>
          <a:prstGeom prst="rect">
            <a:avLst/>
          </a:prstGeom>
          <a:noFill/>
        </p:spPr>
        <p:txBody>
          <a:bodyPr wrap="square" rtlCol="0">
            <a:spAutoFit/>
          </a:bodyPr>
          <a:lstStyle/>
          <a:p>
            <a:r>
              <a:rPr lang="zh-TW" altLang="en-US" dirty="0">
                <a:solidFill>
                  <a:schemeClr val="bg2">
                    <a:lumMod val="50000"/>
                  </a:schemeClr>
                </a:solidFill>
                <a:latin typeface="標楷體" panose="03000509000000000000" pitchFamily="65" charset="-120"/>
                <a:ea typeface="標楷體" panose="03000509000000000000" pitchFamily="65" charset="-120"/>
              </a:rPr>
              <a:t>研究設置：插管人體模型和顯示尖端攝像頭視圖和轉向信息的視頻監視器。</a:t>
            </a:r>
          </a:p>
        </p:txBody>
      </p:sp>
    </p:spTree>
    <p:extLst>
      <p:ext uri="{BB962C8B-B14F-4D97-AF65-F5344CB8AC3E}">
        <p14:creationId xmlns:p14="http://schemas.microsoft.com/office/powerpoint/2010/main" val="1131462805"/>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048697"/>
                                        </p:tgtEl>
                                        <p:attrNameLst>
                                          <p:attrName>style.visibility</p:attrName>
                                        </p:attrNameLst>
                                      </p:cBhvr>
                                      <p:to>
                                        <p:strVal val="visible"/>
                                      </p:to>
                                    </p:set>
                                    <p:anim calcmode="lin" valueType="num">
                                      <p:cBhvr additive="base">
                                        <p:cTn id="7" dur="100" fill="hold"/>
                                        <p:tgtEl>
                                          <p:spTgt spid="1048697"/>
                                        </p:tgtEl>
                                        <p:attrNameLst>
                                          <p:attrName>ppt_x</p:attrName>
                                        </p:attrNameLst>
                                      </p:cBhvr>
                                      <p:tavLst>
                                        <p:tav tm="0">
                                          <p:val>
                                            <p:strVal val="0-#ppt_w/2"/>
                                          </p:val>
                                        </p:tav>
                                        <p:tav tm="100000">
                                          <p:val>
                                            <p:strVal val="#ppt_x"/>
                                          </p:val>
                                        </p:tav>
                                      </p:tavLst>
                                    </p:anim>
                                    <p:anim calcmode="lin" valueType="num">
                                      <p:cBhvr additive="base">
                                        <p:cTn id="8" dur="100" fill="hold"/>
                                        <p:tgtEl>
                                          <p:spTgt spid="1048697"/>
                                        </p:tgtEl>
                                        <p:attrNameLst>
                                          <p:attrName>ppt_y</p:attrName>
                                        </p:attrNameLst>
                                      </p:cBhvr>
                                      <p:tavLst>
                                        <p:tav tm="0">
                                          <p:val>
                                            <p:strVal val="#ppt_y"/>
                                          </p:val>
                                        </p:tav>
                                        <p:tav tm="100000">
                                          <p:val>
                                            <p:strVal val="#ppt_y"/>
                                          </p:val>
                                        </p:tav>
                                      </p:tavLst>
                                    </p:anim>
                                  </p:childTnLst>
                                </p:cTn>
                              </p:par>
                            </p:childTnLst>
                          </p:cTn>
                        </p:par>
                        <p:par>
                          <p:cTn id="9" fill="hold">
                            <p:stCondLst>
                              <p:cond delay="100"/>
                            </p:stCondLst>
                            <p:childTnLst>
                              <p:par>
                                <p:cTn id="10" presetID="2" presetClass="entr" presetSubtype="8" fill="hold" grpId="0" nodeType="afterEffect">
                                  <p:stCondLst>
                                    <p:cond delay="0"/>
                                  </p:stCondLst>
                                  <p:childTnLst>
                                    <p:set>
                                      <p:cBhvr>
                                        <p:cTn id="11" dur="1" fill="hold">
                                          <p:stCondLst>
                                            <p:cond delay="0"/>
                                          </p:stCondLst>
                                        </p:cTn>
                                        <p:tgtEl>
                                          <p:spTgt spid="1048698"/>
                                        </p:tgtEl>
                                        <p:attrNameLst>
                                          <p:attrName>style.visibility</p:attrName>
                                        </p:attrNameLst>
                                      </p:cBhvr>
                                      <p:to>
                                        <p:strVal val="visible"/>
                                      </p:to>
                                    </p:set>
                                    <p:anim calcmode="lin" valueType="num">
                                      <p:cBhvr additive="base">
                                        <p:cTn id="12" dur="100" fill="hold"/>
                                        <p:tgtEl>
                                          <p:spTgt spid="1048698"/>
                                        </p:tgtEl>
                                        <p:attrNameLst>
                                          <p:attrName>ppt_x</p:attrName>
                                        </p:attrNameLst>
                                      </p:cBhvr>
                                      <p:tavLst>
                                        <p:tav tm="0">
                                          <p:val>
                                            <p:strVal val="0-#ppt_w/2"/>
                                          </p:val>
                                        </p:tav>
                                        <p:tav tm="100000">
                                          <p:val>
                                            <p:strVal val="#ppt_x"/>
                                          </p:val>
                                        </p:tav>
                                      </p:tavLst>
                                    </p:anim>
                                    <p:anim calcmode="lin" valueType="num">
                                      <p:cBhvr additive="base">
                                        <p:cTn id="13" dur="100" fill="hold"/>
                                        <p:tgtEl>
                                          <p:spTgt spid="1048698"/>
                                        </p:tgtEl>
                                        <p:attrNameLst>
                                          <p:attrName>ppt_y</p:attrName>
                                        </p:attrNameLst>
                                      </p:cBhvr>
                                      <p:tavLst>
                                        <p:tav tm="0">
                                          <p:val>
                                            <p:strVal val="#ppt_y"/>
                                          </p:val>
                                        </p:tav>
                                        <p:tav tm="100000">
                                          <p:val>
                                            <p:strVal val="#ppt_y"/>
                                          </p:val>
                                        </p:tav>
                                      </p:tavLst>
                                    </p:anim>
                                  </p:childTnLst>
                                </p:cTn>
                              </p:par>
                            </p:childTnLst>
                          </p:cTn>
                        </p:par>
                        <p:par>
                          <p:cTn id="14" fill="hold">
                            <p:stCondLst>
                              <p:cond delay="200"/>
                            </p:stCondLst>
                            <p:childTnLst>
                              <p:par>
                                <p:cTn id="15" presetID="2" presetClass="entr" presetSubtype="8" fill="hold" grpId="0" nodeType="afterEffect">
                                  <p:stCondLst>
                                    <p:cond delay="0"/>
                                  </p:stCondLst>
                                  <p:childTnLst>
                                    <p:set>
                                      <p:cBhvr>
                                        <p:cTn id="16" dur="1" fill="hold">
                                          <p:stCondLst>
                                            <p:cond delay="0"/>
                                          </p:stCondLst>
                                        </p:cTn>
                                        <p:tgtEl>
                                          <p:spTgt spid="1048699"/>
                                        </p:tgtEl>
                                        <p:attrNameLst>
                                          <p:attrName>style.visibility</p:attrName>
                                        </p:attrNameLst>
                                      </p:cBhvr>
                                      <p:to>
                                        <p:strVal val="visible"/>
                                      </p:to>
                                    </p:set>
                                    <p:anim calcmode="lin" valueType="num">
                                      <p:cBhvr additive="base">
                                        <p:cTn id="17" dur="100" fill="hold"/>
                                        <p:tgtEl>
                                          <p:spTgt spid="1048699"/>
                                        </p:tgtEl>
                                        <p:attrNameLst>
                                          <p:attrName>ppt_x</p:attrName>
                                        </p:attrNameLst>
                                      </p:cBhvr>
                                      <p:tavLst>
                                        <p:tav tm="0">
                                          <p:val>
                                            <p:strVal val="0-#ppt_w/2"/>
                                          </p:val>
                                        </p:tav>
                                        <p:tav tm="100000">
                                          <p:val>
                                            <p:strVal val="#ppt_x"/>
                                          </p:val>
                                        </p:tav>
                                      </p:tavLst>
                                    </p:anim>
                                    <p:anim calcmode="lin" valueType="num">
                                      <p:cBhvr additive="base">
                                        <p:cTn id="18" dur="100" fill="hold"/>
                                        <p:tgtEl>
                                          <p:spTgt spid="1048699"/>
                                        </p:tgtEl>
                                        <p:attrNameLst>
                                          <p:attrName>ppt_y</p:attrName>
                                        </p:attrNameLst>
                                      </p:cBhvr>
                                      <p:tavLst>
                                        <p:tav tm="0">
                                          <p:val>
                                            <p:strVal val="#ppt_y"/>
                                          </p:val>
                                        </p:tav>
                                        <p:tav tm="100000">
                                          <p:val>
                                            <p:strVal val="#ppt_y"/>
                                          </p:val>
                                        </p:tav>
                                      </p:tavLst>
                                    </p:anim>
                                  </p:childTnLst>
                                </p:cTn>
                              </p:par>
                            </p:childTnLst>
                          </p:cTn>
                        </p:par>
                        <p:par>
                          <p:cTn id="19" fill="hold">
                            <p:stCondLst>
                              <p:cond delay="300"/>
                            </p:stCondLst>
                            <p:childTnLst>
                              <p:par>
                                <p:cTn id="20" presetID="2" presetClass="entr" presetSubtype="8" fill="hold" grpId="0" nodeType="afterEffect">
                                  <p:stCondLst>
                                    <p:cond delay="0"/>
                                  </p:stCondLst>
                                  <p:childTnLst>
                                    <p:set>
                                      <p:cBhvr>
                                        <p:cTn id="21" dur="1" fill="hold">
                                          <p:stCondLst>
                                            <p:cond delay="0"/>
                                          </p:stCondLst>
                                        </p:cTn>
                                        <p:tgtEl>
                                          <p:spTgt spid="1048700"/>
                                        </p:tgtEl>
                                        <p:attrNameLst>
                                          <p:attrName>style.visibility</p:attrName>
                                        </p:attrNameLst>
                                      </p:cBhvr>
                                      <p:to>
                                        <p:strVal val="visible"/>
                                      </p:to>
                                    </p:set>
                                    <p:anim calcmode="lin" valueType="num">
                                      <p:cBhvr additive="base">
                                        <p:cTn id="22" dur="100" fill="hold"/>
                                        <p:tgtEl>
                                          <p:spTgt spid="1048700"/>
                                        </p:tgtEl>
                                        <p:attrNameLst>
                                          <p:attrName>ppt_x</p:attrName>
                                        </p:attrNameLst>
                                      </p:cBhvr>
                                      <p:tavLst>
                                        <p:tav tm="0">
                                          <p:val>
                                            <p:strVal val="0-#ppt_w/2"/>
                                          </p:val>
                                        </p:tav>
                                        <p:tav tm="100000">
                                          <p:val>
                                            <p:strVal val="#ppt_x"/>
                                          </p:val>
                                        </p:tav>
                                      </p:tavLst>
                                    </p:anim>
                                    <p:anim calcmode="lin" valueType="num">
                                      <p:cBhvr additive="base">
                                        <p:cTn id="23" dur="100" fill="hold"/>
                                        <p:tgtEl>
                                          <p:spTgt spid="1048700"/>
                                        </p:tgtEl>
                                        <p:attrNameLst>
                                          <p:attrName>ppt_y</p:attrName>
                                        </p:attrNameLst>
                                      </p:cBhvr>
                                      <p:tavLst>
                                        <p:tav tm="0">
                                          <p:val>
                                            <p:strVal val="#ppt_y"/>
                                          </p:val>
                                        </p:tav>
                                        <p:tav tm="100000">
                                          <p:val>
                                            <p:strVal val="#ppt_y"/>
                                          </p:val>
                                        </p:tav>
                                      </p:tavLst>
                                    </p:anim>
                                  </p:childTnLst>
                                </p:cTn>
                              </p:par>
                            </p:childTnLst>
                          </p:cTn>
                        </p:par>
                        <p:par>
                          <p:cTn id="24" fill="hold">
                            <p:stCondLst>
                              <p:cond delay="400"/>
                            </p:stCondLst>
                            <p:childTnLst>
                              <p:par>
                                <p:cTn id="25" presetID="2" presetClass="entr" presetSubtype="8" fill="hold" grpId="0" nodeType="afterEffect">
                                  <p:stCondLst>
                                    <p:cond delay="0"/>
                                  </p:stCondLst>
                                  <p:childTnLst>
                                    <p:set>
                                      <p:cBhvr>
                                        <p:cTn id="26" dur="1" fill="hold">
                                          <p:stCondLst>
                                            <p:cond delay="0"/>
                                          </p:stCondLst>
                                        </p:cTn>
                                        <p:tgtEl>
                                          <p:spTgt spid="1048701"/>
                                        </p:tgtEl>
                                        <p:attrNameLst>
                                          <p:attrName>style.visibility</p:attrName>
                                        </p:attrNameLst>
                                      </p:cBhvr>
                                      <p:to>
                                        <p:strVal val="visible"/>
                                      </p:to>
                                    </p:set>
                                    <p:anim calcmode="lin" valueType="num">
                                      <p:cBhvr additive="base">
                                        <p:cTn id="27" dur="100" fill="hold"/>
                                        <p:tgtEl>
                                          <p:spTgt spid="1048701"/>
                                        </p:tgtEl>
                                        <p:attrNameLst>
                                          <p:attrName>ppt_x</p:attrName>
                                        </p:attrNameLst>
                                      </p:cBhvr>
                                      <p:tavLst>
                                        <p:tav tm="0">
                                          <p:val>
                                            <p:strVal val="0-#ppt_w/2"/>
                                          </p:val>
                                        </p:tav>
                                        <p:tav tm="100000">
                                          <p:val>
                                            <p:strVal val="#ppt_x"/>
                                          </p:val>
                                        </p:tav>
                                      </p:tavLst>
                                    </p:anim>
                                    <p:anim calcmode="lin" valueType="num">
                                      <p:cBhvr additive="base">
                                        <p:cTn id="28" dur="100" fill="hold"/>
                                        <p:tgtEl>
                                          <p:spTgt spid="1048701"/>
                                        </p:tgtEl>
                                        <p:attrNameLst>
                                          <p:attrName>ppt_y</p:attrName>
                                        </p:attrNameLst>
                                      </p:cBhvr>
                                      <p:tavLst>
                                        <p:tav tm="0">
                                          <p:val>
                                            <p:strVal val="#ppt_y"/>
                                          </p:val>
                                        </p:tav>
                                        <p:tav tm="100000">
                                          <p:val>
                                            <p:strVal val="#ppt_y"/>
                                          </p:val>
                                        </p:tav>
                                      </p:tavLst>
                                    </p:anim>
                                  </p:childTnLst>
                                </p:cTn>
                              </p:par>
                            </p:childTnLst>
                          </p:cTn>
                        </p:par>
                        <p:par>
                          <p:cTn id="29" fill="hold">
                            <p:stCondLst>
                              <p:cond delay="500"/>
                            </p:stCondLst>
                            <p:childTnLst>
                              <p:par>
                                <p:cTn id="30" presetID="22" presetClass="entr" presetSubtype="2" fill="hold" nodeType="afterEffect">
                                  <p:stCondLst>
                                    <p:cond delay="0"/>
                                  </p:stCondLst>
                                  <p:childTnLst>
                                    <p:set>
                                      <p:cBhvr>
                                        <p:cTn id="31" dur="1" fill="hold">
                                          <p:stCondLst>
                                            <p:cond delay="0"/>
                                          </p:stCondLst>
                                        </p:cTn>
                                        <p:tgtEl>
                                          <p:spTgt spid="3145743"/>
                                        </p:tgtEl>
                                        <p:attrNameLst>
                                          <p:attrName>style.visibility</p:attrName>
                                        </p:attrNameLst>
                                      </p:cBhvr>
                                      <p:to>
                                        <p:strVal val="visible"/>
                                      </p:to>
                                    </p:set>
                                    <p:animEffect transition="in" filter="wipe(right)">
                                      <p:cBhvr>
                                        <p:cTn id="32" dur="300"/>
                                        <p:tgtEl>
                                          <p:spTgt spid="3145743"/>
                                        </p:tgtEl>
                                      </p:cBhvr>
                                    </p:animEffect>
                                  </p:childTnLst>
                                </p:cTn>
                              </p:par>
                            </p:childTnLst>
                          </p:cTn>
                        </p:par>
                        <p:par>
                          <p:cTn id="33" fill="hold">
                            <p:stCondLst>
                              <p:cond delay="800"/>
                            </p:stCondLst>
                            <p:childTnLst>
                              <p:par>
                                <p:cTn id="34" presetID="12" presetClass="entr" presetSubtype="4" fill="hold" grpId="0" nodeType="afterEffect">
                                  <p:stCondLst>
                                    <p:cond delay="0"/>
                                  </p:stCondLst>
                                  <p:childTnLst>
                                    <p:set>
                                      <p:cBhvr>
                                        <p:cTn id="35" dur="1" fill="hold">
                                          <p:stCondLst>
                                            <p:cond delay="0"/>
                                          </p:stCondLst>
                                        </p:cTn>
                                        <p:tgtEl>
                                          <p:spTgt spid="1048711"/>
                                        </p:tgtEl>
                                        <p:attrNameLst>
                                          <p:attrName>style.visibility</p:attrName>
                                        </p:attrNameLst>
                                      </p:cBhvr>
                                      <p:to>
                                        <p:strVal val="visible"/>
                                      </p:to>
                                    </p:set>
                                    <p:anim calcmode="lin" valueType="num">
                                      <p:cBhvr additive="base">
                                        <p:cTn id="36" dur="300"/>
                                        <p:tgtEl>
                                          <p:spTgt spid="1048711"/>
                                        </p:tgtEl>
                                        <p:attrNameLst>
                                          <p:attrName>ppt_y</p:attrName>
                                        </p:attrNameLst>
                                      </p:cBhvr>
                                      <p:tavLst>
                                        <p:tav tm="0">
                                          <p:val>
                                            <p:strVal val="#ppt_y+#ppt_h*1.125000"/>
                                          </p:val>
                                        </p:tav>
                                        <p:tav tm="100000">
                                          <p:val>
                                            <p:strVal val="#ppt_y"/>
                                          </p:val>
                                        </p:tav>
                                      </p:tavLst>
                                    </p:anim>
                                    <p:animEffect transition="in" filter="wipe(up)">
                                      <p:cBhvr>
                                        <p:cTn id="37" dur="300"/>
                                        <p:tgtEl>
                                          <p:spTgt spid="1048711"/>
                                        </p:tgtEl>
                                      </p:cBhvr>
                                    </p:animEffect>
                                  </p:childTnLst>
                                </p:cTn>
                              </p:par>
                            </p:childTnLst>
                          </p:cTn>
                        </p:par>
                        <p:par>
                          <p:cTn id="38" fill="hold">
                            <p:stCondLst>
                              <p:cond delay="1100"/>
                            </p:stCondLst>
                            <p:childTnLst>
                              <p:par>
                                <p:cTn id="39" presetID="42" presetClass="entr" presetSubtype="0" fill="hold" grpId="0" nodeType="after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fade">
                                      <p:cBhvr>
                                        <p:cTn id="41" dur="1000"/>
                                        <p:tgtEl>
                                          <p:spTgt spid="14"/>
                                        </p:tgtEl>
                                      </p:cBhvr>
                                    </p:animEffect>
                                    <p:anim calcmode="lin" valueType="num">
                                      <p:cBhvr>
                                        <p:cTn id="42" dur="1000" fill="hold"/>
                                        <p:tgtEl>
                                          <p:spTgt spid="14"/>
                                        </p:tgtEl>
                                        <p:attrNameLst>
                                          <p:attrName>ppt_x</p:attrName>
                                        </p:attrNameLst>
                                      </p:cBhvr>
                                      <p:tavLst>
                                        <p:tav tm="0">
                                          <p:val>
                                            <p:strVal val="#ppt_x"/>
                                          </p:val>
                                        </p:tav>
                                        <p:tav tm="100000">
                                          <p:val>
                                            <p:strVal val="#ppt_x"/>
                                          </p:val>
                                        </p:tav>
                                      </p:tavLst>
                                    </p:anim>
                                    <p:anim calcmode="lin" valueType="num">
                                      <p:cBhvr>
                                        <p:cTn id="43"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97" grpId="0" animBg="1"/>
      <p:bldP spid="1048698" grpId="0" animBg="1"/>
      <p:bldP spid="1048699" grpId="0" animBg="1"/>
      <p:bldP spid="1048700" grpId="0" animBg="1"/>
      <p:bldP spid="1048701" grpId="0" animBg="1"/>
      <p:bldP spid="1048711" grpId="0"/>
      <p:bldP spid="14" grpId="0"/>
    </p:bldLst>
  </p:timing>
</p:sld>
</file>

<file path=ppt/slides/slide24.xml><?xml version="1.0" encoding="utf-8"?>
<p:sld xmlns:a="http://schemas.openxmlformats.org/drawingml/2006/main" xmlns:r="http://schemas.openxmlformats.org/officeDocument/2006/relationships" xmlns:p="http://schemas.openxmlformats.org/presentationml/2006/main">
  <p:cSld>
    <p:bg bwMode="auto">
      <p:bgPr>
        <a:blipFill dpi="0" rotWithShape="1">
          <a:blip r:embed="rId3">
            <a:alphaModFix amt="64000"/>
            <a:lum/>
          </a:blip>
          <a:srcRect/>
          <a:stretch>
            <a:fillRect l="-10000" r="-10000"/>
          </a:stretch>
        </a:blipFill>
        <a:effectLst/>
      </p:bgPr>
    </p:bg>
    <p:spTree>
      <p:nvGrpSpPr>
        <p:cNvPr id="1" name=""/>
        <p:cNvGrpSpPr/>
        <p:nvPr/>
      </p:nvGrpSpPr>
      <p:grpSpPr>
        <a:xfrm>
          <a:off x="0" y="0"/>
          <a:ext cx="0" cy="0"/>
          <a:chOff x="0" y="0"/>
          <a:chExt cx="0" cy="0"/>
        </a:xfrm>
      </p:grpSpPr>
      <p:pic>
        <p:nvPicPr>
          <p:cNvPr id="15" name="图片 6"/>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1188640" y="0"/>
            <a:ext cx="7715251"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平行四边形 8"/>
          <p:cNvSpPr>
            <a:spLocks noChangeArrowheads="1"/>
          </p:cNvSpPr>
          <p:nvPr/>
        </p:nvSpPr>
        <p:spPr bwMode="auto">
          <a:xfrm>
            <a:off x="477070" y="1831180"/>
            <a:ext cx="8666932" cy="2036713"/>
          </a:xfrm>
          <a:prstGeom prst="parallelogram">
            <a:avLst>
              <a:gd name="adj" fmla="val 47034"/>
            </a:avLst>
          </a:prstGeom>
          <a:solidFill>
            <a:srgbClr val="124768">
              <a:alpha val="86000"/>
            </a:srgbClr>
          </a:solidFill>
          <a:ln>
            <a:noFill/>
          </a:ln>
        </p:spPr>
        <p:txBody>
          <a:bodyPr lIns="68580" tIns="34290" rIns="68580" bIns="34290"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endParaRPr lang="zh-CN" altLang="en-US">
              <a:solidFill>
                <a:srgbClr val="FFFFFF"/>
              </a:solidFill>
            </a:endParaRPr>
          </a:p>
        </p:txBody>
      </p:sp>
      <p:sp>
        <p:nvSpPr>
          <p:cNvPr id="17" name="TextBox 16"/>
          <p:cNvSpPr txBox="1"/>
          <p:nvPr/>
        </p:nvSpPr>
        <p:spPr>
          <a:xfrm>
            <a:off x="2483768" y="2430199"/>
            <a:ext cx="5040560" cy="838673"/>
          </a:xfrm>
          <a:prstGeom prst="rect">
            <a:avLst/>
          </a:prstGeom>
          <a:noFill/>
        </p:spPr>
        <p:txBody>
          <a:bodyPr wrap="square" lIns="68562" tIns="34281" rIns="68562" bIns="34281" rtlCol="0">
            <a:spAutoFit/>
          </a:bodyPr>
          <a:lstStyle/>
          <a:p>
            <a:pPr algn="dist"/>
            <a:r>
              <a:rPr lang="zh-TW" altLang="en-US" sz="5000" b="0" dirty="0">
                <a:solidFill>
                  <a:schemeClr val="bg1"/>
                </a:solidFill>
                <a:latin typeface="微软雅黑" panose="020B0503020204020204" pitchFamily="34" charset="-122"/>
                <a:ea typeface="微软雅黑" panose="020B0503020204020204" pitchFamily="34" charset="-122"/>
              </a:rPr>
              <a:t>系統架構</a:t>
            </a:r>
            <a:endParaRPr lang="zh-CN" altLang="en-US" sz="5000" b="0" dirty="0">
              <a:solidFill>
                <a:schemeClr val="bg1"/>
              </a:solidFill>
              <a:latin typeface="微软雅黑" panose="020B0503020204020204" pitchFamily="34" charset="-122"/>
              <a:ea typeface="微软雅黑" panose="020B0503020204020204" pitchFamily="34" charset="-122"/>
            </a:endParaRPr>
          </a:p>
        </p:txBody>
      </p:sp>
      <p:sp>
        <p:nvSpPr>
          <p:cNvPr id="7" name="橢圓 27">
            <a:extLst>
              <a:ext uri="{FF2B5EF4-FFF2-40B4-BE49-F238E27FC236}">
                <a16:creationId xmlns:a16="http://schemas.microsoft.com/office/drawing/2014/main" id="{26DBD362-86A4-4703-9301-2D70421D3BA2}"/>
              </a:ext>
            </a:extLst>
          </p:cNvPr>
          <p:cNvSpPr/>
          <p:nvPr/>
        </p:nvSpPr>
        <p:spPr>
          <a:xfrm>
            <a:off x="8172400" y="4482762"/>
            <a:ext cx="792088" cy="62753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dirty="0">
                <a:ln w="0"/>
                <a:solidFill>
                  <a:schemeClr val="tx2">
                    <a:lumMod val="60000"/>
                    <a:lumOff val="40000"/>
                  </a:schemeClr>
                </a:solidFill>
                <a:effectLst>
                  <a:outerShdw blurRad="38100" dist="19050" dir="2700000" algn="tl" rotWithShape="0">
                    <a:schemeClr val="dk1">
                      <a:alpha val="40000"/>
                    </a:schemeClr>
                  </a:outerShdw>
                </a:effectLst>
                <a:latin typeface="Segoe Print" panose="02000600000000000000" pitchFamily="2" charset="0"/>
                <a:ea typeface="標楷體" panose="03000509000000000000" pitchFamily="65" charset="-120"/>
              </a:rPr>
              <a:t>24</a:t>
            </a:r>
            <a:endParaRPr lang="zh-TW" altLang="en-US" sz="2000" dirty="0">
              <a:ln w="0"/>
              <a:solidFill>
                <a:schemeClr val="tx2">
                  <a:lumMod val="60000"/>
                  <a:lumOff val="40000"/>
                </a:schemeClr>
              </a:solidFill>
              <a:effectLst>
                <a:outerShdw blurRad="38100" dist="19050" dir="2700000" algn="tl" rotWithShape="0">
                  <a:schemeClr val="dk1">
                    <a:alpha val="40000"/>
                  </a:schemeClr>
                </a:outerShdw>
              </a:effectLst>
              <a:latin typeface="Segoe Print" panose="02000600000000000000" pitchFamily="2" charset="0"/>
              <a:ea typeface="標楷體" panose="03000509000000000000" pitchFamily="65" charset="-120"/>
            </a:endParaRPr>
          </a:p>
        </p:txBody>
      </p:sp>
    </p:spTree>
    <p:extLst>
      <p:ext uri="{BB962C8B-B14F-4D97-AF65-F5344CB8AC3E}">
        <p14:creationId xmlns:p14="http://schemas.microsoft.com/office/powerpoint/2010/main" val="1580707673"/>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strips(downLeft)">
                                      <p:cBhvr>
                                        <p:cTn id="7" dur="500"/>
                                        <p:tgtEl>
                                          <p:spTgt spid="15"/>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wipe(left)">
                                      <p:cBhvr>
                                        <p:cTn id="11" dur="500"/>
                                        <p:tgtEl>
                                          <p:spTgt spid="16"/>
                                        </p:tgtEl>
                                      </p:cBhvr>
                                    </p:animEffect>
                                  </p:childTnLst>
                                </p:cTn>
                              </p:par>
                            </p:childTnLst>
                          </p:cTn>
                        </p:par>
                        <p:par>
                          <p:cTn id="12" fill="hold">
                            <p:stCondLst>
                              <p:cond delay="1000"/>
                            </p:stCondLst>
                            <p:childTnLst>
                              <p:par>
                                <p:cTn id="13" presetID="41" presetClass="entr" presetSubtype="0" fill="hold" grpId="0" nodeType="afterEffect">
                                  <p:stCondLst>
                                    <p:cond delay="0"/>
                                  </p:stCondLst>
                                  <p:iterate type="lt">
                                    <p:tmPct val="10000"/>
                                  </p:iterate>
                                  <p:childTnLst>
                                    <p:set>
                                      <p:cBhvr>
                                        <p:cTn id="14" dur="1" fill="hold">
                                          <p:stCondLst>
                                            <p:cond delay="0"/>
                                          </p:stCondLst>
                                        </p:cTn>
                                        <p:tgtEl>
                                          <p:spTgt spid="17"/>
                                        </p:tgtEl>
                                        <p:attrNameLst>
                                          <p:attrName>style.visibility</p:attrName>
                                        </p:attrNameLst>
                                      </p:cBhvr>
                                      <p:to>
                                        <p:strVal val="visible"/>
                                      </p:to>
                                    </p:set>
                                    <p:anim calcmode="lin" valueType="num">
                                      <p:cBhvr>
                                        <p:cTn id="15" dur="500" fill="hold"/>
                                        <p:tgtEl>
                                          <p:spTgt spid="17"/>
                                        </p:tgtEl>
                                        <p:attrNameLst>
                                          <p:attrName>ppt_x</p:attrName>
                                        </p:attrNameLst>
                                      </p:cBhvr>
                                      <p:tavLst>
                                        <p:tav tm="0">
                                          <p:val>
                                            <p:strVal val="#ppt_x"/>
                                          </p:val>
                                        </p:tav>
                                        <p:tav tm="50000">
                                          <p:val>
                                            <p:strVal val="#ppt_x+.1"/>
                                          </p:val>
                                        </p:tav>
                                        <p:tav tm="100000">
                                          <p:val>
                                            <p:strVal val="#ppt_x"/>
                                          </p:val>
                                        </p:tav>
                                      </p:tavLst>
                                    </p:anim>
                                    <p:anim calcmode="lin" valueType="num">
                                      <p:cBhvr>
                                        <p:cTn id="16" dur="500" fill="hold"/>
                                        <p:tgtEl>
                                          <p:spTgt spid="17"/>
                                        </p:tgtEl>
                                        <p:attrNameLst>
                                          <p:attrName>ppt_y</p:attrName>
                                        </p:attrNameLst>
                                      </p:cBhvr>
                                      <p:tavLst>
                                        <p:tav tm="0">
                                          <p:val>
                                            <p:strVal val="#ppt_y"/>
                                          </p:val>
                                        </p:tav>
                                        <p:tav tm="100000">
                                          <p:val>
                                            <p:strVal val="#ppt_y"/>
                                          </p:val>
                                        </p:tav>
                                      </p:tavLst>
                                    </p:anim>
                                    <p:anim calcmode="lin" valueType="num">
                                      <p:cBhvr>
                                        <p:cTn id="17" dur="500" fill="hold"/>
                                        <p:tgtEl>
                                          <p:spTgt spid="17"/>
                                        </p:tgtEl>
                                        <p:attrNameLst>
                                          <p:attrName>ppt_h</p:attrName>
                                        </p:attrNameLst>
                                      </p:cBhvr>
                                      <p:tavLst>
                                        <p:tav tm="0">
                                          <p:val>
                                            <p:strVal val="#ppt_h/10"/>
                                          </p:val>
                                        </p:tav>
                                        <p:tav tm="50000">
                                          <p:val>
                                            <p:strVal val="#ppt_h+.01"/>
                                          </p:val>
                                        </p:tav>
                                        <p:tav tm="100000">
                                          <p:val>
                                            <p:strVal val="#ppt_h"/>
                                          </p:val>
                                        </p:tav>
                                      </p:tavLst>
                                    </p:anim>
                                    <p:anim calcmode="lin" valueType="num">
                                      <p:cBhvr>
                                        <p:cTn id="18" dur="500" fill="hold"/>
                                        <p:tgtEl>
                                          <p:spTgt spid="17"/>
                                        </p:tgtEl>
                                        <p:attrNameLst>
                                          <p:attrName>ppt_w</p:attrName>
                                        </p:attrNameLst>
                                      </p:cBhvr>
                                      <p:tavLst>
                                        <p:tav tm="0">
                                          <p:val>
                                            <p:strVal val="#ppt_w/10"/>
                                          </p:val>
                                        </p:tav>
                                        <p:tav tm="50000">
                                          <p:val>
                                            <p:strVal val="#ppt_w+.01"/>
                                          </p:val>
                                        </p:tav>
                                        <p:tav tm="100000">
                                          <p:val>
                                            <p:strVal val="#ppt_w"/>
                                          </p:val>
                                        </p:tav>
                                      </p:tavLst>
                                    </p:anim>
                                    <p:animEffect transition="in" filter="fade">
                                      <p:cBhvr>
                                        <p:cTn id="19" dur="500" tmFilter="0,0; .5, 1; 1, 1"/>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0">
          <a:blip r:embed="rId3">
            <a:alphaModFix amt="64000"/>
            <a:lum/>
          </a:blip>
          <a:srcRect/>
          <a:stretch>
            <a:fillRect l="-10000" r="-10000"/>
          </a:stretch>
        </a:blipFill>
        <a:effectLst/>
      </p:bgPr>
    </p:bg>
    <p:spTree>
      <p:nvGrpSpPr>
        <p:cNvPr id="1" name=""/>
        <p:cNvGrpSpPr/>
        <p:nvPr/>
      </p:nvGrpSpPr>
      <p:grpSpPr>
        <a:xfrm>
          <a:off x="0" y="0"/>
          <a:ext cx="0" cy="0"/>
          <a:chOff x="0" y="0"/>
          <a:chExt cx="0" cy="0"/>
        </a:xfrm>
      </p:grpSpPr>
      <p:sp>
        <p:nvSpPr>
          <p:cNvPr id="18" name="矩形 17">
            <a:extLst>
              <a:ext uri="{FF2B5EF4-FFF2-40B4-BE49-F238E27FC236}">
                <a16:creationId xmlns:a16="http://schemas.microsoft.com/office/drawing/2014/main" id="{E3C3B3C2-FD48-45AF-A004-4BFD8D6E28A7}"/>
              </a:ext>
            </a:extLst>
          </p:cNvPr>
          <p:cNvSpPr/>
          <p:nvPr/>
        </p:nvSpPr>
        <p:spPr>
          <a:xfrm>
            <a:off x="738187" y="1409641"/>
            <a:ext cx="1903295" cy="115212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27" name="矩形 26">
            <a:extLst>
              <a:ext uri="{FF2B5EF4-FFF2-40B4-BE49-F238E27FC236}">
                <a16:creationId xmlns:a16="http://schemas.microsoft.com/office/drawing/2014/main" id="{3623D6A5-21BA-453E-B2C0-382218E295F8}"/>
              </a:ext>
            </a:extLst>
          </p:cNvPr>
          <p:cNvSpPr/>
          <p:nvPr/>
        </p:nvSpPr>
        <p:spPr>
          <a:xfrm>
            <a:off x="625259" y="3485923"/>
            <a:ext cx="2016224" cy="115212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28" name="矩形 27">
            <a:extLst>
              <a:ext uri="{FF2B5EF4-FFF2-40B4-BE49-F238E27FC236}">
                <a16:creationId xmlns:a16="http://schemas.microsoft.com/office/drawing/2014/main" id="{CF95B223-4050-4154-A805-A4C2FED1F55D}"/>
              </a:ext>
            </a:extLst>
          </p:cNvPr>
          <p:cNvSpPr/>
          <p:nvPr/>
        </p:nvSpPr>
        <p:spPr>
          <a:xfrm>
            <a:off x="3748826" y="3485923"/>
            <a:ext cx="2016224" cy="115212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29" name="矩形 28">
            <a:extLst>
              <a:ext uri="{FF2B5EF4-FFF2-40B4-BE49-F238E27FC236}">
                <a16:creationId xmlns:a16="http://schemas.microsoft.com/office/drawing/2014/main" id="{CCC07920-C2B9-4AD8-830F-1806CD54F468}"/>
              </a:ext>
            </a:extLst>
          </p:cNvPr>
          <p:cNvSpPr/>
          <p:nvPr/>
        </p:nvSpPr>
        <p:spPr>
          <a:xfrm>
            <a:off x="6858555" y="1409641"/>
            <a:ext cx="2016224" cy="115212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30" name="矩形 29">
            <a:extLst>
              <a:ext uri="{FF2B5EF4-FFF2-40B4-BE49-F238E27FC236}">
                <a16:creationId xmlns:a16="http://schemas.microsoft.com/office/drawing/2014/main" id="{239E0CF3-DDDE-44FB-A3D7-135BBCA00D81}"/>
              </a:ext>
            </a:extLst>
          </p:cNvPr>
          <p:cNvSpPr/>
          <p:nvPr/>
        </p:nvSpPr>
        <p:spPr>
          <a:xfrm>
            <a:off x="3748826" y="1403986"/>
            <a:ext cx="2016224" cy="115212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cxnSp>
        <p:nvCxnSpPr>
          <p:cNvPr id="32" name="直線接點 31">
            <a:extLst>
              <a:ext uri="{FF2B5EF4-FFF2-40B4-BE49-F238E27FC236}">
                <a16:creationId xmlns:a16="http://schemas.microsoft.com/office/drawing/2014/main" id="{767476CB-0DC5-41DB-B6C5-1CD0216F04B7}"/>
              </a:ext>
            </a:extLst>
          </p:cNvPr>
          <p:cNvCxnSpPr>
            <a:cxnSpLocks/>
            <a:stCxn id="18" idx="3"/>
            <a:endCxn id="30" idx="1"/>
          </p:cNvCxnSpPr>
          <p:nvPr/>
        </p:nvCxnSpPr>
        <p:spPr>
          <a:xfrm flipV="1">
            <a:off x="2641482" y="1980050"/>
            <a:ext cx="1107344" cy="5655"/>
          </a:xfrm>
          <a:prstGeom prst="line">
            <a:avLst/>
          </a:prstGeom>
          <a:ln w="38100">
            <a:solidFill>
              <a:schemeClr val="bg2">
                <a:lumMod val="50000"/>
              </a:schemeClr>
            </a:solidFill>
          </a:ln>
        </p:spPr>
        <p:style>
          <a:lnRef idx="2">
            <a:schemeClr val="accent3"/>
          </a:lnRef>
          <a:fillRef idx="0">
            <a:schemeClr val="accent3"/>
          </a:fillRef>
          <a:effectRef idx="1">
            <a:schemeClr val="accent3"/>
          </a:effectRef>
          <a:fontRef idx="minor">
            <a:schemeClr val="tx1"/>
          </a:fontRef>
        </p:style>
      </p:cxnSp>
      <p:cxnSp>
        <p:nvCxnSpPr>
          <p:cNvPr id="34" name="直線接點 33">
            <a:extLst>
              <a:ext uri="{FF2B5EF4-FFF2-40B4-BE49-F238E27FC236}">
                <a16:creationId xmlns:a16="http://schemas.microsoft.com/office/drawing/2014/main" id="{A362ACD2-532D-44A3-B92F-EAE122FF839E}"/>
              </a:ext>
            </a:extLst>
          </p:cNvPr>
          <p:cNvCxnSpPr>
            <a:cxnSpLocks/>
            <a:stCxn id="30" idx="3"/>
            <a:endCxn id="29" idx="1"/>
          </p:cNvCxnSpPr>
          <p:nvPr/>
        </p:nvCxnSpPr>
        <p:spPr>
          <a:xfrm>
            <a:off x="5765050" y="1980050"/>
            <a:ext cx="1093505" cy="5655"/>
          </a:xfrm>
          <a:prstGeom prst="line">
            <a:avLst/>
          </a:prstGeom>
          <a:ln w="38100">
            <a:solidFill>
              <a:schemeClr val="bg2">
                <a:lumMod val="50000"/>
              </a:schemeClr>
            </a:solidFill>
          </a:ln>
        </p:spPr>
        <p:style>
          <a:lnRef idx="2">
            <a:schemeClr val="accent3"/>
          </a:lnRef>
          <a:fillRef idx="0">
            <a:schemeClr val="accent3"/>
          </a:fillRef>
          <a:effectRef idx="1">
            <a:schemeClr val="accent3"/>
          </a:effectRef>
          <a:fontRef idx="minor">
            <a:schemeClr val="tx1"/>
          </a:fontRef>
        </p:style>
      </p:cxnSp>
      <p:cxnSp>
        <p:nvCxnSpPr>
          <p:cNvPr id="39" name="直線接點 38">
            <a:extLst>
              <a:ext uri="{FF2B5EF4-FFF2-40B4-BE49-F238E27FC236}">
                <a16:creationId xmlns:a16="http://schemas.microsoft.com/office/drawing/2014/main" id="{EE1E729C-21F7-4DE0-ADD2-43B6C123835C}"/>
              </a:ext>
            </a:extLst>
          </p:cNvPr>
          <p:cNvCxnSpPr>
            <a:cxnSpLocks/>
            <a:stCxn id="27" idx="3"/>
            <a:endCxn id="28" idx="1"/>
          </p:cNvCxnSpPr>
          <p:nvPr/>
        </p:nvCxnSpPr>
        <p:spPr>
          <a:xfrm>
            <a:off x="2641483" y="4061987"/>
            <a:ext cx="1107343" cy="0"/>
          </a:xfrm>
          <a:prstGeom prst="line">
            <a:avLst/>
          </a:prstGeom>
          <a:ln w="38100">
            <a:solidFill>
              <a:schemeClr val="bg2">
                <a:lumMod val="50000"/>
              </a:schemeClr>
            </a:solidFill>
          </a:ln>
        </p:spPr>
        <p:style>
          <a:lnRef idx="2">
            <a:schemeClr val="accent3"/>
          </a:lnRef>
          <a:fillRef idx="0">
            <a:schemeClr val="accent3"/>
          </a:fillRef>
          <a:effectRef idx="1">
            <a:schemeClr val="accent3"/>
          </a:effectRef>
          <a:fontRef idx="minor">
            <a:schemeClr val="tx1"/>
          </a:fontRef>
        </p:style>
      </p:cxnSp>
      <p:cxnSp>
        <p:nvCxnSpPr>
          <p:cNvPr id="42" name="直線接點 41">
            <a:extLst>
              <a:ext uri="{FF2B5EF4-FFF2-40B4-BE49-F238E27FC236}">
                <a16:creationId xmlns:a16="http://schemas.microsoft.com/office/drawing/2014/main" id="{7D86118C-8C13-4C3A-ABB2-0569E2FBD855}"/>
              </a:ext>
            </a:extLst>
          </p:cNvPr>
          <p:cNvCxnSpPr>
            <a:cxnSpLocks/>
            <a:stCxn id="28" idx="0"/>
            <a:endCxn id="30" idx="2"/>
          </p:cNvCxnSpPr>
          <p:nvPr/>
        </p:nvCxnSpPr>
        <p:spPr>
          <a:xfrm flipV="1">
            <a:off x="4756938" y="2556114"/>
            <a:ext cx="0" cy="929809"/>
          </a:xfrm>
          <a:prstGeom prst="line">
            <a:avLst/>
          </a:prstGeom>
          <a:ln w="38100">
            <a:solidFill>
              <a:schemeClr val="bg2">
                <a:lumMod val="50000"/>
              </a:schemeClr>
            </a:solidFill>
          </a:ln>
        </p:spPr>
        <p:style>
          <a:lnRef idx="2">
            <a:schemeClr val="accent3"/>
          </a:lnRef>
          <a:fillRef idx="0">
            <a:schemeClr val="accent3"/>
          </a:fillRef>
          <a:effectRef idx="1">
            <a:schemeClr val="accent3"/>
          </a:effectRef>
          <a:fontRef idx="minor">
            <a:schemeClr val="tx1"/>
          </a:fontRef>
        </p:style>
      </p:cxnSp>
      <p:pic>
        <p:nvPicPr>
          <p:cNvPr id="47" name="圖片 46">
            <a:extLst>
              <a:ext uri="{FF2B5EF4-FFF2-40B4-BE49-F238E27FC236}">
                <a16:creationId xmlns:a16="http://schemas.microsoft.com/office/drawing/2014/main" id="{AD33DA33-1143-4EA1-BCDA-608813BD6A14}"/>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805" t="14606" r="-805" b="18922"/>
          <a:stretch/>
        </p:blipFill>
        <p:spPr>
          <a:xfrm>
            <a:off x="3718407" y="3377042"/>
            <a:ext cx="2112378" cy="1492440"/>
          </a:xfrm>
          <a:prstGeom prst="rect">
            <a:avLst/>
          </a:prstGeom>
        </p:spPr>
      </p:pic>
      <p:pic>
        <p:nvPicPr>
          <p:cNvPr id="48" name="圖片 47">
            <a:extLst>
              <a:ext uri="{FF2B5EF4-FFF2-40B4-BE49-F238E27FC236}">
                <a16:creationId xmlns:a16="http://schemas.microsoft.com/office/drawing/2014/main" id="{81C27ADC-2723-4E15-B268-C5EBFE566E57}"/>
              </a:ext>
            </a:extLst>
          </p:cNvPr>
          <p:cNvPicPr>
            <a:picLocks noChangeAspect="1"/>
          </p:cNvPicPr>
          <p:nvPr/>
        </p:nvPicPr>
        <p:blipFill rotWithShape="1">
          <a:blip r:embed="rId5">
            <a:extLst>
              <a:ext uri="{28A0092B-C50C-407E-A947-70E740481C1C}">
                <a14:useLocalDpi xmlns:a14="http://schemas.microsoft.com/office/drawing/2010/main" val="0"/>
              </a:ext>
            </a:extLst>
          </a:blip>
          <a:srcRect t="22313" b="20568"/>
          <a:stretch/>
        </p:blipFill>
        <p:spPr>
          <a:xfrm>
            <a:off x="539750" y="3440958"/>
            <a:ext cx="2143125" cy="1224136"/>
          </a:xfrm>
          <a:prstGeom prst="rect">
            <a:avLst/>
          </a:prstGeom>
        </p:spPr>
      </p:pic>
      <p:grpSp>
        <p:nvGrpSpPr>
          <p:cNvPr id="53" name="群組 52">
            <a:extLst>
              <a:ext uri="{FF2B5EF4-FFF2-40B4-BE49-F238E27FC236}">
                <a16:creationId xmlns:a16="http://schemas.microsoft.com/office/drawing/2014/main" id="{B8ACDE7C-BC07-47AF-8E8E-FA5F100D7EB6}"/>
              </a:ext>
            </a:extLst>
          </p:cNvPr>
          <p:cNvGrpSpPr/>
          <p:nvPr/>
        </p:nvGrpSpPr>
        <p:grpSpPr>
          <a:xfrm>
            <a:off x="6858555" y="1403986"/>
            <a:ext cx="2077057" cy="1215619"/>
            <a:chOff x="6841026" y="1417176"/>
            <a:chExt cx="2077057" cy="1215619"/>
          </a:xfrm>
        </p:grpSpPr>
        <p:pic>
          <p:nvPicPr>
            <p:cNvPr id="50" name="圖片 49">
              <a:extLst>
                <a:ext uri="{FF2B5EF4-FFF2-40B4-BE49-F238E27FC236}">
                  <a16:creationId xmlns:a16="http://schemas.microsoft.com/office/drawing/2014/main" id="{225A065E-DE4C-4C35-A47B-C51BC55BBB0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41026" y="1417176"/>
              <a:ext cx="2077057" cy="1208084"/>
            </a:xfrm>
            <a:prstGeom prst="rect">
              <a:avLst/>
            </a:prstGeom>
          </p:spPr>
        </p:pic>
        <p:pic>
          <p:nvPicPr>
            <p:cNvPr id="52" name="圖片 51">
              <a:extLst>
                <a:ext uri="{FF2B5EF4-FFF2-40B4-BE49-F238E27FC236}">
                  <a16:creationId xmlns:a16="http://schemas.microsoft.com/office/drawing/2014/main" id="{3B5A6E33-E95E-4208-9AB7-D4F4FFF8CDD1}"/>
                </a:ext>
              </a:extLst>
            </p:cNvPr>
            <p:cNvPicPr>
              <a:picLocks noChangeAspect="1"/>
            </p:cNvPicPr>
            <p:nvPr/>
          </p:nvPicPr>
          <p:blipFill rotWithShape="1">
            <a:blip r:embed="rId7" cstate="print">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val="0"/>
                </a:ext>
              </a:extLst>
            </a:blip>
            <a:srcRect t="3216" r="863" b="3386"/>
            <a:stretch/>
          </p:blipFill>
          <p:spPr>
            <a:xfrm>
              <a:off x="7831108" y="1611326"/>
              <a:ext cx="1060240" cy="1021469"/>
            </a:xfrm>
            <a:prstGeom prst="ellipse">
              <a:avLst/>
            </a:prstGeom>
            <a:ln w="63500" cap="rnd">
              <a:noFill/>
            </a:ln>
            <a:effectLst/>
          </p:spPr>
        </p:pic>
      </p:grpSp>
      <p:sp>
        <p:nvSpPr>
          <p:cNvPr id="2" name="文字方塊 1">
            <a:extLst>
              <a:ext uri="{FF2B5EF4-FFF2-40B4-BE49-F238E27FC236}">
                <a16:creationId xmlns:a16="http://schemas.microsoft.com/office/drawing/2014/main" id="{0A1E6482-031D-4237-9BB3-82B73612ECD7}"/>
              </a:ext>
            </a:extLst>
          </p:cNvPr>
          <p:cNvSpPr txBox="1"/>
          <p:nvPr/>
        </p:nvSpPr>
        <p:spPr>
          <a:xfrm>
            <a:off x="294340" y="902001"/>
            <a:ext cx="2678061" cy="461665"/>
          </a:xfrm>
          <a:prstGeom prst="rect">
            <a:avLst/>
          </a:prstGeom>
          <a:noFill/>
        </p:spPr>
        <p:txBody>
          <a:bodyPr wrap="square" rtlCol="0">
            <a:spAutoFit/>
          </a:bodyPr>
          <a:lstStyle/>
          <a:p>
            <a:pPr algn="ctr"/>
            <a:r>
              <a:rPr lang="en-US" altLang="zh-TW" sz="2400" dirty="0">
                <a:solidFill>
                  <a:schemeClr val="bg2">
                    <a:lumMod val="50000"/>
                  </a:schemeClr>
                </a:solidFill>
                <a:latin typeface="標楷體" panose="03000509000000000000" pitchFamily="65" charset="-120"/>
                <a:ea typeface="標楷體" panose="03000509000000000000" pitchFamily="65" charset="-120"/>
              </a:rPr>
              <a:t>IP Camera</a:t>
            </a:r>
            <a:r>
              <a:rPr lang="zh-TW" altLang="en-US" sz="2400" dirty="0">
                <a:solidFill>
                  <a:schemeClr val="bg2">
                    <a:lumMod val="50000"/>
                  </a:schemeClr>
                </a:solidFill>
                <a:latin typeface="標楷體" panose="03000509000000000000" pitchFamily="65" charset="-120"/>
                <a:ea typeface="標楷體" panose="03000509000000000000" pitchFamily="65" charset="-120"/>
              </a:rPr>
              <a:t>拍攝</a:t>
            </a:r>
          </a:p>
        </p:txBody>
      </p:sp>
      <p:sp>
        <p:nvSpPr>
          <p:cNvPr id="26" name="文字方塊 25">
            <a:extLst>
              <a:ext uri="{FF2B5EF4-FFF2-40B4-BE49-F238E27FC236}">
                <a16:creationId xmlns:a16="http://schemas.microsoft.com/office/drawing/2014/main" id="{75470DB9-6949-423D-9A5A-5112880D742A}"/>
              </a:ext>
            </a:extLst>
          </p:cNvPr>
          <p:cNvSpPr txBox="1"/>
          <p:nvPr/>
        </p:nvSpPr>
        <p:spPr>
          <a:xfrm>
            <a:off x="3417907" y="902001"/>
            <a:ext cx="2678061" cy="830997"/>
          </a:xfrm>
          <a:prstGeom prst="rect">
            <a:avLst/>
          </a:prstGeom>
          <a:noFill/>
        </p:spPr>
        <p:txBody>
          <a:bodyPr wrap="square" rtlCol="0">
            <a:spAutoFit/>
          </a:bodyPr>
          <a:lstStyle/>
          <a:p>
            <a:r>
              <a:rPr lang="en-US" altLang="zh-TW" sz="2400" dirty="0" err="1">
                <a:solidFill>
                  <a:schemeClr val="bg2">
                    <a:lumMod val="50000"/>
                  </a:schemeClr>
                </a:solidFill>
                <a:latin typeface="標楷體" panose="03000509000000000000" pitchFamily="65" charset="-120"/>
                <a:ea typeface="標楷體" panose="03000509000000000000" pitchFamily="65" charset="-120"/>
              </a:rPr>
              <a:t>opencv</a:t>
            </a:r>
            <a:r>
              <a:rPr lang="zh-TW" altLang="en-US" sz="2400" dirty="0">
                <a:solidFill>
                  <a:schemeClr val="bg2">
                    <a:lumMod val="50000"/>
                  </a:schemeClr>
                </a:solidFill>
                <a:latin typeface="標楷體" panose="03000509000000000000" pitchFamily="65" charset="-120"/>
                <a:ea typeface="標楷體" panose="03000509000000000000" pitchFamily="65" charset="-120"/>
              </a:rPr>
              <a:t>人臉偵測辨識</a:t>
            </a:r>
          </a:p>
        </p:txBody>
      </p:sp>
      <p:sp>
        <p:nvSpPr>
          <p:cNvPr id="31" name="文字方塊 30">
            <a:extLst>
              <a:ext uri="{FF2B5EF4-FFF2-40B4-BE49-F238E27FC236}">
                <a16:creationId xmlns:a16="http://schemas.microsoft.com/office/drawing/2014/main" id="{16FB5A4D-FCEA-44AE-8CF4-C5F073C99C42}"/>
              </a:ext>
            </a:extLst>
          </p:cNvPr>
          <p:cNvSpPr txBox="1"/>
          <p:nvPr/>
        </p:nvSpPr>
        <p:spPr>
          <a:xfrm>
            <a:off x="947143" y="2969312"/>
            <a:ext cx="1259549" cy="461665"/>
          </a:xfrm>
          <a:prstGeom prst="rect">
            <a:avLst/>
          </a:prstGeom>
          <a:noFill/>
        </p:spPr>
        <p:txBody>
          <a:bodyPr wrap="square" rtlCol="0">
            <a:spAutoFit/>
          </a:bodyPr>
          <a:lstStyle/>
          <a:p>
            <a:r>
              <a:rPr lang="en-US" altLang="zh-TW" sz="2400" dirty="0">
                <a:solidFill>
                  <a:schemeClr val="bg2">
                    <a:lumMod val="50000"/>
                  </a:schemeClr>
                </a:solidFill>
                <a:latin typeface="標楷體" panose="03000509000000000000" pitchFamily="65" charset="-120"/>
                <a:ea typeface="標楷體" panose="03000509000000000000" pitchFamily="65" charset="-120"/>
              </a:rPr>
              <a:t>ROS</a:t>
            </a:r>
            <a:r>
              <a:rPr lang="zh-TW" altLang="en-US" sz="2400" dirty="0">
                <a:solidFill>
                  <a:schemeClr val="bg2">
                    <a:lumMod val="50000"/>
                  </a:schemeClr>
                </a:solidFill>
                <a:latin typeface="標楷體" panose="03000509000000000000" pitchFamily="65" charset="-120"/>
                <a:ea typeface="標楷體" panose="03000509000000000000" pitchFamily="65" charset="-120"/>
              </a:rPr>
              <a:t>系統</a:t>
            </a:r>
          </a:p>
        </p:txBody>
      </p:sp>
      <p:sp>
        <p:nvSpPr>
          <p:cNvPr id="33" name="文字方塊 32">
            <a:extLst>
              <a:ext uri="{FF2B5EF4-FFF2-40B4-BE49-F238E27FC236}">
                <a16:creationId xmlns:a16="http://schemas.microsoft.com/office/drawing/2014/main" id="{0A2DD516-CBCB-4FC4-8A35-84E458F7A441}"/>
              </a:ext>
            </a:extLst>
          </p:cNvPr>
          <p:cNvSpPr txBox="1"/>
          <p:nvPr/>
        </p:nvSpPr>
        <p:spPr>
          <a:xfrm>
            <a:off x="5829023" y="3707763"/>
            <a:ext cx="1440828" cy="830997"/>
          </a:xfrm>
          <a:prstGeom prst="rect">
            <a:avLst/>
          </a:prstGeom>
          <a:noFill/>
        </p:spPr>
        <p:txBody>
          <a:bodyPr wrap="square" rtlCol="0">
            <a:spAutoFit/>
          </a:bodyPr>
          <a:lstStyle/>
          <a:p>
            <a:r>
              <a:rPr lang="zh-TW" altLang="en-US" sz="2400" dirty="0">
                <a:solidFill>
                  <a:schemeClr val="bg2">
                    <a:lumMod val="50000"/>
                  </a:schemeClr>
                </a:solidFill>
                <a:latin typeface="標楷體" panose="03000509000000000000" pitchFamily="65" charset="-120"/>
                <a:ea typeface="標楷體" panose="03000509000000000000" pitchFamily="65" charset="-120"/>
              </a:rPr>
              <a:t>插管手臂</a:t>
            </a:r>
            <a:endParaRPr lang="en-US" altLang="zh-TW" sz="2400" dirty="0">
              <a:solidFill>
                <a:schemeClr val="bg2">
                  <a:lumMod val="50000"/>
                </a:schemeClr>
              </a:solidFill>
              <a:latin typeface="標楷體" panose="03000509000000000000" pitchFamily="65" charset="-120"/>
              <a:ea typeface="標楷體" panose="03000509000000000000" pitchFamily="65" charset="-120"/>
            </a:endParaRPr>
          </a:p>
          <a:p>
            <a:r>
              <a:rPr lang="zh-TW" altLang="en-US" sz="2400" dirty="0">
                <a:solidFill>
                  <a:schemeClr val="bg2">
                    <a:lumMod val="50000"/>
                  </a:schemeClr>
                </a:solidFill>
                <a:latin typeface="標楷體" panose="03000509000000000000" pitchFamily="65" charset="-120"/>
                <a:ea typeface="標楷體" panose="03000509000000000000" pitchFamily="65" charset="-120"/>
              </a:rPr>
              <a:t>路徑計算</a:t>
            </a:r>
          </a:p>
        </p:txBody>
      </p:sp>
      <p:sp>
        <p:nvSpPr>
          <p:cNvPr id="35" name="文字方塊 34">
            <a:extLst>
              <a:ext uri="{FF2B5EF4-FFF2-40B4-BE49-F238E27FC236}">
                <a16:creationId xmlns:a16="http://schemas.microsoft.com/office/drawing/2014/main" id="{0F2F2C2B-1B19-4C97-BEC8-9F4D4A5EAA6F}"/>
              </a:ext>
            </a:extLst>
          </p:cNvPr>
          <p:cNvSpPr txBox="1"/>
          <p:nvPr/>
        </p:nvSpPr>
        <p:spPr>
          <a:xfrm>
            <a:off x="6558053" y="902001"/>
            <a:ext cx="2678060" cy="461665"/>
          </a:xfrm>
          <a:prstGeom prst="rect">
            <a:avLst/>
          </a:prstGeom>
          <a:noFill/>
        </p:spPr>
        <p:txBody>
          <a:bodyPr wrap="square" rtlCol="0">
            <a:spAutoFit/>
          </a:bodyPr>
          <a:lstStyle/>
          <a:p>
            <a:r>
              <a:rPr lang="zh-TW" altLang="en-US" sz="2400" dirty="0">
                <a:solidFill>
                  <a:schemeClr val="bg2">
                    <a:lumMod val="50000"/>
                  </a:schemeClr>
                </a:solidFill>
                <a:latin typeface="標楷體" panose="03000509000000000000" pitchFamily="65" charset="-120"/>
                <a:ea typeface="標楷體" panose="03000509000000000000" pitchFamily="65" charset="-120"/>
              </a:rPr>
              <a:t>人臉影像資料庫</a:t>
            </a:r>
          </a:p>
        </p:txBody>
      </p:sp>
      <p:sp>
        <p:nvSpPr>
          <p:cNvPr id="37" name="矩形 1">
            <a:extLst>
              <a:ext uri="{FF2B5EF4-FFF2-40B4-BE49-F238E27FC236}">
                <a16:creationId xmlns:a16="http://schemas.microsoft.com/office/drawing/2014/main" id="{CAA95051-343B-4D69-B832-A71F78AF8C9D}"/>
              </a:ext>
            </a:extLst>
          </p:cNvPr>
          <p:cNvSpPr/>
          <p:nvPr/>
        </p:nvSpPr>
        <p:spPr>
          <a:xfrm>
            <a:off x="0" y="457200"/>
            <a:ext cx="144463" cy="144463"/>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pPr>
            <a:endParaRPr lang="zh-CN" altLang="en-US">
              <a:solidFill>
                <a:prstClr val="white"/>
              </a:solidFill>
            </a:endParaRPr>
          </a:p>
        </p:txBody>
      </p:sp>
      <p:sp>
        <p:nvSpPr>
          <p:cNvPr id="38" name="矩形 2">
            <a:extLst>
              <a:ext uri="{FF2B5EF4-FFF2-40B4-BE49-F238E27FC236}">
                <a16:creationId xmlns:a16="http://schemas.microsoft.com/office/drawing/2014/main" id="{0CD1D2C2-0C2D-4337-86B4-16DC4DE12025}"/>
              </a:ext>
            </a:extLst>
          </p:cNvPr>
          <p:cNvSpPr/>
          <p:nvPr/>
        </p:nvSpPr>
        <p:spPr>
          <a:xfrm>
            <a:off x="198438" y="457200"/>
            <a:ext cx="144462" cy="14446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pPr>
            <a:endParaRPr lang="zh-CN" altLang="en-US">
              <a:solidFill>
                <a:prstClr val="white"/>
              </a:solidFill>
            </a:endParaRPr>
          </a:p>
        </p:txBody>
      </p:sp>
      <p:sp>
        <p:nvSpPr>
          <p:cNvPr id="40" name="矩形 3">
            <a:extLst>
              <a:ext uri="{FF2B5EF4-FFF2-40B4-BE49-F238E27FC236}">
                <a16:creationId xmlns:a16="http://schemas.microsoft.com/office/drawing/2014/main" id="{C0856B58-2985-4E07-B956-94F960596FD6}"/>
              </a:ext>
            </a:extLst>
          </p:cNvPr>
          <p:cNvSpPr/>
          <p:nvPr/>
        </p:nvSpPr>
        <p:spPr>
          <a:xfrm>
            <a:off x="396875" y="457200"/>
            <a:ext cx="142875" cy="14446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pPr>
            <a:endParaRPr lang="zh-CN" altLang="en-US">
              <a:solidFill>
                <a:prstClr val="white"/>
              </a:solidFill>
            </a:endParaRPr>
          </a:p>
        </p:txBody>
      </p:sp>
      <p:sp>
        <p:nvSpPr>
          <p:cNvPr id="41" name="矩形 4">
            <a:extLst>
              <a:ext uri="{FF2B5EF4-FFF2-40B4-BE49-F238E27FC236}">
                <a16:creationId xmlns:a16="http://schemas.microsoft.com/office/drawing/2014/main" id="{7CA19185-5129-427B-9E76-D57A8C577737}"/>
              </a:ext>
            </a:extLst>
          </p:cNvPr>
          <p:cNvSpPr/>
          <p:nvPr/>
        </p:nvSpPr>
        <p:spPr>
          <a:xfrm>
            <a:off x="593725" y="457200"/>
            <a:ext cx="144463" cy="14446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pPr>
            <a:endParaRPr lang="zh-CN" altLang="en-US">
              <a:solidFill>
                <a:prstClr val="white"/>
              </a:solidFill>
            </a:endParaRPr>
          </a:p>
        </p:txBody>
      </p:sp>
      <p:sp>
        <p:nvSpPr>
          <p:cNvPr id="43" name="矩形 5">
            <a:extLst>
              <a:ext uri="{FF2B5EF4-FFF2-40B4-BE49-F238E27FC236}">
                <a16:creationId xmlns:a16="http://schemas.microsoft.com/office/drawing/2014/main" id="{683FB653-F06C-4745-93CD-AF08D8D7E414}"/>
              </a:ext>
            </a:extLst>
          </p:cNvPr>
          <p:cNvSpPr/>
          <p:nvPr/>
        </p:nvSpPr>
        <p:spPr>
          <a:xfrm>
            <a:off x="792163" y="457200"/>
            <a:ext cx="144462" cy="14446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pPr>
            <a:endParaRPr lang="zh-CN" altLang="en-US">
              <a:solidFill>
                <a:prstClr val="white"/>
              </a:solidFill>
            </a:endParaRPr>
          </a:p>
        </p:txBody>
      </p:sp>
      <p:cxnSp>
        <p:nvCxnSpPr>
          <p:cNvPr id="44" name="直接连接符 51">
            <a:extLst>
              <a:ext uri="{FF2B5EF4-FFF2-40B4-BE49-F238E27FC236}">
                <a16:creationId xmlns:a16="http://schemas.microsoft.com/office/drawing/2014/main" id="{4D475CC4-04B7-4C86-96B7-25EC5629FCD8}"/>
              </a:ext>
            </a:extLst>
          </p:cNvPr>
          <p:cNvCxnSpPr>
            <a:cxnSpLocks/>
          </p:cNvCxnSpPr>
          <p:nvPr/>
        </p:nvCxnSpPr>
        <p:spPr>
          <a:xfrm flipH="1">
            <a:off x="3851275" y="530225"/>
            <a:ext cx="4986338" cy="0"/>
          </a:xfrm>
          <a:prstGeom prst="line">
            <a:avLst/>
          </a:prstGeom>
          <a:ln>
            <a:solidFill>
              <a:schemeClr val="tx2"/>
            </a:solidFill>
            <a:prstDash val="dashDot"/>
            <a:headEnd type="none" w="sm" len="sm"/>
            <a:tailEnd type="oval" w="sm" len="sm"/>
          </a:ln>
        </p:spPr>
        <p:style>
          <a:lnRef idx="1">
            <a:schemeClr val="accent1"/>
          </a:lnRef>
          <a:fillRef idx="0">
            <a:schemeClr val="accent1"/>
          </a:fillRef>
          <a:effectRef idx="0">
            <a:schemeClr val="accent1"/>
          </a:effectRef>
          <a:fontRef idx="minor">
            <a:schemeClr val="tx1"/>
          </a:fontRef>
        </p:style>
      </p:cxnSp>
      <p:sp>
        <p:nvSpPr>
          <p:cNvPr id="49" name="TextBox 49">
            <a:extLst>
              <a:ext uri="{FF2B5EF4-FFF2-40B4-BE49-F238E27FC236}">
                <a16:creationId xmlns:a16="http://schemas.microsoft.com/office/drawing/2014/main" id="{4C9D5B46-0092-43C0-B309-3014F6E58A1B}"/>
              </a:ext>
            </a:extLst>
          </p:cNvPr>
          <p:cNvSpPr txBox="1">
            <a:spLocks noChangeArrowheads="1"/>
          </p:cNvSpPr>
          <p:nvPr/>
        </p:nvSpPr>
        <p:spPr bwMode="auto">
          <a:xfrm>
            <a:off x="1039074" y="186750"/>
            <a:ext cx="2709752" cy="707886"/>
          </a:xfrm>
          <a:prstGeom prst="rect">
            <a:avLst/>
          </a:prstGeom>
          <a:noFill/>
          <a:ln>
            <a:noFill/>
          </a:ln>
        </p:spPr>
        <p:txBody>
          <a:bodyPr>
            <a:spAutoFit/>
          </a:bodyPr>
          <a:lstStyle/>
          <a:p>
            <a:pPr algn="dist"/>
            <a:r>
              <a:rPr lang="zh-TW" altLang="en-US" sz="4000" b="1" dirty="0">
                <a:solidFill>
                  <a:schemeClr val="tx2">
                    <a:lumMod val="50000"/>
                  </a:schemeClr>
                </a:solidFill>
                <a:latin typeface="標楷體" panose="03000509000000000000" pitchFamily="65" charset="-120"/>
                <a:ea typeface="標楷體" panose="03000509000000000000" pitchFamily="65" charset="-120"/>
              </a:rPr>
              <a:t>系統架構</a:t>
            </a:r>
            <a:endParaRPr lang="zh-CN" altLang="en-US" sz="4000" b="1" dirty="0">
              <a:solidFill>
                <a:schemeClr val="tx2">
                  <a:lumMod val="50000"/>
                </a:schemeClr>
              </a:solidFill>
              <a:latin typeface="標楷體" panose="03000509000000000000" pitchFamily="65" charset="-120"/>
              <a:ea typeface="標楷體" panose="03000509000000000000" pitchFamily="65" charset="-120"/>
            </a:endParaRPr>
          </a:p>
        </p:txBody>
      </p:sp>
      <p:pic>
        <p:nvPicPr>
          <p:cNvPr id="51" name="圖片 50">
            <a:extLst>
              <a:ext uri="{FF2B5EF4-FFF2-40B4-BE49-F238E27FC236}">
                <a16:creationId xmlns:a16="http://schemas.microsoft.com/office/drawing/2014/main" id="{F1C26DDE-116E-4B4D-96C5-0430104C5B97}"/>
              </a:ext>
            </a:extLst>
          </p:cNvPr>
          <p:cNvPicPr>
            <a:picLocks noChangeAspect="1"/>
          </p:cNvPicPr>
          <p:nvPr/>
        </p:nvPicPr>
        <p:blipFill>
          <a:blip r:embed="rId9"/>
          <a:stretch>
            <a:fillRect/>
          </a:stretch>
        </p:blipFill>
        <p:spPr>
          <a:xfrm>
            <a:off x="3699155" y="1363667"/>
            <a:ext cx="2161689" cy="1204724"/>
          </a:xfrm>
          <a:prstGeom prst="rect">
            <a:avLst/>
          </a:prstGeom>
        </p:spPr>
      </p:pic>
      <p:sp>
        <p:nvSpPr>
          <p:cNvPr id="46" name="橢圓 27">
            <a:extLst>
              <a:ext uri="{FF2B5EF4-FFF2-40B4-BE49-F238E27FC236}">
                <a16:creationId xmlns:a16="http://schemas.microsoft.com/office/drawing/2014/main" id="{3E86D34B-E741-47FD-AA57-96CDDE3C4DD4}"/>
              </a:ext>
            </a:extLst>
          </p:cNvPr>
          <p:cNvSpPr/>
          <p:nvPr/>
        </p:nvSpPr>
        <p:spPr>
          <a:xfrm>
            <a:off x="8172400" y="4482762"/>
            <a:ext cx="792088" cy="62753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dirty="0">
                <a:ln w="0"/>
                <a:solidFill>
                  <a:schemeClr val="tx2">
                    <a:lumMod val="50000"/>
                  </a:schemeClr>
                </a:solidFill>
                <a:effectLst>
                  <a:outerShdw blurRad="38100" dist="19050" dir="2700000" algn="tl" rotWithShape="0">
                    <a:schemeClr val="dk1">
                      <a:alpha val="40000"/>
                    </a:schemeClr>
                  </a:outerShdw>
                </a:effectLst>
                <a:latin typeface="Segoe Print" panose="02000600000000000000" pitchFamily="2" charset="0"/>
                <a:ea typeface="標楷體" panose="03000509000000000000" pitchFamily="65" charset="-120"/>
              </a:rPr>
              <a:t>25</a:t>
            </a:r>
            <a:endParaRPr lang="zh-TW" altLang="en-US" sz="2000" dirty="0">
              <a:ln w="0"/>
              <a:solidFill>
                <a:schemeClr val="tx2">
                  <a:lumMod val="50000"/>
                </a:schemeClr>
              </a:solidFill>
              <a:effectLst>
                <a:outerShdw blurRad="38100" dist="19050" dir="2700000" algn="tl" rotWithShape="0">
                  <a:schemeClr val="dk1">
                    <a:alpha val="40000"/>
                  </a:schemeClr>
                </a:outerShdw>
              </a:effectLst>
              <a:latin typeface="Segoe Print" panose="02000600000000000000" pitchFamily="2" charset="0"/>
              <a:ea typeface="標楷體" panose="03000509000000000000" pitchFamily="65" charset="-120"/>
            </a:endParaRPr>
          </a:p>
        </p:txBody>
      </p:sp>
      <p:pic>
        <p:nvPicPr>
          <p:cNvPr id="4" name="圖片 3" descr="一張含有 男人, 個人, 室內, 牆 的圖片&#10;&#10;自動產生的描述">
            <a:extLst>
              <a:ext uri="{FF2B5EF4-FFF2-40B4-BE49-F238E27FC236}">
                <a16:creationId xmlns:a16="http://schemas.microsoft.com/office/drawing/2014/main" id="{960BFB43-AD2B-41DF-BB9B-39CF8EE241E1}"/>
              </a:ext>
            </a:extLst>
          </p:cNvPr>
          <p:cNvPicPr>
            <a:picLocks noChangeAspect="1"/>
          </p:cNvPicPr>
          <p:nvPr/>
        </p:nvPicPr>
        <p:blipFill>
          <a:blip r:embed="rId10"/>
          <a:stretch>
            <a:fillRect/>
          </a:stretch>
        </p:blipFill>
        <p:spPr>
          <a:xfrm>
            <a:off x="674465" y="1514872"/>
            <a:ext cx="1953872" cy="972755"/>
          </a:xfrm>
          <a:prstGeom prst="rect">
            <a:avLst/>
          </a:prstGeom>
        </p:spPr>
      </p:pic>
      <p:pic>
        <p:nvPicPr>
          <p:cNvPr id="36" name="圖片 35" descr="一張含有 電子用品, 室內, 配接器 的圖片&#10;&#10;自動產生的描述">
            <a:extLst>
              <a:ext uri="{FF2B5EF4-FFF2-40B4-BE49-F238E27FC236}">
                <a16:creationId xmlns:a16="http://schemas.microsoft.com/office/drawing/2014/main" id="{7873B1B3-B081-4208-9E50-BCA35B2F3BA5}"/>
              </a:ext>
            </a:extLst>
          </p:cNvPr>
          <p:cNvPicPr>
            <a:picLocks noChangeAspect="1"/>
          </p:cNvPicPr>
          <p:nvPr/>
        </p:nvPicPr>
        <p:blipFill rotWithShape="1">
          <a:blip r:embed="rId11" cstate="print">
            <a:extLst>
              <a:ext uri="{28A0092B-C50C-407E-A947-70E740481C1C}">
                <a14:useLocalDpi xmlns:a14="http://schemas.microsoft.com/office/drawing/2010/main" val="0"/>
              </a:ext>
            </a:extLst>
          </a:blip>
          <a:srcRect l="22193" t="21599" r="13409" b="32546"/>
          <a:stretch/>
        </p:blipFill>
        <p:spPr>
          <a:xfrm>
            <a:off x="665956" y="1342108"/>
            <a:ext cx="2007771" cy="1429615"/>
          </a:xfrm>
          <a:prstGeom prst="rect">
            <a:avLst/>
          </a:prstGeom>
          <a:ln>
            <a:noFill/>
          </a:ln>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1152115876"/>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7"/>
                                        </p:tgtEl>
                                        <p:attrNameLst>
                                          <p:attrName>style.visibility</p:attrName>
                                        </p:attrNameLst>
                                      </p:cBhvr>
                                      <p:to>
                                        <p:strVal val="visible"/>
                                      </p:to>
                                    </p:set>
                                    <p:anim calcmode="lin" valueType="num">
                                      <p:cBhvr additive="base">
                                        <p:cTn id="7" dur="100" fill="hold"/>
                                        <p:tgtEl>
                                          <p:spTgt spid="37"/>
                                        </p:tgtEl>
                                        <p:attrNameLst>
                                          <p:attrName>ppt_x</p:attrName>
                                        </p:attrNameLst>
                                      </p:cBhvr>
                                      <p:tavLst>
                                        <p:tav tm="0">
                                          <p:val>
                                            <p:strVal val="0-#ppt_w/2"/>
                                          </p:val>
                                        </p:tav>
                                        <p:tav tm="100000">
                                          <p:val>
                                            <p:strVal val="#ppt_x"/>
                                          </p:val>
                                        </p:tav>
                                      </p:tavLst>
                                    </p:anim>
                                    <p:anim calcmode="lin" valueType="num">
                                      <p:cBhvr additive="base">
                                        <p:cTn id="8" dur="100" fill="hold"/>
                                        <p:tgtEl>
                                          <p:spTgt spid="37"/>
                                        </p:tgtEl>
                                        <p:attrNameLst>
                                          <p:attrName>ppt_y</p:attrName>
                                        </p:attrNameLst>
                                      </p:cBhvr>
                                      <p:tavLst>
                                        <p:tav tm="0">
                                          <p:val>
                                            <p:strVal val="#ppt_y"/>
                                          </p:val>
                                        </p:tav>
                                        <p:tav tm="100000">
                                          <p:val>
                                            <p:strVal val="#ppt_y"/>
                                          </p:val>
                                        </p:tav>
                                      </p:tavLst>
                                    </p:anim>
                                  </p:childTnLst>
                                </p:cTn>
                              </p:par>
                            </p:childTnLst>
                          </p:cTn>
                        </p:par>
                        <p:par>
                          <p:cTn id="9" fill="hold">
                            <p:stCondLst>
                              <p:cond delay="100"/>
                            </p:stCondLst>
                            <p:childTnLst>
                              <p:par>
                                <p:cTn id="10" presetID="2" presetClass="entr" presetSubtype="8" fill="hold" grpId="0" nodeType="afterEffect">
                                  <p:stCondLst>
                                    <p:cond delay="0"/>
                                  </p:stCondLst>
                                  <p:childTnLst>
                                    <p:set>
                                      <p:cBhvr>
                                        <p:cTn id="11" dur="1" fill="hold">
                                          <p:stCondLst>
                                            <p:cond delay="0"/>
                                          </p:stCondLst>
                                        </p:cTn>
                                        <p:tgtEl>
                                          <p:spTgt spid="38"/>
                                        </p:tgtEl>
                                        <p:attrNameLst>
                                          <p:attrName>style.visibility</p:attrName>
                                        </p:attrNameLst>
                                      </p:cBhvr>
                                      <p:to>
                                        <p:strVal val="visible"/>
                                      </p:to>
                                    </p:set>
                                    <p:anim calcmode="lin" valueType="num">
                                      <p:cBhvr additive="base">
                                        <p:cTn id="12" dur="100" fill="hold"/>
                                        <p:tgtEl>
                                          <p:spTgt spid="38"/>
                                        </p:tgtEl>
                                        <p:attrNameLst>
                                          <p:attrName>ppt_x</p:attrName>
                                        </p:attrNameLst>
                                      </p:cBhvr>
                                      <p:tavLst>
                                        <p:tav tm="0">
                                          <p:val>
                                            <p:strVal val="0-#ppt_w/2"/>
                                          </p:val>
                                        </p:tav>
                                        <p:tav tm="100000">
                                          <p:val>
                                            <p:strVal val="#ppt_x"/>
                                          </p:val>
                                        </p:tav>
                                      </p:tavLst>
                                    </p:anim>
                                    <p:anim calcmode="lin" valueType="num">
                                      <p:cBhvr additive="base">
                                        <p:cTn id="13" dur="100" fill="hold"/>
                                        <p:tgtEl>
                                          <p:spTgt spid="38"/>
                                        </p:tgtEl>
                                        <p:attrNameLst>
                                          <p:attrName>ppt_y</p:attrName>
                                        </p:attrNameLst>
                                      </p:cBhvr>
                                      <p:tavLst>
                                        <p:tav tm="0">
                                          <p:val>
                                            <p:strVal val="#ppt_y"/>
                                          </p:val>
                                        </p:tav>
                                        <p:tav tm="100000">
                                          <p:val>
                                            <p:strVal val="#ppt_y"/>
                                          </p:val>
                                        </p:tav>
                                      </p:tavLst>
                                    </p:anim>
                                  </p:childTnLst>
                                </p:cTn>
                              </p:par>
                            </p:childTnLst>
                          </p:cTn>
                        </p:par>
                        <p:par>
                          <p:cTn id="14" fill="hold">
                            <p:stCondLst>
                              <p:cond delay="200"/>
                            </p:stCondLst>
                            <p:childTnLst>
                              <p:par>
                                <p:cTn id="15" presetID="2" presetClass="entr" presetSubtype="8" fill="hold" grpId="0" nodeType="afterEffect">
                                  <p:stCondLst>
                                    <p:cond delay="0"/>
                                  </p:stCondLst>
                                  <p:childTnLst>
                                    <p:set>
                                      <p:cBhvr>
                                        <p:cTn id="16" dur="1" fill="hold">
                                          <p:stCondLst>
                                            <p:cond delay="0"/>
                                          </p:stCondLst>
                                        </p:cTn>
                                        <p:tgtEl>
                                          <p:spTgt spid="40"/>
                                        </p:tgtEl>
                                        <p:attrNameLst>
                                          <p:attrName>style.visibility</p:attrName>
                                        </p:attrNameLst>
                                      </p:cBhvr>
                                      <p:to>
                                        <p:strVal val="visible"/>
                                      </p:to>
                                    </p:set>
                                    <p:anim calcmode="lin" valueType="num">
                                      <p:cBhvr additive="base">
                                        <p:cTn id="17" dur="100" fill="hold"/>
                                        <p:tgtEl>
                                          <p:spTgt spid="40"/>
                                        </p:tgtEl>
                                        <p:attrNameLst>
                                          <p:attrName>ppt_x</p:attrName>
                                        </p:attrNameLst>
                                      </p:cBhvr>
                                      <p:tavLst>
                                        <p:tav tm="0">
                                          <p:val>
                                            <p:strVal val="0-#ppt_w/2"/>
                                          </p:val>
                                        </p:tav>
                                        <p:tav tm="100000">
                                          <p:val>
                                            <p:strVal val="#ppt_x"/>
                                          </p:val>
                                        </p:tav>
                                      </p:tavLst>
                                    </p:anim>
                                    <p:anim calcmode="lin" valueType="num">
                                      <p:cBhvr additive="base">
                                        <p:cTn id="18" dur="100" fill="hold"/>
                                        <p:tgtEl>
                                          <p:spTgt spid="40"/>
                                        </p:tgtEl>
                                        <p:attrNameLst>
                                          <p:attrName>ppt_y</p:attrName>
                                        </p:attrNameLst>
                                      </p:cBhvr>
                                      <p:tavLst>
                                        <p:tav tm="0">
                                          <p:val>
                                            <p:strVal val="#ppt_y"/>
                                          </p:val>
                                        </p:tav>
                                        <p:tav tm="100000">
                                          <p:val>
                                            <p:strVal val="#ppt_y"/>
                                          </p:val>
                                        </p:tav>
                                      </p:tavLst>
                                    </p:anim>
                                  </p:childTnLst>
                                </p:cTn>
                              </p:par>
                            </p:childTnLst>
                          </p:cTn>
                        </p:par>
                        <p:par>
                          <p:cTn id="19" fill="hold">
                            <p:stCondLst>
                              <p:cond delay="300"/>
                            </p:stCondLst>
                            <p:childTnLst>
                              <p:par>
                                <p:cTn id="20" presetID="2" presetClass="entr" presetSubtype="8" fill="hold" grpId="0" nodeType="afterEffect">
                                  <p:stCondLst>
                                    <p:cond delay="0"/>
                                  </p:stCondLst>
                                  <p:childTnLst>
                                    <p:set>
                                      <p:cBhvr>
                                        <p:cTn id="21" dur="1" fill="hold">
                                          <p:stCondLst>
                                            <p:cond delay="0"/>
                                          </p:stCondLst>
                                        </p:cTn>
                                        <p:tgtEl>
                                          <p:spTgt spid="41"/>
                                        </p:tgtEl>
                                        <p:attrNameLst>
                                          <p:attrName>style.visibility</p:attrName>
                                        </p:attrNameLst>
                                      </p:cBhvr>
                                      <p:to>
                                        <p:strVal val="visible"/>
                                      </p:to>
                                    </p:set>
                                    <p:anim calcmode="lin" valueType="num">
                                      <p:cBhvr additive="base">
                                        <p:cTn id="22" dur="100" fill="hold"/>
                                        <p:tgtEl>
                                          <p:spTgt spid="41"/>
                                        </p:tgtEl>
                                        <p:attrNameLst>
                                          <p:attrName>ppt_x</p:attrName>
                                        </p:attrNameLst>
                                      </p:cBhvr>
                                      <p:tavLst>
                                        <p:tav tm="0">
                                          <p:val>
                                            <p:strVal val="0-#ppt_w/2"/>
                                          </p:val>
                                        </p:tav>
                                        <p:tav tm="100000">
                                          <p:val>
                                            <p:strVal val="#ppt_x"/>
                                          </p:val>
                                        </p:tav>
                                      </p:tavLst>
                                    </p:anim>
                                    <p:anim calcmode="lin" valueType="num">
                                      <p:cBhvr additive="base">
                                        <p:cTn id="23" dur="100" fill="hold"/>
                                        <p:tgtEl>
                                          <p:spTgt spid="41"/>
                                        </p:tgtEl>
                                        <p:attrNameLst>
                                          <p:attrName>ppt_y</p:attrName>
                                        </p:attrNameLst>
                                      </p:cBhvr>
                                      <p:tavLst>
                                        <p:tav tm="0">
                                          <p:val>
                                            <p:strVal val="#ppt_y"/>
                                          </p:val>
                                        </p:tav>
                                        <p:tav tm="100000">
                                          <p:val>
                                            <p:strVal val="#ppt_y"/>
                                          </p:val>
                                        </p:tav>
                                      </p:tavLst>
                                    </p:anim>
                                  </p:childTnLst>
                                </p:cTn>
                              </p:par>
                            </p:childTnLst>
                          </p:cTn>
                        </p:par>
                        <p:par>
                          <p:cTn id="24" fill="hold">
                            <p:stCondLst>
                              <p:cond delay="400"/>
                            </p:stCondLst>
                            <p:childTnLst>
                              <p:par>
                                <p:cTn id="25" presetID="2" presetClass="entr" presetSubtype="8" fill="hold" grpId="0" nodeType="afterEffect">
                                  <p:stCondLst>
                                    <p:cond delay="0"/>
                                  </p:stCondLst>
                                  <p:childTnLst>
                                    <p:set>
                                      <p:cBhvr>
                                        <p:cTn id="26" dur="1" fill="hold">
                                          <p:stCondLst>
                                            <p:cond delay="0"/>
                                          </p:stCondLst>
                                        </p:cTn>
                                        <p:tgtEl>
                                          <p:spTgt spid="43"/>
                                        </p:tgtEl>
                                        <p:attrNameLst>
                                          <p:attrName>style.visibility</p:attrName>
                                        </p:attrNameLst>
                                      </p:cBhvr>
                                      <p:to>
                                        <p:strVal val="visible"/>
                                      </p:to>
                                    </p:set>
                                    <p:anim calcmode="lin" valueType="num">
                                      <p:cBhvr additive="base">
                                        <p:cTn id="27" dur="100" fill="hold"/>
                                        <p:tgtEl>
                                          <p:spTgt spid="43"/>
                                        </p:tgtEl>
                                        <p:attrNameLst>
                                          <p:attrName>ppt_x</p:attrName>
                                        </p:attrNameLst>
                                      </p:cBhvr>
                                      <p:tavLst>
                                        <p:tav tm="0">
                                          <p:val>
                                            <p:strVal val="0-#ppt_w/2"/>
                                          </p:val>
                                        </p:tav>
                                        <p:tav tm="100000">
                                          <p:val>
                                            <p:strVal val="#ppt_x"/>
                                          </p:val>
                                        </p:tav>
                                      </p:tavLst>
                                    </p:anim>
                                    <p:anim calcmode="lin" valueType="num">
                                      <p:cBhvr additive="base">
                                        <p:cTn id="28" dur="100" fill="hold"/>
                                        <p:tgtEl>
                                          <p:spTgt spid="43"/>
                                        </p:tgtEl>
                                        <p:attrNameLst>
                                          <p:attrName>ppt_y</p:attrName>
                                        </p:attrNameLst>
                                      </p:cBhvr>
                                      <p:tavLst>
                                        <p:tav tm="0">
                                          <p:val>
                                            <p:strVal val="#ppt_y"/>
                                          </p:val>
                                        </p:tav>
                                        <p:tav tm="100000">
                                          <p:val>
                                            <p:strVal val="#ppt_y"/>
                                          </p:val>
                                        </p:tav>
                                      </p:tavLst>
                                    </p:anim>
                                  </p:childTnLst>
                                </p:cTn>
                              </p:par>
                            </p:childTnLst>
                          </p:cTn>
                        </p:par>
                        <p:par>
                          <p:cTn id="29" fill="hold">
                            <p:stCondLst>
                              <p:cond delay="500"/>
                            </p:stCondLst>
                            <p:childTnLst>
                              <p:par>
                                <p:cTn id="30" presetID="22" presetClass="entr" presetSubtype="2" fill="hold" nodeType="afterEffect">
                                  <p:stCondLst>
                                    <p:cond delay="0"/>
                                  </p:stCondLst>
                                  <p:childTnLst>
                                    <p:set>
                                      <p:cBhvr>
                                        <p:cTn id="31" dur="1" fill="hold">
                                          <p:stCondLst>
                                            <p:cond delay="0"/>
                                          </p:stCondLst>
                                        </p:cTn>
                                        <p:tgtEl>
                                          <p:spTgt spid="44"/>
                                        </p:tgtEl>
                                        <p:attrNameLst>
                                          <p:attrName>style.visibility</p:attrName>
                                        </p:attrNameLst>
                                      </p:cBhvr>
                                      <p:to>
                                        <p:strVal val="visible"/>
                                      </p:to>
                                    </p:set>
                                    <p:animEffect transition="in" filter="wipe(right)">
                                      <p:cBhvr>
                                        <p:cTn id="32" dur="300"/>
                                        <p:tgtEl>
                                          <p:spTgt spid="44"/>
                                        </p:tgtEl>
                                      </p:cBhvr>
                                    </p:animEffect>
                                  </p:childTnLst>
                                </p:cTn>
                              </p:par>
                            </p:childTnLst>
                          </p:cTn>
                        </p:par>
                        <p:par>
                          <p:cTn id="33" fill="hold">
                            <p:stCondLst>
                              <p:cond delay="800"/>
                            </p:stCondLst>
                            <p:childTnLst>
                              <p:par>
                                <p:cTn id="34" presetID="12" presetClass="entr" presetSubtype="4" fill="hold" grpId="0" nodeType="afterEffect">
                                  <p:stCondLst>
                                    <p:cond delay="0"/>
                                  </p:stCondLst>
                                  <p:childTnLst>
                                    <p:set>
                                      <p:cBhvr>
                                        <p:cTn id="35" dur="1" fill="hold">
                                          <p:stCondLst>
                                            <p:cond delay="0"/>
                                          </p:stCondLst>
                                        </p:cTn>
                                        <p:tgtEl>
                                          <p:spTgt spid="49"/>
                                        </p:tgtEl>
                                        <p:attrNameLst>
                                          <p:attrName>style.visibility</p:attrName>
                                        </p:attrNameLst>
                                      </p:cBhvr>
                                      <p:to>
                                        <p:strVal val="visible"/>
                                      </p:to>
                                    </p:set>
                                    <p:anim calcmode="lin" valueType="num">
                                      <p:cBhvr additive="base">
                                        <p:cTn id="36" dur="300"/>
                                        <p:tgtEl>
                                          <p:spTgt spid="49"/>
                                        </p:tgtEl>
                                        <p:attrNameLst>
                                          <p:attrName>ppt_y</p:attrName>
                                        </p:attrNameLst>
                                      </p:cBhvr>
                                      <p:tavLst>
                                        <p:tav tm="0">
                                          <p:val>
                                            <p:strVal val="#ppt_y+#ppt_h*1.125000"/>
                                          </p:val>
                                        </p:tav>
                                        <p:tav tm="100000">
                                          <p:val>
                                            <p:strVal val="#ppt_y"/>
                                          </p:val>
                                        </p:tav>
                                      </p:tavLst>
                                    </p:anim>
                                    <p:animEffect transition="in" filter="wipe(up)">
                                      <p:cBhvr>
                                        <p:cTn id="37" dur="300"/>
                                        <p:tgtEl>
                                          <p:spTgt spid="49"/>
                                        </p:tgtEl>
                                      </p:cBhvr>
                                    </p:animEffect>
                                  </p:childTnLst>
                                </p:cTn>
                              </p:par>
                            </p:childTnLst>
                          </p:cTn>
                        </p:par>
                        <p:par>
                          <p:cTn id="38" fill="hold">
                            <p:stCondLst>
                              <p:cond delay="1100"/>
                            </p:stCondLst>
                            <p:childTnLst>
                              <p:par>
                                <p:cTn id="39" presetID="42" presetClass="entr" presetSubtype="0" fill="hold" grpId="0" nodeType="afterEffect">
                                  <p:stCondLst>
                                    <p:cond delay="0"/>
                                  </p:stCondLst>
                                  <p:childTnLst>
                                    <p:set>
                                      <p:cBhvr>
                                        <p:cTn id="40" dur="1" fill="hold">
                                          <p:stCondLst>
                                            <p:cond delay="0"/>
                                          </p:stCondLst>
                                        </p:cTn>
                                        <p:tgtEl>
                                          <p:spTgt spid="18"/>
                                        </p:tgtEl>
                                        <p:attrNameLst>
                                          <p:attrName>style.visibility</p:attrName>
                                        </p:attrNameLst>
                                      </p:cBhvr>
                                      <p:to>
                                        <p:strVal val="visible"/>
                                      </p:to>
                                    </p:set>
                                    <p:animEffect transition="in" filter="fade">
                                      <p:cBhvr>
                                        <p:cTn id="41" dur="500"/>
                                        <p:tgtEl>
                                          <p:spTgt spid="18"/>
                                        </p:tgtEl>
                                      </p:cBhvr>
                                    </p:animEffect>
                                    <p:anim calcmode="lin" valueType="num">
                                      <p:cBhvr>
                                        <p:cTn id="42" dur="500" fill="hold"/>
                                        <p:tgtEl>
                                          <p:spTgt spid="18"/>
                                        </p:tgtEl>
                                        <p:attrNameLst>
                                          <p:attrName>ppt_x</p:attrName>
                                        </p:attrNameLst>
                                      </p:cBhvr>
                                      <p:tavLst>
                                        <p:tav tm="0">
                                          <p:val>
                                            <p:strVal val="#ppt_x"/>
                                          </p:val>
                                        </p:tav>
                                        <p:tav tm="100000">
                                          <p:val>
                                            <p:strVal val="#ppt_x"/>
                                          </p:val>
                                        </p:tav>
                                      </p:tavLst>
                                    </p:anim>
                                    <p:anim calcmode="lin" valueType="num">
                                      <p:cBhvr>
                                        <p:cTn id="43" dur="500" fill="hold"/>
                                        <p:tgtEl>
                                          <p:spTgt spid="18"/>
                                        </p:tgtEl>
                                        <p:attrNameLst>
                                          <p:attrName>ppt_y</p:attrName>
                                        </p:attrNameLst>
                                      </p:cBhvr>
                                      <p:tavLst>
                                        <p:tav tm="0">
                                          <p:val>
                                            <p:strVal val="#ppt_y+.1"/>
                                          </p:val>
                                        </p:tav>
                                        <p:tav tm="100000">
                                          <p:val>
                                            <p:strVal val="#ppt_y"/>
                                          </p:val>
                                        </p:tav>
                                      </p:tavLst>
                                    </p:anim>
                                  </p:childTnLst>
                                </p:cTn>
                              </p:par>
                              <p:par>
                                <p:cTn id="44" presetID="42" presetClass="entr" presetSubtype="0" fill="hold" grpId="0" nodeType="withEffect">
                                  <p:stCondLst>
                                    <p:cond delay="0"/>
                                  </p:stCondLst>
                                  <p:childTnLst>
                                    <p:set>
                                      <p:cBhvr>
                                        <p:cTn id="45" dur="1" fill="hold">
                                          <p:stCondLst>
                                            <p:cond delay="0"/>
                                          </p:stCondLst>
                                        </p:cTn>
                                        <p:tgtEl>
                                          <p:spTgt spid="2"/>
                                        </p:tgtEl>
                                        <p:attrNameLst>
                                          <p:attrName>style.visibility</p:attrName>
                                        </p:attrNameLst>
                                      </p:cBhvr>
                                      <p:to>
                                        <p:strVal val="visible"/>
                                      </p:to>
                                    </p:set>
                                    <p:animEffect transition="in" filter="fade">
                                      <p:cBhvr>
                                        <p:cTn id="46" dur="500"/>
                                        <p:tgtEl>
                                          <p:spTgt spid="2"/>
                                        </p:tgtEl>
                                      </p:cBhvr>
                                    </p:animEffect>
                                    <p:anim calcmode="lin" valueType="num">
                                      <p:cBhvr>
                                        <p:cTn id="47" dur="500" fill="hold"/>
                                        <p:tgtEl>
                                          <p:spTgt spid="2"/>
                                        </p:tgtEl>
                                        <p:attrNameLst>
                                          <p:attrName>ppt_x</p:attrName>
                                        </p:attrNameLst>
                                      </p:cBhvr>
                                      <p:tavLst>
                                        <p:tav tm="0">
                                          <p:val>
                                            <p:strVal val="#ppt_x"/>
                                          </p:val>
                                        </p:tav>
                                        <p:tav tm="100000">
                                          <p:val>
                                            <p:strVal val="#ppt_x"/>
                                          </p:val>
                                        </p:tav>
                                      </p:tavLst>
                                    </p:anim>
                                    <p:anim calcmode="lin" valueType="num">
                                      <p:cBhvr>
                                        <p:cTn id="48" dur="500" fill="hold"/>
                                        <p:tgtEl>
                                          <p:spTgt spid="2"/>
                                        </p:tgtEl>
                                        <p:attrNameLst>
                                          <p:attrName>ppt_y</p:attrName>
                                        </p:attrNameLst>
                                      </p:cBhvr>
                                      <p:tavLst>
                                        <p:tav tm="0">
                                          <p:val>
                                            <p:strVal val="#ppt_y+.1"/>
                                          </p:val>
                                        </p:tav>
                                        <p:tav tm="100000">
                                          <p:val>
                                            <p:strVal val="#ppt_y"/>
                                          </p:val>
                                        </p:tav>
                                      </p:tavLst>
                                    </p:anim>
                                  </p:childTnLst>
                                </p:cTn>
                              </p:par>
                            </p:childTnLst>
                          </p:cTn>
                        </p:par>
                        <p:par>
                          <p:cTn id="49" fill="hold">
                            <p:stCondLst>
                              <p:cond delay="1600"/>
                            </p:stCondLst>
                            <p:childTnLst>
                              <p:par>
                                <p:cTn id="50" presetID="42" presetClass="entr" presetSubtype="0" fill="hold" grpId="0" nodeType="afterEffect">
                                  <p:stCondLst>
                                    <p:cond delay="0"/>
                                  </p:stCondLst>
                                  <p:childTnLst>
                                    <p:set>
                                      <p:cBhvr>
                                        <p:cTn id="51" dur="1" fill="hold">
                                          <p:stCondLst>
                                            <p:cond delay="0"/>
                                          </p:stCondLst>
                                        </p:cTn>
                                        <p:tgtEl>
                                          <p:spTgt spid="30"/>
                                        </p:tgtEl>
                                        <p:attrNameLst>
                                          <p:attrName>style.visibility</p:attrName>
                                        </p:attrNameLst>
                                      </p:cBhvr>
                                      <p:to>
                                        <p:strVal val="visible"/>
                                      </p:to>
                                    </p:set>
                                    <p:animEffect transition="in" filter="fade">
                                      <p:cBhvr>
                                        <p:cTn id="52" dur="500"/>
                                        <p:tgtEl>
                                          <p:spTgt spid="30"/>
                                        </p:tgtEl>
                                      </p:cBhvr>
                                    </p:animEffect>
                                    <p:anim calcmode="lin" valueType="num">
                                      <p:cBhvr>
                                        <p:cTn id="53" dur="500" fill="hold"/>
                                        <p:tgtEl>
                                          <p:spTgt spid="30"/>
                                        </p:tgtEl>
                                        <p:attrNameLst>
                                          <p:attrName>ppt_x</p:attrName>
                                        </p:attrNameLst>
                                      </p:cBhvr>
                                      <p:tavLst>
                                        <p:tav tm="0">
                                          <p:val>
                                            <p:strVal val="#ppt_x"/>
                                          </p:val>
                                        </p:tav>
                                        <p:tav tm="100000">
                                          <p:val>
                                            <p:strVal val="#ppt_x"/>
                                          </p:val>
                                        </p:tav>
                                      </p:tavLst>
                                    </p:anim>
                                    <p:anim calcmode="lin" valueType="num">
                                      <p:cBhvr>
                                        <p:cTn id="54" dur="500" fill="hold"/>
                                        <p:tgtEl>
                                          <p:spTgt spid="30"/>
                                        </p:tgtEl>
                                        <p:attrNameLst>
                                          <p:attrName>ppt_y</p:attrName>
                                        </p:attrNameLst>
                                      </p:cBhvr>
                                      <p:tavLst>
                                        <p:tav tm="0">
                                          <p:val>
                                            <p:strVal val="#ppt_y+.1"/>
                                          </p:val>
                                        </p:tav>
                                        <p:tav tm="100000">
                                          <p:val>
                                            <p:strVal val="#ppt_y"/>
                                          </p:val>
                                        </p:tav>
                                      </p:tavLst>
                                    </p:anim>
                                  </p:childTnLst>
                                </p:cTn>
                              </p:par>
                              <p:par>
                                <p:cTn id="55" presetID="42" presetClass="entr" presetSubtype="0" fill="hold" nodeType="withEffect">
                                  <p:stCondLst>
                                    <p:cond delay="0"/>
                                  </p:stCondLst>
                                  <p:childTnLst>
                                    <p:set>
                                      <p:cBhvr>
                                        <p:cTn id="56" dur="1" fill="hold">
                                          <p:stCondLst>
                                            <p:cond delay="0"/>
                                          </p:stCondLst>
                                        </p:cTn>
                                        <p:tgtEl>
                                          <p:spTgt spid="51"/>
                                        </p:tgtEl>
                                        <p:attrNameLst>
                                          <p:attrName>style.visibility</p:attrName>
                                        </p:attrNameLst>
                                      </p:cBhvr>
                                      <p:to>
                                        <p:strVal val="visible"/>
                                      </p:to>
                                    </p:set>
                                    <p:animEffect transition="in" filter="fade">
                                      <p:cBhvr>
                                        <p:cTn id="57" dur="500"/>
                                        <p:tgtEl>
                                          <p:spTgt spid="51"/>
                                        </p:tgtEl>
                                      </p:cBhvr>
                                    </p:animEffect>
                                    <p:anim calcmode="lin" valueType="num">
                                      <p:cBhvr>
                                        <p:cTn id="58" dur="500" fill="hold"/>
                                        <p:tgtEl>
                                          <p:spTgt spid="51"/>
                                        </p:tgtEl>
                                        <p:attrNameLst>
                                          <p:attrName>ppt_x</p:attrName>
                                        </p:attrNameLst>
                                      </p:cBhvr>
                                      <p:tavLst>
                                        <p:tav tm="0">
                                          <p:val>
                                            <p:strVal val="#ppt_x"/>
                                          </p:val>
                                        </p:tav>
                                        <p:tav tm="100000">
                                          <p:val>
                                            <p:strVal val="#ppt_x"/>
                                          </p:val>
                                        </p:tav>
                                      </p:tavLst>
                                    </p:anim>
                                    <p:anim calcmode="lin" valueType="num">
                                      <p:cBhvr>
                                        <p:cTn id="59" dur="500" fill="hold"/>
                                        <p:tgtEl>
                                          <p:spTgt spid="51"/>
                                        </p:tgtEl>
                                        <p:attrNameLst>
                                          <p:attrName>ppt_y</p:attrName>
                                        </p:attrNameLst>
                                      </p:cBhvr>
                                      <p:tavLst>
                                        <p:tav tm="0">
                                          <p:val>
                                            <p:strVal val="#ppt_y+.1"/>
                                          </p:val>
                                        </p:tav>
                                        <p:tav tm="100000">
                                          <p:val>
                                            <p:strVal val="#ppt_y"/>
                                          </p:val>
                                        </p:tav>
                                      </p:tavLst>
                                    </p:anim>
                                  </p:childTnLst>
                                </p:cTn>
                              </p:par>
                              <p:par>
                                <p:cTn id="60" presetID="42" presetClass="entr" presetSubtype="0" fill="hold" grpId="0" nodeType="withEffect">
                                  <p:stCondLst>
                                    <p:cond delay="0"/>
                                  </p:stCondLst>
                                  <p:childTnLst>
                                    <p:set>
                                      <p:cBhvr>
                                        <p:cTn id="61" dur="1" fill="hold">
                                          <p:stCondLst>
                                            <p:cond delay="0"/>
                                          </p:stCondLst>
                                        </p:cTn>
                                        <p:tgtEl>
                                          <p:spTgt spid="26"/>
                                        </p:tgtEl>
                                        <p:attrNameLst>
                                          <p:attrName>style.visibility</p:attrName>
                                        </p:attrNameLst>
                                      </p:cBhvr>
                                      <p:to>
                                        <p:strVal val="visible"/>
                                      </p:to>
                                    </p:set>
                                    <p:animEffect transition="in" filter="fade">
                                      <p:cBhvr>
                                        <p:cTn id="62" dur="500"/>
                                        <p:tgtEl>
                                          <p:spTgt spid="26"/>
                                        </p:tgtEl>
                                      </p:cBhvr>
                                    </p:animEffect>
                                    <p:anim calcmode="lin" valueType="num">
                                      <p:cBhvr>
                                        <p:cTn id="63" dur="500" fill="hold"/>
                                        <p:tgtEl>
                                          <p:spTgt spid="26"/>
                                        </p:tgtEl>
                                        <p:attrNameLst>
                                          <p:attrName>ppt_x</p:attrName>
                                        </p:attrNameLst>
                                      </p:cBhvr>
                                      <p:tavLst>
                                        <p:tav tm="0">
                                          <p:val>
                                            <p:strVal val="#ppt_x"/>
                                          </p:val>
                                        </p:tav>
                                        <p:tav tm="100000">
                                          <p:val>
                                            <p:strVal val="#ppt_x"/>
                                          </p:val>
                                        </p:tav>
                                      </p:tavLst>
                                    </p:anim>
                                    <p:anim calcmode="lin" valueType="num">
                                      <p:cBhvr>
                                        <p:cTn id="64" dur="500" fill="hold"/>
                                        <p:tgtEl>
                                          <p:spTgt spid="26"/>
                                        </p:tgtEl>
                                        <p:attrNameLst>
                                          <p:attrName>ppt_y</p:attrName>
                                        </p:attrNameLst>
                                      </p:cBhvr>
                                      <p:tavLst>
                                        <p:tav tm="0">
                                          <p:val>
                                            <p:strVal val="#ppt_y+.1"/>
                                          </p:val>
                                        </p:tav>
                                        <p:tav tm="100000">
                                          <p:val>
                                            <p:strVal val="#ppt_y"/>
                                          </p:val>
                                        </p:tav>
                                      </p:tavLst>
                                    </p:anim>
                                  </p:childTnLst>
                                </p:cTn>
                              </p:par>
                            </p:childTnLst>
                          </p:cTn>
                        </p:par>
                        <p:par>
                          <p:cTn id="65" fill="hold">
                            <p:stCondLst>
                              <p:cond delay="2100"/>
                            </p:stCondLst>
                            <p:childTnLst>
                              <p:par>
                                <p:cTn id="66" presetID="42" presetClass="entr" presetSubtype="0" fill="hold" grpId="0" nodeType="afterEffect">
                                  <p:stCondLst>
                                    <p:cond delay="0"/>
                                  </p:stCondLst>
                                  <p:childTnLst>
                                    <p:set>
                                      <p:cBhvr>
                                        <p:cTn id="67" dur="1" fill="hold">
                                          <p:stCondLst>
                                            <p:cond delay="0"/>
                                          </p:stCondLst>
                                        </p:cTn>
                                        <p:tgtEl>
                                          <p:spTgt spid="29"/>
                                        </p:tgtEl>
                                        <p:attrNameLst>
                                          <p:attrName>style.visibility</p:attrName>
                                        </p:attrNameLst>
                                      </p:cBhvr>
                                      <p:to>
                                        <p:strVal val="visible"/>
                                      </p:to>
                                    </p:set>
                                    <p:animEffect transition="in" filter="fade">
                                      <p:cBhvr>
                                        <p:cTn id="68" dur="500"/>
                                        <p:tgtEl>
                                          <p:spTgt spid="29"/>
                                        </p:tgtEl>
                                      </p:cBhvr>
                                    </p:animEffect>
                                    <p:anim calcmode="lin" valueType="num">
                                      <p:cBhvr>
                                        <p:cTn id="69" dur="500" fill="hold"/>
                                        <p:tgtEl>
                                          <p:spTgt spid="29"/>
                                        </p:tgtEl>
                                        <p:attrNameLst>
                                          <p:attrName>ppt_x</p:attrName>
                                        </p:attrNameLst>
                                      </p:cBhvr>
                                      <p:tavLst>
                                        <p:tav tm="0">
                                          <p:val>
                                            <p:strVal val="#ppt_x"/>
                                          </p:val>
                                        </p:tav>
                                        <p:tav tm="100000">
                                          <p:val>
                                            <p:strVal val="#ppt_x"/>
                                          </p:val>
                                        </p:tav>
                                      </p:tavLst>
                                    </p:anim>
                                    <p:anim calcmode="lin" valueType="num">
                                      <p:cBhvr>
                                        <p:cTn id="70" dur="500" fill="hold"/>
                                        <p:tgtEl>
                                          <p:spTgt spid="29"/>
                                        </p:tgtEl>
                                        <p:attrNameLst>
                                          <p:attrName>ppt_y</p:attrName>
                                        </p:attrNameLst>
                                      </p:cBhvr>
                                      <p:tavLst>
                                        <p:tav tm="0">
                                          <p:val>
                                            <p:strVal val="#ppt_y+.1"/>
                                          </p:val>
                                        </p:tav>
                                        <p:tav tm="100000">
                                          <p:val>
                                            <p:strVal val="#ppt_y"/>
                                          </p:val>
                                        </p:tav>
                                      </p:tavLst>
                                    </p:anim>
                                  </p:childTnLst>
                                </p:cTn>
                              </p:par>
                              <p:par>
                                <p:cTn id="71" presetID="42" presetClass="entr" presetSubtype="0" fill="hold" nodeType="withEffect">
                                  <p:stCondLst>
                                    <p:cond delay="0"/>
                                  </p:stCondLst>
                                  <p:childTnLst>
                                    <p:set>
                                      <p:cBhvr>
                                        <p:cTn id="72" dur="1" fill="hold">
                                          <p:stCondLst>
                                            <p:cond delay="0"/>
                                          </p:stCondLst>
                                        </p:cTn>
                                        <p:tgtEl>
                                          <p:spTgt spid="53"/>
                                        </p:tgtEl>
                                        <p:attrNameLst>
                                          <p:attrName>style.visibility</p:attrName>
                                        </p:attrNameLst>
                                      </p:cBhvr>
                                      <p:to>
                                        <p:strVal val="visible"/>
                                      </p:to>
                                    </p:set>
                                    <p:animEffect transition="in" filter="fade">
                                      <p:cBhvr>
                                        <p:cTn id="73" dur="500"/>
                                        <p:tgtEl>
                                          <p:spTgt spid="53"/>
                                        </p:tgtEl>
                                      </p:cBhvr>
                                    </p:animEffect>
                                    <p:anim calcmode="lin" valueType="num">
                                      <p:cBhvr>
                                        <p:cTn id="74" dur="500" fill="hold"/>
                                        <p:tgtEl>
                                          <p:spTgt spid="53"/>
                                        </p:tgtEl>
                                        <p:attrNameLst>
                                          <p:attrName>ppt_x</p:attrName>
                                        </p:attrNameLst>
                                      </p:cBhvr>
                                      <p:tavLst>
                                        <p:tav tm="0">
                                          <p:val>
                                            <p:strVal val="#ppt_x"/>
                                          </p:val>
                                        </p:tav>
                                        <p:tav tm="100000">
                                          <p:val>
                                            <p:strVal val="#ppt_x"/>
                                          </p:val>
                                        </p:tav>
                                      </p:tavLst>
                                    </p:anim>
                                    <p:anim calcmode="lin" valueType="num">
                                      <p:cBhvr>
                                        <p:cTn id="75" dur="500" fill="hold"/>
                                        <p:tgtEl>
                                          <p:spTgt spid="53"/>
                                        </p:tgtEl>
                                        <p:attrNameLst>
                                          <p:attrName>ppt_y</p:attrName>
                                        </p:attrNameLst>
                                      </p:cBhvr>
                                      <p:tavLst>
                                        <p:tav tm="0">
                                          <p:val>
                                            <p:strVal val="#ppt_y+.1"/>
                                          </p:val>
                                        </p:tav>
                                        <p:tav tm="100000">
                                          <p:val>
                                            <p:strVal val="#ppt_y"/>
                                          </p:val>
                                        </p:tav>
                                      </p:tavLst>
                                    </p:anim>
                                  </p:childTnLst>
                                </p:cTn>
                              </p:par>
                              <p:par>
                                <p:cTn id="76" presetID="42" presetClass="entr" presetSubtype="0" fill="hold" grpId="0" nodeType="withEffect">
                                  <p:stCondLst>
                                    <p:cond delay="0"/>
                                  </p:stCondLst>
                                  <p:childTnLst>
                                    <p:set>
                                      <p:cBhvr>
                                        <p:cTn id="77" dur="1" fill="hold">
                                          <p:stCondLst>
                                            <p:cond delay="0"/>
                                          </p:stCondLst>
                                        </p:cTn>
                                        <p:tgtEl>
                                          <p:spTgt spid="35"/>
                                        </p:tgtEl>
                                        <p:attrNameLst>
                                          <p:attrName>style.visibility</p:attrName>
                                        </p:attrNameLst>
                                      </p:cBhvr>
                                      <p:to>
                                        <p:strVal val="visible"/>
                                      </p:to>
                                    </p:set>
                                    <p:animEffect transition="in" filter="fade">
                                      <p:cBhvr>
                                        <p:cTn id="78" dur="500"/>
                                        <p:tgtEl>
                                          <p:spTgt spid="35"/>
                                        </p:tgtEl>
                                      </p:cBhvr>
                                    </p:animEffect>
                                    <p:anim calcmode="lin" valueType="num">
                                      <p:cBhvr>
                                        <p:cTn id="79" dur="500" fill="hold"/>
                                        <p:tgtEl>
                                          <p:spTgt spid="35"/>
                                        </p:tgtEl>
                                        <p:attrNameLst>
                                          <p:attrName>ppt_x</p:attrName>
                                        </p:attrNameLst>
                                      </p:cBhvr>
                                      <p:tavLst>
                                        <p:tav tm="0">
                                          <p:val>
                                            <p:strVal val="#ppt_x"/>
                                          </p:val>
                                        </p:tav>
                                        <p:tav tm="100000">
                                          <p:val>
                                            <p:strVal val="#ppt_x"/>
                                          </p:val>
                                        </p:tav>
                                      </p:tavLst>
                                    </p:anim>
                                    <p:anim calcmode="lin" valueType="num">
                                      <p:cBhvr>
                                        <p:cTn id="80" dur="500" fill="hold"/>
                                        <p:tgtEl>
                                          <p:spTgt spid="35"/>
                                        </p:tgtEl>
                                        <p:attrNameLst>
                                          <p:attrName>ppt_y</p:attrName>
                                        </p:attrNameLst>
                                      </p:cBhvr>
                                      <p:tavLst>
                                        <p:tav tm="0">
                                          <p:val>
                                            <p:strVal val="#ppt_y+.1"/>
                                          </p:val>
                                        </p:tav>
                                        <p:tav tm="100000">
                                          <p:val>
                                            <p:strVal val="#ppt_y"/>
                                          </p:val>
                                        </p:tav>
                                      </p:tavLst>
                                    </p:anim>
                                  </p:childTnLst>
                                </p:cTn>
                              </p:par>
                            </p:childTnLst>
                          </p:cTn>
                        </p:par>
                        <p:par>
                          <p:cTn id="81" fill="hold">
                            <p:stCondLst>
                              <p:cond delay="2600"/>
                            </p:stCondLst>
                            <p:childTnLst>
                              <p:par>
                                <p:cTn id="82" presetID="42" presetClass="entr" presetSubtype="0" fill="hold" grpId="0" nodeType="afterEffect">
                                  <p:stCondLst>
                                    <p:cond delay="0"/>
                                  </p:stCondLst>
                                  <p:childTnLst>
                                    <p:set>
                                      <p:cBhvr>
                                        <p:cTn id="83" dur="1" fill="hold">
                                          <p:stCondLst>
                                            <p:cond delay="0"/>
                                          </p:stCondLst>
                                        </p:cTn>
                                        <p:tgtEl>
                                          <p:spTgt spid="28"/>
                                        </p:tgtEl>
                                        <p:attrNameLst>
                                          <p:attrName>style.visibility</p:attrName>
                                        </p:attrNameLst>
                                      </p:cBhvr>
                                      <p:to>
                                        <p:strVal val="visible"/>
                                      </p:to>
                                    </p:set>
                                    <p:animEffect transition="in" filter="fade">
                                      <p:cBhvr>
                                        <p:cTn id="84" dur="500"/>
                                        <p:tgtEl>
                                          <p:spTgt spid="28"/>
                                        </p:tgtEl>
                                      </p:cBhvr>
                                    </p:animEffect>
                                    <p:anim calcmode="lin" valueType="num">
                                      <p:cBhvr>
                                        <p:cTn id="85" dur="500" fill="hold"/>
                                        <p:tgtEl>
                                          <p:spTgt spid="28"/>
                                        </p:tgtEl>
                                        <p:attrNameLst>
                                          <p:attrName>ppt_x</p:attrName>
                                        </p:attrNameLst>
                                      </p:cBhvr>
                                      <p:tavLst>
                                        <p:tav tm="0">
                                          <p:val>
                                            <p:strVal val="#ppt_x"/>
                                          </p:val>
                                        </p:tav>
                                        <p:tav tm="100000">
                                          <p:val>
                                            <p:strVal val="#ppt_x"/>
                                          </p:val>
                                        </p:tav>
                                      </p:tavLst>
                                    </p:anim>
                                    <p:anim calcmode="lin" valueType="num">
                                      <p:cBhvr>
                                        <p:cTn id="86" dur="500" fill="hold"/>
                                        <p:tgtEl>
                                          <p:spTgt spid="28"/>
                                        </p:tgtEl>
                                        <p:attrNameLst>
                                          <p:attrName>ppt_y</p:attrName>
                                        </p:attrNameLst>
                                      </p:cBhvr>
                                      <p:tavLst>
                                        <p:tav tm="0">
                                          <p:val>
                                            <p:strVal val="#ppt_y+.1"/>
                                          </p:val>
                                        </p:tav>
                                        <p:tav tm="100000">
                                          <p:val>
                                            <p:strVal val="#ppt_y"/>
                                          </p:val>
                                        </p:tav>
                                      </p:tavLst>
                                    </p:anim>
                                  </p:childTnLst>
                                </p:cTn>
                              </p:par>
                              <p:par>
                                <p:cTn id="87" presetID="42" presetClass="entr" presetSubtype="0" fill="hold" nodeType="withEffect">
                                  <p:stCondLst>
                                    <p:cond delay="0"/>
                                  </p:stCondLst>
                                  <p:childTnLst>
                                    <p:set>
                                      <p:cBhvr>
                                        <p:cTn id="88" dur="1" fill="hold">
                                          <p:stCondLst>
                                            <p:cond delay="0"/>
                                          </p:stCondLst>
                                        </p:cTn>
                                        <p:tgtEl>
                                          <p:spTgt spid="47"/>
                                        </p:tgtEl>
                                        <p:attrNameLst>
                                          <p:attrName>style.visibility</p:attrName>
                                        </p:attrNameLst>
                                      </p:cBhvr>
                                      <p:to>
                                        <p:strVal val="visible"/>
                                      </p:to>
                                    </p:set>
                                    <p:animEffect transition="in" filter="fade">
                                      <p:cBhvr>
                                        <p:cTn id="89" dur="500"/>
                                        <p:tgtEl>
                                          <p:spTgt spid="47"/>
                                        </p:tgtEl>
                                      </p:cBhvr>
                                    </p:animEffect>
                                    <p:anim calcmode="lin" valueType="num">
                                      <p:cBhvr>
                                        <p:cTn id="90" dur="500" fill="hold"/>
                                        <p:tgtEl>
                                          <p:spTgt spid="47"/>
                                        </p:tgtEl>
                                        <p:attrNameLst>
                                          <p:attrName>ppt_x</p:attrName>
                                        </p:attrNameLst>
                                      </p:cBhvr>
                                      <p:tavLst>
                                        <p:tav tm="0">
                                          <p:val>
                                            <p:strVal val="#ppt_x"/>
                                          </p:val>
                                        </p:tav>
                                        <p:tav tm="100000">
                                          <p:val>
                                            <p:strVal val="#ppt_x"/>
                                          </p:val>
                                        </p:tav>
                                      </p:tavLst>
                                    </p:anim>
                                    <p:anim calcmode="lin" valueType="num">
                                      <p:cBhvr>
                                        <p:cTn id="91" dur="500" fill="hold"/>
                                        <p:tgtEl>
                                          <p:spTgt spid="47"/>
                                        </p:tgtEl>
                                        <p:attrNameLst>
                                          <p:attrName>ppt_y</p:attrName>
                                        </p:attrNameLst>
                                      </p:cBhvr>
                                      <p:tavLst>
                                        <p:tav tm="0">
                                          <p:val>
                                            <p:strVal val="#ppt_y+.1"/>
                                          </p:val>
                                        </p:tav>
                                        <p:tav tm="100000">
                                          <p:val>
                                            <p:strVal val="#ppt_y"/>
                                          </p:val>
                                        </p:tav>
                                      </p:tavLst>
                                    </p:anim>
                                  </p:childTnLst>
                                </p:cTn>
                              </p:par>
                              <p:par>
                                <p:cTn id="92" presetID="42" presetClass="entr" presetSubtype="0" fill="hold" grpId="0" nodeType="withEffect">
                                  <p:stCondLst>
                                    <p:cond delay="0"/>
                                  </p:stCondLst>
                                  <p:childTnLst>
                                    <p:set>
                                      <p:cBhvr>
                                        <p:cTn id="93" dur="1" fill="hold">
                                          <p:stCondLst>
                                            <p:cond delay="0"/>
                                          </p:stCondLst>
                                        </p:cTn>
                                        <p:tgtEl>
                                          <p:spTgt spid="33"/>
                                        </p:tgtEl>
                                        <p:attrNameLst>
                                          <p:attrName>style.visibility</p:attrName>
                                        </p:attrNameLst>
                                      </p:cBhvr>
                                      <p:to>
                                        <p:strVal val="visible"/>
                                      </p:to>
                                    </p:set>
                                    <p:animEffect transition="in" filter="fade">
                                      <p:cBhvr>
                                        <p:cTn id="94" dur="500"/>
                                        <p:tgtEl>
                                          <p:spTgt spid="33"/>
                                        </p:tgtEl>
                                      </p:cBhvr>
                                    </p:animEffect>
                                    <p:anim calcmode="lin" valueType="num">
                                      <p:cBhvr>
                                        <p:cTn id="95" dur="500" fill="hold"/>
                                        <p:tgtEl>
                                          <p:spTgt spid="33"/>
                                        </p:tgtEl>
                                        <p:attrNameLst>
                                          <p:attrName>ppt_x</p:attrName>
                                        </p:attrNameLst>
                                      </p:cBhvr>
                                      <p:tavLst>
                                        <p:tav tm="0">
                                          <p:val>
                                            <p:strVal val="#ppt_x"/>
                                          </p:val>
                                        </p:tav>
                                        <p:tav tm="100000">
                                          <p:val>
                                            <p:strVal val="#ppt_x"/>
                                          </p:val>
                                        </p:tav>
                                      </p:tavLst>
                                    </p:anim>
                                    <p:anim calcmode="lin" valueType="num">
                                      <p:cBhvr>
                                        <p:cTn id="96" dur="500" fill="hold"/>
                                        <p:tgtEl>
                                          <p:spTgt spid="33"/>
                                        </p:tgtEl>
                                        <p:attrNameLst>
                                          <p:attrName>ppt_y</p:attrName>
                                        </p:attrNameLst>
                                      </p:cBhvr>
                                      <p:tavLst>
                                        <p:tav tm="0">
                                          <p:val>
                                            <p:strVal val="#ppt_y+.1"/>
                                          </p:val>
                                        </p:tav>
                                        <p:tav tm="100000">
                                          <p:val>
                                            <p:strVal val="#ppt_y"/>
                                          </p:val>
                                        </p:tav>
                                      </p:tavLst>
                                    </p:anim>
                                  </p:childTnLst>
                                </p:cTn>
                              </p:par>
                            </p:childTnLst>
                          </p:cTn>
                        </p:par>
                        <p:par>
                          <p:cTn id="97" fill="hold">
                            <p:stCondLst>
                              <p:cond delay="3100"/>
                            </p:stCondLst>
                            <p:childTnLst>
                              <p:par>
                                <p:cTn id="98" presetID="42" presetClass="entr" presetSubtype="0" fill="hold" grpId="0" nodeType="afterEffect">
                                  <p:stCondLst>
                                    <p:cond delay="0"/>
                                  </p:stCondLst>
                                  <p:childTnLst>
                                    <p:set>
                                      <p:cBhvr>
                                        <p:cTn id="99" dur="1" fill="hold">
                                          <p:stCondLst>
                                            <p:cond delay="0"/>
                                          </p:stCondLst>
                                        </p:cTn>
                                        <p:tgtEl>
                                          <p:spTgt spid="27"/>
                                        </p:tgtEl>
                                        <p:attrNameLst>
                                          <p:attrName>style.visibility</p:attrName>
                                        </p:attrNameLst>
                                      </p:cBhvr>
                                      <p:to>
                                        <p:strVal val="visible"/>
                                      </p:to>
                                    </p:set>
                                    <p:animEffect transition="in" filter="fade">
                                      <p:cBhvr>
                                        <p:cTn id="100" dur="500"/>
                                        <p:tgtEl>
                                          <p:spTgt spid="27"/>
                                        </p:tgtEl>
                                      </p:cBhvr>
                                    </p:animEffect>
                                    <p:anim calcmode="lin" valueType="num">
                                      <p:cBhvr>
                                        <p:cTn id="101" dur="500" fill="hold"/>
                                        <p:tgtEl>
                                          <p:spTgt spid="27"/>
                                        </p:tgtEl>
                                        <p:attrNameLst>
                                          <p:attrName>ppt_x</p:attrName>
                                        </p:attrNameLst>
                                      </p:cBhvr>
                                      <p:tavLst>
                                        <p:tav tm="0">
                                          <p:val>
                                            <p:strVal val="#ppt_x"/>
                                          </p:val>
                                        </p:tav>
                                        <p:tav tm="100000">
                                          <p:val>
                                            <p:strVal val="#ppt_x"/>
                                          </p:val>
                                        </p:tav>
                                      </p:tavLst>
                                    </p:anim>
                                    <p:anim calcmode="lin" valueType="num">
                                      <p:cBhvr>
                                        <p:cTn id="102" dur="500" fill="hold"/>
                                        <p:tgtEl>
                                          <p:spTgt spid="27"/>
                                        </p:tgtEl>
                                        <p:attrNameLst>
                                          <p:attrName>ppt_y</p:attrName>
                                        </p:attrNameLst>
                                      </p:cBhvr>
                                      <p:tavLst>
                                        <p:tav tm="0">
                                          <p:val>
                                            <p:strVal val="#ppt_y+.1"/>
                                          </p:val>
                                        </p:tav>
                                        <p:tav tm="100000">
                                          <p:val>
                                            <p:strVal val="#ppt_y"/>
                                          </p:val>
                                        </p:tav>
                                      </p:tavLst>
                                    </p:anim>
                                  </p:childTnLst>
                                </p:cTn>
                              </p:par>
                              <p:par>
                                <p:cTn id="103" presetID="42" presetClass="entr" presetSubtype="0" fill="hold" nodeType="withEffect">
                                  <p:stCondLst>
                                    <p:cond delay="0"/>
                                  </p:stCondLst>
                                  <p:childTnLst>
                                    <p:set>
                                      <p:cBhvr>
                                        <p:cTn id="104" dur="1" fill="hold">
                                          <p:stCondLst>
                                            <p:cond delay="0"/>
                                          </p:stCondLst>
                                        </p:cTn>
                                        <p:tgtEl>
                                          <p:spTgt spid="48"/>
                                        </p:tgtEl>
                                        <p:attrNameLst>
                                          <p:attrName>style.visibility</p:attrName>
                                        </p:attrNameLst>
                                      </p:cBhvr>
                                      <p:to>
                                        <p:strVal val="visible"/>
                                      </p:to>
                                    </p:set>
                                    <p:animEffect transition="in" filter="fade">
                                      <p:cBhvr>
                                        <p:cTn id="105" dur="500"/>
                                        <p:tgtEl>
                                          <p:spTgt spid="48"/>
                                        </p:tgtEl>
                                      </p:cBhvr>
                                    </p:animEffect>
                                    <p:anim calcmode="lin" valueType="num">
                                      <p:cBhvr>
                                        <p:cTn id="106" dur="500" fill="hold"/>
                                        <p:tgtEl>
                                          <p:spTgt spid="48"/>
                                        </p:tgtEl>
                                        <p:attrNameLst>
                                          <p:attrName>ppt_x</p:attrName>
                                        </p:attrNameLst>
                                      </p:cBhvr>
                                      <p:tavLst>
                                        <p:tav tm="0">
                                          <p:val>
                                            <p:strVal val="#ppt_x"/>
                                          </p:val>
                                        </p:tav>
                                        <p:tav tm="100000">
                                          <p:val>
                                            <p:strVal val="#ppt_x"/>
                                          </p:val>
                                        </p:tav>
                                      </p:tavLst>
                                    </p:anim>
                                    <p:anim calcmode="lin" valueType="num">
                                      <p:cBhvr>
                                        <p:cTn id="107" dur="500" fill="hold"/>
                                        <p:tgtEl>
                                          <p:spTgt spid="48"/>
                                        </p:tgtEl>
                                        <p:attrNameLst>
                                          <p:attrName>ppt_y</p:attrName>
                                        </p:attrNameLst>
                                      </p:cBhvr>
                                      <p:tavLst>
                                        <p:tav tm="0">
                                          <p:val>
                                            <p:strVal val="#ppt_y+.1"/>
                                          </p:val>
                                        </p:tav>
                                        <p:tav tm="100000">
                                          <p:val>
                                            <p:strVal val="#ppt_y"/>
                                          </p:val>
                                        </p:tav>
                                      </p:tavLst>
                                    </p:anim>
                                  </p:childTnLst>
                                </p:cTn>
                              </p:par>
                              <p:par>
                                <p:cTn id="108" presetID="42" presetClass="entr" presetSubtype="0" fill="hold" grpId="0" nodeType="withEffect">
                                  <p:stCondLst>
                                    <p:cond delay="0"/>
                                  </p:stCondLst>
                                  <p:childTnLst>
                                    <p:set>
                                      <p:cBhvr>
                                        <p:cTn id="109" dur="1" fill="hold">
                                          <p:stCondLst>
                                            <p:cond delay="0"/>
                                          </p:stCondLst>
                                        </p:cTn>
                                        <p:tgtEl>
                                          <p:spTgt spid="31"/>
                                        </p:tgtEl>
                                        <p:attrNameLst>
                                          <p:attrName>style.visibility</p:attrName>
                                        </p:attrNameLst>
                                      </p:cBhvr>
                                      <p:to>
                                        <p:strVal val="visible"/>
                                      </p:to>
                                    </p:set>
                                    <p:animEffect transition="in" filter="fade">
                                      <p:cBhvr>
                                        <p:cTn id="110" dur="500"/>
                                        <p:tgtEl>
                                          <p:spTgt spid="31"/>
                                        </p:tgtEl>
                                      </p:cBhvr>
                                    </p:animEffect>
                                    <p:anim calcmode="lin" valueType="num">
                                      <p:cBhvr>
                                        <p:cTn id="111" dur="500" fill="hold"/>
                                        <p:tgtEl>
                                          <p:spTgt spid="31"/>
                                        </p:tgtEl>
                                        <p:attrNameLst>
                                          <p:attrName>ppt_x</p:attrName>
                                        </p:attrNameLst>
                                      </p:cBhvr>
                                      <p:tavLst>
                                        <p:tav tm="0">
                                          <p:val>
                                            <p:strVal val="#ppt_x"/>
                                          </p:val>
                                        </p:tav>
                                        <p:tav tm="100000">
                                          <p:val>
                                            <p:strVal val="#ppt_x"/>
                                          </p:val>
                                        </p:tav>
                                      </p:tavLst>
                                    </p:anim>
                                    <p:anim calcmode="lin" valueType="num">
                                      <p:cBhvr>
                                        <p:cTn id="112" dur="500" fill="hold"/>
                                        <p:tgtEl>
                                          <p:spTgt spid="31"/>
                                        </p:tgtEl>
                                        <p:attrNameLst>
                                          <p:attrName>ppt_y</p:attrName>
                                        </p:attrNameLst>
                                      </p:cBhvr>
                                      <p:tavLst>
                                        <p:tav tm="0">
                                          <p:val>
                                            <p:strVal val="#ppt_y+.1"/>
                                          </p:val>
                                        </p:tav>
                                        <p:tav tm="100000">
                                          <p:val>
                                            <p:strVal val="#ppt_y"/>
                                          </p:val>
                                        </p:tav>
                                      </p:tavLst>
                                    </p:anim>
                                  </p:childTnLst>
                                </p:cTn>
                              </p:par>
                            </p:childTnLst>
                          </p:cTn>
                        </p:par>
                        <p:par>
                          <p:cTn id="113" fill="hold">
                            <p:stCondLst>
                              <p:cond delay="3600"/>
                            </p:stCondLst>
                            <p:childTnLst>
                              <p:par>
                                <p:cTn id="114" presetID="22" presetClass="entr" presetSubtype="8" fill="hold" nodeType="afterEffect">
                                  <p:stCondLst>
                                    <p:cond delay="0"/>
                                  </p:stCondLst>
                                  <p:childTnLst>
                                    <p:set>
                                      <p:cBhvr>
                                        <p:cTn id="115" dur="1" fill="hold">
                                          <p:stCondLst>
                                            <p:cond delay="0"/>
                                          </p:stCondLst>
                                        </p:cTn>
                                        <p:tgtEl>
                                          <p:spTgt spid="32"/>
                                        </p:tgtEl>
                                        <p:attrNameLst>
                                          <p:attrName>style.visibility</p:attrName>
                                        </p:attrNameLst>
                                      </p:cBhvr>
                                      <p:to>
                                        <p:strVal val="visible"/>
                                      </p:to>
                                    </p:set>
                                    <p:animEffect transition="in" filter="wipe(left)">
                                      <p:cBhvr>
                                        <p:cTn id="116" dur="500"/>
                                        <p:tgtEl>
                                          <p:spTgt spid="32"/>
                                        </p:tgtEl>
                                      </p:cBhvr>
                                    </p:animEffect>
                                  </p:childTnLst>
                                </p:cTn>
                              </p:par>
                              <p:par>
                                <p:cTn id="117" presetID="22" presetClass="entr" presetSubtype="4" fill="hold" nodeType="withEffect">
                                  <p:stCondLst>
                                    <p:cond delay="0"/>
                                  </p:stCondLst>
                                  <p:childTnLst>
                                    <p:set>
                                      <p:cBhvr>
                                        <p:cTn id="118" dur="1" fill="hold">
                                          <p:stCondLst>
                                            <p:cond delay="0"/>
                                          </p:stCondLst>
                                        </p:cTn>
                                        <p:tgtEl>
                                          <p:spTgt spid="34"/>
                                        </p:tgtEl>
                                        <p:attrNameLst>
                                          <p:attrName>style.visibility</p:attrName>
                                        </p:attrNameLst>
                                      </p:cBhvr>
                                      <p:to>
                                        <p:strVal val="visible"/>
                                      </p:to>
                                    </p:set>
                                    <p:animEffect transition="in" filter="wipe(down)">
                                      <p:cBhvr>
                                        <p:cTn id="119" dur="500"/>
                                        <p:tgtEl>
                                          <p:spTgt spid="34"/>
                                        </p:tgtEl>
                                      </p:cBhvr>
                                    </p:animEffect>
                                  </p:childTnLst>
                                </p:cTn>
                              </p:par>
                              <p:par>
                                <p:cTn id="120" presetID="22" presetClass="entr" presetSubtype="1" fill="hold" nodeType="withEffect">
                                  <p:stCondLst>
                                    <p:cond delay="0"/>
                                  </p:stCondLst>
                                  <p:childTnLst>
                                    <p:set>
                                      <p:cBhvr>
                                        <p:cTn id="121" dur="1" fill="hold">
                                          <p:stCondLst>
                                            <p:cond delay="0"/>
                                          </p:stCondLst>
                                        </p:cTn>
                                        <p:tgtEl>
                                          <p:spTgt spid="42"/>
                                        </p:tgtEl>
                                        <p:attrNameLst>
                                          <p:attrName>style.visibility</p:attrName>
                                        </p:attrNameLst>
                                      </p:cBhvr>
                                      <p:to>
                                        <p:strVal val="visible"/>
                                      </p:to>
                                    </p:set>
                                    <p:animEffect transition="in" filter="wipe(up)">
                                      <p:cBhvr>
                                        <p:cTn id="122" dur="500"/>
                                        <p:tgtEl>
                                          <p:spTgt spid="42"/>
                                        </p:tgtEl>
                                      </p:cBhvr>
                                    </p:animEffect>
                                  </p:childTnLst>
                                </p:cTn>
                              </p:par>
                              <p:par>
                                <p:cTn id="123" presetID="22" presetClass="entr" presetSubtype="8" fill="hold" nodeType="withEffect">
                                  <p:stCondLst>
                                    <p:cond delay="0"/>
                                  </p:stCondLst>
                                  <p:childTnLst>
                                    <p:set>
                                      <p:cBhvr>
                                        <p:cTn id="124" dur="1" fill="hold">
                                          <p:stCondLst>
                                            <p:cond delay="0"/>
                                          </p:stCondLst>
                                        </p:cTn>
                                        <p:tgtEl>
                                          <p:spTgt spid="39"/>
                                        </p:tgtEl>
                                        <p:attrNameLst>
                                          <p:attrName>style.visibility</p:attrName>
                                        </p:attrNameLst>
                                      </p:cBhvr>
                                      <p:to>
                                        <p:strVal val="visible"/>
                                      </p:to>
                                    </p:set>
                                    <p:animEffect transition="in" filter="wipe(left)">
                                      <p:cBhvr>
                                        <p:cTn id="125"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7" grpId="0" animBg="1"/>
      <p:bldP spid="28" grpId="0" animBg="1"/>
      <p:bldP spid="29" grpId="0" animBg="1"/>
      <p:bldP spid="30" grpId="0" animBg="1"/>
      <p:bldP spid="2" grpId="0"/>
      <p:bldP spid="26" grpId="0"/>
      <p:bldP spid="31" grpId="0"/>
      <p:bldP spid="33" grpId="0"/>
      <p:bldP spid="35" grpId="0"/>
      <p:bldP spid="37" grpId="0" animBg="1"/>
      <p:bldP spid="38" grpId="0" animBg="1"/>
      <p:bldP spid="40" grpId="0" animBg="1"/>
      <p:bldP spid="41" grpId="0" animBg="1"/>
      <p:bldP spid="43" grpId="0" animBg="1"/>
      <p:bldP spid="49"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0">
          <a:blip r:embed="rId3">
            <a:alphaModFix amt="64000"/>
            <a:lum/>
          </a:blip>
          <a:srcRect/>
          <a:stretch>
            <a:fillRect l="-10000" r="-10000"/>
          </a:stretch>
        </a:blipFill>
        <a:effectLst/>
      </p:bgPr>
    </p:bg>
    <p:spTree>
      <p:nvGrpSpPr>
        <p:cNvPr id="1" name=""/>
        <p:cNvGrpSpPr/>
        <p:nvPr/>
      </p:nvGrpSpPr>
      <p:grpSpPr>
        <a:xfrm>
          <a:off x="0" y="0"/>
          <a:ext cx="0" cy="0"/>
          <a:chOff x="0" y="0"/>
          <a:chExt cx="0" cy="0"/>
        </a:xfrm>
      </p:grpSpPr>
      <p:sp>
        <p:nvSpPr>
          <p:cNvPr id="1048697" name="矩形 1"/>
          <p:cNvSpPr/>
          <p:nvPr/>
        </p:nvSpPr>
        <p:spPr>
          <a:xfrm>
            <a:off x="0" y="457200"/>
            <a:ext cx="144463" cy="144463"/>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pPr>
            <a:endParaRPr lang="zh-CN" altLang="en-US">
              <a:solidFill>
                <a:prstClr val="white"/>
              </a:solidFill>
            </a:endParaRPr>
          </a:p>
        </p:txBody>
      </p:sp>
      <p:sp>
        <p:nvSpPr>
          <p:cNvPr id="1048698" name="矩形 2"/>
          <p:cNvSpPr/>
          <p:nvPr/>
        </p:nvSpPr>
        <p:spPr>
          <a:xfrm>
            <a:off x="198438" y="457200"/>
            <a:ext cx="144462" cy="14446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pPr>
            <a:endParaRPr lang="zh-CN" altLang="en-US">
              <a:solidFill>
                <a:prstClr val="white"/>
              </a:solidFill>
            </a:endParaRPr>
          </a:p>
        </p:txBody>
      </p:sp>
      <p:sp>
        <p:nvSpPr>
          <p:cNvPr id="1048699" name="矩形 3"/>
          <p:cNvSpPr/>
          <p:nvPr/>
        </p:nvSpPr>
        <p:spPr>
          <a:xfrm>
            <a:off x="396875" y="457200"/>
            <a:ext cx="142875" cy="14446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pPr>
            <a:endParaRPr lang="zh-CN" altLang="en-US">
              <a:solidFill>
                <a:prstClr val="white"/>
              </a:solidFill>
            </a:endParaRPr>
          </a:p>
        </p:txBody>
      </p:sp>
      <p:sp>
        <p:nvSpPr>
          <p:cNvPr id="1048700" name="矩形 4"/>
          <p:cNvSpPr/>
          <p:nvPr/>
        </p:nvSpPr>
        <p:spPr>
          <a:xfrm>
            <a:off x="593725" y="457200"/>
            <a:ext cx="144463" cy="14446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pPr>
            <a:endParaRPr lang="zh-CN" altLang="en-US">
              <a:solidFill>
                <a:prstClr val="white"/>
              </a:solidFill>
            </a:endParaRPr>
          </a:p>
        </p:txBody>
      </p:sp>
      <p:sp>
        <p:nvSpPr>
          <p:cNvPr id="1048701" name="矩形 5"/>
          <p:cNvSpPr/>
          <p:nvPr/>
        </p:nvSpPr>
        <p:spPr>
          <a:xfrm>
            <a:off x="792163" y="457200"/>
            <a:ext cx="144462" cy="14446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pPr>
            <a:endParaRPr lang="zh-CN" altLang="en-US">
              <a:solidFill>
                <a:prstClr val="white"/>
              </a:solidFill>
            </a:endParaRPr>
          </a:p>
        </p:txBody>
      </p:sp>
      <p:cxnSp>
        <p:nvCxnSpPr>
          <p:cNvPr id="3145743" name="直接连接符 51"/>
          <p:cNvCxnSpPr>
            <a:cxnSpLocks/>
            <a:endCxn id="1048711" idx="3"/>
          </p:cNvCxnSpPr>
          <p:nvPr/>
        </p:nvCxnSpPr>
        <p:spPr>
          <a:xfrm flipH="1">
            <a:off x="4788024" y="530225"/>
            <a:ext cx="4049590" cy="10468"/>
          </a:xfrm>
          <a:prstGeom prst="line">
            <a:avLst/>
          </a:prstGeom>
          <a:ln>
            <a:solidFill>
              <a:schemeClr val="tx2"/>
            </a:solidFill>
            <a:prstDash val="dashDot"/>
            <a:headEnd type="none" w="sm" len="sm"/>
            <a:tailEnd type="oval" w="sm" len="sm"/>
          </a:ln>
        </p:spPr>
        <p:style>
          <a:lnRef idx="1">
            <a:schemeClr val="accent1"/>
          </a:lnRef>
          <a:fillRef idx="0">
            <a:schemeClr val="accent1"/>
          </a:fillRef>
          <a:effectRef idx="0">
            <a:schemeClr val="accent1"/>
          </a:effectRef>
          <a:fontRef idx="minor">
            <a:schemeClr val="tx1"/>
          </a:fontRef>
        </p:style>
      </p:cxnSp>
      <p:sp>
        <p:nvSpPr>
          <p:cNvPr id="1048711" name="TextBox 49"/>
          <p:cNvSpPr txBox="1">
            <a:spLocks noChangeArrowheads="1"/>
          </p:cNvSpPr>
          <p:nvPr/>
        </p:nvSpPr>
        <p:spPr bwMode="auto">
          <a:xfrm>
            <a:off x="1039074" y="186750"/>
            <a:ext cx="3748950" cy="707886"/>
          </a:xfrm>
          <a:prstGeom prst="rect">
            <a:avLst/>
          </a:prstGeom>
          <a:noFill/>
          <a:ln>
            <a:noFill/>
          </a:ln>
        </p:spPr>
        <p:txBody>
          <a:bodyPr wrap="square">
            <a:spAutoFit/>
          </a:bodyPr>
          <a:lstStyle/>
          <a:p>
            <a:pPr algn="dist"/>
            <a:r>
              <a:rPr lang="zh-TW" altLang="en-US" sz="4000" b="1" dirty="0">
                <a:solidFill>
                  <a:schemeClr val="tx2">
                    <a:lumMod val="50000"/>
                  </a:schemeClr>
                </a:solidFill>
                <a:latin typeface="標楷體" panose="03000509000000000000" pitchFamily="65" charset="-120"/>
                <a:ea typeface="標楷體" panose="03000509000000000000" pitchFamily="65" charset="-120"/>
              </a:rPr>
              <a:t>流程圖</a:t>
            </a:r>
            <a:endParaRPr lang="zh-CN" altLang="en-US" sz="4000" b="1" dirty="0">
              <a:solidFill>
                <a:schemeClr val="tx2">
                  <a:lumMod val="50000"/>
                </a:schemeClr>
              </a:solidFill>
              <a:latin typeface="標楷體" panose="03000509000000000000" pitchFamily="65" charset="-120"/>
              <a:ea typeface="標楷體" panose="03000509000000000000" pitchFamily="65" charset="-120"/>
            </a:endParaRPr>
          </a:p>
        </p:txBody>
      </p:sp>
      <p:sp>
        <p:nvSpPr>
          <p:cNvPr id="5" name="手繪多邊形: 圖案 4">
            <a:extLst>
              <a:ext uri="{FF2B5EF4-FFF2-40B4-BE49-F238E27FC236}">
                <a16:creationId xmlns:a16="http://schemas.microsoft.com/office/drawing/2014/main" id="{8D0BD0AE-D70D-4A32-AB12-2CDFBD24F945}"/>
              </a:ext>
            </a:extLst>
          </p:cNvPr>
          <p:cNvSpPr/>
          <p:nvPr/>
        </p:nvSpPr>
        <p:spPr>
          <a:xfrm>
            <a:off x="1884040" y="1076035"/>
            <a:ext cx="4300736" cy="788468"/>
          </a:xfrm>
          <a:custGeom>
            <a:avLst/>
            <a:gdLst>
              <a:gd name="connsiteX0" fmla="*/ 0 w 4300736"/>
              <a:gd name="connsiteY0" fmla="*/ 78847 h 788468"/>
              <a:gd name="connsiteX1" fmla="*/ 78847 w 4300736"/>
              <a:gd name="connsiteY1" fmla="*/ 0 h 788468"/>
              <a:gd name="connsiteX2" fmla="*/ 4221889 w 4300736"/>
              <a:gd name="connsiteY2" fmla="*/ 0 h 788468"/>
              <a:gd name="connsiteX3" fmla="*/ 4300736 w 4300736"/>
              <a:gd name="connsiteY3" fmla="*/ 78847 h 788468"/>
              <a:gd name="connsiteX4" fmla="*/ 4300736 w 4300736"/>
              <a:gd name="connsiteY4" fmla="*/ 709621 h 788468"/>
              <a:gd name="connsiteX5" fmla="*/ 4221889 w 4300736"/>
              <a:gd name="connsiteY5" fmla="*/ 788468 h 788468"/>
              <a:gd name="connsiteX6" fmla="*/ 78847 w 4300736"/>
              <a:gd name="connsiteY6" fmla="*/ 788468 h 788468"/>
              <a:gd name="connsiteX7" fmla="*/ 0 w 4300736"/>
              <a:gd name="connsiteY7" fmla="*/ 709621 h 788468"/>
              <a:gd name="connsiteX8" fmla="*/ 0 w 4300736"/>
              <a:gd name="connsiteY8" fmla="*/ 78847 h 788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00736" h="788468">
                <a:moveTo>
                  <a:pt x="0" y="78847"/>
                </a:moveTo>
                <a:cubicBezTo>
                  <a:pt x="0" y="35301"/>
                  <a:pt x="35301" y="0"/>
                  <a:pt x="78847" y="0"/>
                </a:cubicBezTo>
                <a:lnTo>
                  <a:pt x="4221889" y="0"/>
                </a:lnTo>
                <a:cubicBezTo>
                  <a:pt x="4265435" y="0"/>
                  <a:pt x="4300736" y="35301"/>
                  <a:pt x="4300736" y="78847"/>
                </a:cubicBezTo>
                <a:lnTo>
                  <a:pt x="4300736" y="709621"/>
                </a:lnTo>
                <a:cubicBezTo>
                  <a:pt x="4300736" y="753167"/>
                  <a:pt x="4265435" y="788468"/>
                  <a:pt x="4221889" y="788468"/>
                </a:cubicBezTo>
                <a:lnTo>
                  <a:pt x="78847" y="788468"/>
                </a:lnTo>
                <a:cubicBezTo>
                  <a:pt x="35301" y="788468"/>
                  <a:pt x="0" y="753167"/>
                  <a:pt x="0" y="709621"/>
                </a:cubicBezTo>
                <a:lnTo>
                  <a:pt x="0" y="78847"/>
                </a:lnTo>
                <a:close/>
              </a:path>
            </a:pathLst>
          </a:custGeom>
        </p:spPr>
        <p:style>
          <a:lnRef idx="2">
            <a:schemeClr val="lt2">
              <a:hueOff val="0"/>
              <a:satOff val="0"/>
              <a:lumOff val="0"/>
              <a:alphaOff val="0"/>
            </a:schemeClr>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spcFirstLastPara="0" vert="horz" wrap="square" lIns="110723" tIns="110723" rIns="981981" bIns="110723" numCol="1" spcCol="1270" anchor="ctr" anchorCtr="0">
            <a:noAutofit/>
          </a:bodyPr>
          <a:lstStyle/>
          <a:p>
            <a:pPr marL="0" lvl="0" indent="0" algn="ctr" defTabSz="1022350">
              <a:lnSpc>
                <a:spcPct val="90000"/>
              </a:lnSpc>
              <a:spcBef>
                <a:spcPct val="0"/>
              </a:spcBef>
              <a:spcAft>
                <a:spcPct val="35000"/>
              </a:spcAft>
              <a:buNone/>
            </a:pPr>
            <a:r>
              <a:rPr lang="zh-TW" altLang="en-US" sz="2300" kern="1200" dirty="0"/>
              <a:t>拍攝人臉</a:t>
            </a:r>
          </a:p>
        </p:txBody>
      </p:sp>
      <p:sp>
        <p:nvSpPr>
          <p:cNvPr id="6" name="手繪多邊形: 圖案 5">
            <a:extLst>
              <a:ext uri="{FF2B5EF4-FFF2-40B4-BE49-F238E27FC236}">
                <a16:creationId xmlns:a16="http://schemas.microsoft.com/office/drawing/2014/main" id="{17FA5FAE-56CC-4888-A414-E3DA56328E85}"/>
              </a:ext>
            </a:extLst>
          </p:cNvPr>
          <p:cNvSpPr/>
          <p:nvPr/>
        </p:nvSpPr>
        <p:spPr>
          <a:xfrm>
            <a:off x="2244226" y="2007861"/>
            <a:ext cx="4300736" cy="788468"/>
          </a:xfrm>
          <a:custGeom>
            <a:avLst/>
            <a:gdLst>
              <a:gd name="connsiteX0" fmla="*/ 0 w 4300736"/>
              <a:gd name="connsiteY0" fmla="*/ 78847 h 788468"/>
              <a:gd name="connsiteX1" fmla="*/ 78847 w 4300736"/>
              <a:gd name="connsiteY1" fmla="*/ 0 h 788468"/>
              <a:gd name="connsiteX2" fmla="*/ 4221889 w 4300736"/>
              <a:gd name="connsiteY2" fmla="*/ 0 h 788468"/>
              <a:gd name="connsiteX3" fmla="*/ 4300736 w 4300736"/>
              <a:gd name="connsiteY3" fmla="*/ 78847 h 788468"/>
              <a:gd name="connsiteX4" fmla="*/ 4300736 w 4300736"/>
              <a:gd name="connsiteY4" fmla="*/ 709621 h 788468"/>
              <a:gd name="connsiteX5" fmla="*/ 4221889 w 4300736"/>
              <a:gd name="connsiteY5" fmla="*/ 788468 h 788468"/>
              <a:gd name="connsiteX6" fmla="*/ 78847 w 4300736"/>
              <a:gd name="connsiteY6" fmla="*/ 788468 h 788468"/>
              <a:gd name="connsiteX7" fmla="*/ 0 w 4300736"/>
              <a:gd name="connsiteY7" fmla="*/ 709621 h 788468"/>
              <a:gd name="connsiteX8" fmla="*/ 0 w 4300736"/>
              <a:gd name="connsiteY8" fmla="*/ 78847 h 788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00736" h="788468">
                <a:moveTo>
                  <a:pt x="0" y="78847"/>
                </a:moveTo>
                <a:cubicBezTo>
                  <a:pt x="0" y="35301"/>
                  <a:pt x="35301" y="0"/>
                  <a:pt x="78847" y="0"/>
                </a:cubicBezTo>
                <a:lnTo>
                  <a:pt x="4221889" y="0"/>
                </a:lnTo>
                <a:cubicBezTo>
                  <a:pt x="4265435" y="0"/>
                  <a:pt x="4300736" y="35301"/>
                  <a:pt x="4300736" y="78847"/>
                </a:cubicBezTo>
                <a:lnTo>
                  <a:pt x="4300736" y="709621"/>
                </a:lnTo>
                <a:cubicBezTo>
                  <a:pt x="4300736" y="753167"/>
                  <a:pt x="4265435" y="788468"/>
                  <a:pt x="4221889" y="788468"/>
                </a:cubicBezTo>
                <a:lnTo>
                  <a:pt x="78847" y="788468"/>
                </a:lnTo>
                <a:cubicBezTo>
                  <a:pt x="35301" y="788468"/>
                  <a:pt x="0" y="753167"/>
                  <a:pt x="0" y="709621"/>
                </a:cubicBezTo>
                <a:lnTo>
                  <a:pt x="0" y="78847"/>
                </a:lnTo>
                <a:close/>
              </a:path>
            </a:pathLst>
          </a:custGeom>
        </p:spPr>
        <p:style>
          <a:lnRef idx="2">
            <a:schemeClr val="lt2">
              <a:hueOff val="0"/>
              <a:satOff val="0"/>
              <a:lumOff val="0"/>
              <a:alphaOff val="0"/>
            </a:schemeClr>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spcFirstLastPara="0" vert="horz" wrap="square" lIns="110723" tIns="110723" rIns="983415" bIns="110723" numCol="1" spcCol="1270" anchor="ctr" anchorCtr="0">
            <a:noAutofit/>
          </a:bodyPr>
          <a:lstStyle/>
          <a:p>
            <a:pPr marL="0" lvl="0" indent="0" algn="ctr" defTabSz="1022350">
              <a:lnSpc>
                <a:spcPct val="90000"/>
              </a:lnSpc>
              <a:spcBef>
                <a:spcPct val="0"/>
              </a:spcBef>
              <a:spcAft>
                <a:spcPct val="35000"/>
              </a:spcAft>
              <a:buNone/>
            </a:pPr>
            <a:r>
              <a:rPr lang="zh-TW" altLang="en-US" sz="2300" kern="1200" dirty="0"/>
              <a:t>蒐集</a:t>
            </a:r>
            <a:r>
              <a:rPr lang="en-US" altLang="zh-TW" sz="2300" kern="1200" dirty="0"/>
              <a:t>/</a:t>
            </a:r>
            <a:r>
              <a:rPr lang="zh-TW" altLang="en-US" sz="2300" kern="1200" dirty="0"/>
              <a:t>標記人臉資料集</a:t>
            </a:r>
          </a:p>
        </p:txBody>
      </p:sp>
      <p:sp>
        <p:nvSpPr>
          <p:cNvPr id="7" name="手繪多邊形: 圖案 6">
            <a:extLst>
              <a:ext uri="{FF2B5EF4-FFF2-40B4-BE49-F238E27FC236}">
                <a16:creationId xmlns:a16="http://schemas.microsoft.com/office/drawing/2014/main" id="{4B947CC9-EC4F-4B30-A65E-3D2E66EA3EBF}"/>
              </a:ext>
            </a:extLst>
          </p:cNvPr>
          <p:cNvSpPr/>
          <p:nvPr/>
        </p:nvSpPr>
        <p:spPr>
          <a:xfrm>
            <a:off x="2599037" y="2939687"/>
            <a:ext cx="4300736" cy="788468"/>
          </a:xfrm>
          <a:custGeom>
            <a:avLst/>
            <a:gdLst>
              <a:gd name="connsiteX0" fmla="*/ 0 w 4300736"/>
              <a:gd name="connsiteY0" fmla="*/ 78847 h 788468"/>
              <a:gd name="connsiteX1" fmla="*/ 78847 w 4300736"/>
              <a:gd name="connsiteY1" fmla="*/ 0 h 788468"/>
              <a:gd name="connsiteX2" fmla="*/ 4221889 w 4300736"/>
              <a:gd name="connsiteY2" fmla="*/ 0 h 788468"/>
              <a:gd name="connsiteX3" fmla="*/ 4300736 w 4300736"/>
              <a:gd name="connsiteY3" fmla="*/ 78847 h 788468"/>
              <a:gd name="connsiteX4" fmla="*/ 4300736 w 4300736"/>
              <a:gd name="connsiteY4" fmla="*/ 709621 h 788468"/>
              <a:gd name="connsiteX5" fmla="*/ 4221889 w 4300736"/>
              <a:gd name="connsiteY5" fmla="*/ 788468 h 788468"/>
              <a:gd name="connsiteX6" fmla="*/ 78847 w 4300736"/>
              <a:gd name="connsiteY6" fmla="*/ 788468 h 788468"/>
              <a:gd name="connsiteX7" fmla="*/ 0 w 4300736"/>
              <a:gd name="connsiteY7" fmla="*/ 709621 h 788468"/>
              <a:gd name="connsiteX8" fmla="*/ 0 w 4300736"/>
              <a:gd name="connsiteY8" fmla="*/ 78847 h 788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00736" h="788468">
                <a:moveTo>
                  <a:pt x="0" y="78847"/>
                </a:moveTo>
                <a:cubicBezTo>
                  <a:pt x="0" y="35301"/>
                  <a:pt x="35301" y="0"/>
                  <a:pt x="78847" y="0"/>
                </a:cubicBezTo>
                <a:lnTo>
                  <a:pt x="4221889" y="0"/>
                </a:lnTo>
                <a:cubicBezTo>
                  <a:pt x="4265435" y="0"/>
                  <a:pt x="4300736" y="35301"/>
                  <a:pt x="4300736" y="78847"/>
                </a:cubicBezTo>
                <a:lnTo>
                  <a:pt x="4300736" y="709621"/>
                </a:lnTo>
                <a:cubicBezTo>
                  <a:pt x="4300736" y="753167"/>
                  <a:pt x="4265435" y="788468"/>
                  <a:pt x="4221889" y="788468"/>
                </a:cubicBezTo>
                <a:lnTo>
                  <a:pt x="78847" y="788468"/>
                </a:lnTo>
                <a:cubicBezTo>
                  <a:pt x="35301" y="788468"/>
                  <a:pt x="0" y="753167"/>
                  <a:pt x="0" y="709621"/>
                </a:cubicBezTo>
                <a:lnTo>
                  <a:pt x="0" y="78847"/>
                </a:lnTo>
                <a:close/>
              </a:path>
            </a:pathLst>
          </a:custGeom>
        </p:spPr>
        <p:style>
          <a:lnRef idx="2">
            <a:schemeClr val="lt2">
              <a:hueOff val="0"/>
              <a:satOff val="0"/>
              <a:lumOff val="0"/>
              <a:alphaOff val="0"/>
            </a:schemeClr>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spcFirstLastPara="0" vert="horz" wrap="square" lIns="110723" tIns="110723" rIns="978039" bIns="110723" numCol="1" spcCol="1270" anchor="ctr" anchorCtr="0">
            <a:noAutofit/>
          </a:bodyPr>
          <a:lstStyle/>
          <a:p>
            <a:pPr marL="0" lvl="0" indent="0" algn="ctr" defTabSz="1022350">
              <a:lnSpc>
                <a:spcPct val="90000"/>
              </a:lnSpc>
              <a:spcBef>
                <a:spcPct val="0"/>
              </a:spcBef>
              <a:spcAft>
                <a:spcPct val="35000"/>
              </a:spcAft>
              <a:buNone/>
            </a:pPr>
            <a:r>
              <a:rPr lang="zh-TW" altLang="en-US" sz="2300" kern="1200" dirty="0"/>
              <a:t>訓練人臉辨識模型</a:t>
            </a:r>
          </a:p>
        </p:txBody>
      </p:sp>
      <p:sp>
        <p:nvSpPr>
          <p:cNvPr id="8" name="手繪多邊形: 圖案 7">
            <a:extLst>
              <a:ext uri="{FF2B5EF4-FFF2-40B4-BE49-F238E27FC236}">
                <a16:creationId xmlns:a16="http://schemas.microsoft.com/office/drawing/2014/main" id="{90696C3E-1FE4-4E45-BD25-8D4A8D544E9D}"/>
              </a:ext>
            </a:extLst>
          </p:cNvPr>
          <p:cNvSpPr/>
          <p:nvPr/>
        </p:nvSpPr>
        <p:spPr>
          <a:xfrm>
            <a:off x="2959224" y="3871513"/>
            <a:ext cx="4300736" cy="788468"/>
          </a:xfrm>
          <a:custGeom>
            <a:avLst/>
            <a:gdLst>
              <a:gd name="connsiteX0" fmla="*/ 0 w 4300736"/>
              <a:gd name="connsiteY0" fmla="*/ 78847 h 788468"/>
              <a:gd name="connsiteX1" fmla="*/ 78847 w 4300736"/>
              <a:gd name="connsiteY1" fmla="*/ 0 h 788468"/>
              <a:gd name="connsiteX2" fmla="*/ 4221889 w 4300736"/>
              <a:gd name="connsiteY2" fmla="*/ 0 h 788468"/>
              <a:gd name="connsiteX3" fmla="*/ 4300736 w 4300736"/>
              <a:gd name="connsiteY3" fmla="*/ 78847 h 788468"/>
              <a:gd name="connsiteX4" fmla="*/ 4300736 w 4300736"/>
              <a:gd name="connsiteY4" fmla="*/ 709621 h 788468"/>
              <a:gd name="connsiteX5" fmla="*/ 4221889 w 4300736"/>
              <a:gd name="connsiteY5" fmla="*/ 788468 h 788468"/>
              <a:gd name="connsiteX6" fmla="*/ 78847 w 4300736"/>
              <a:gd name="connsiteY6" fmla="*/ 788468 h 788468"/>
              <a:gd name="connsiteX7" fmla="*/ 0 w 4300736"/>
              <a:gd name="connsiteY7" fmla="*/ 709621 h 788468"/>
              <a:gd name="connsiteX8" fmla="*/ 0 w 4300736"/>
              <a:gd name="connsiteY8" fmla="*/ 78847 h 788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00736" h="788468">
                <a:moveTo>
                  <a:pt x="0" y="78847"/>
                </a:moveTo>
                <a:cubicBezTo>
                  <a:pt x="0" y="35301"/>
                  <a:pt x="35301" y="0"/>
                  <a:pt x="78847" y="0"/>
                </a:cubicBezTo>
                <a:lnTo>
                  <a:pt x="4221889" y="0"/>
                </a:lnTo>
                <a:cubicBezTo>
                  <a:pt x="4265435" y="0"/>
                  <a:pt x="4300736" y="35301"/>
                  <a:pt x="4300736" y="78847"/>
                </a:cubicBezTo>
                <a:lnTo>
                  <a:pt x="4300736" y="709621"/>
                </a:lnTo>
                <a:cubicBezTo>
                  <a:pt x="4300736" y="753167"/>
                  <a:pt x="4265435" y="788468"/>
                  <a:pt x="4221889" y="788468"/>
                </a:cubicBezTo>
                <a:lnTo>
                  <a:pt x="78847" y="788468"/>
                </a:lnTo>
                <a:cubicBezTo>
                  <a:pt x="35301" y="788468"/>
                  <a:pt x="0" y="753167"/>
                  <a:pt x="0" y="709621"/>
                </a:cubicBezTo>
                <a:lnTo>
                  <a:pt x="0" y="78847"/>
                </a:lnTo>
                <a:close/>
              </a:path>
            </a:pathLst>
          </a:custGeom>
        </p:spPr>
        <p:style>
          <a:lnRef idx="2">
            <a:schemeClr val="lt2">
              <a:hueOff val="0"/>
              <a:satOff val="0"/>
              <a:lumOff val="0"/>
              <a:alphaOff val="0"/>
            </a:schemeClr>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spcFirstLastPara="0" vert="horz" wrap="square" lIns="110723" tIns="110723" rIns="983415" bIns="110723" numCol="1" spcCol="1270" anchor="ctr" anchorCtr="0">
            <a:noAutofit/>
          </a:bodyPr>
          <a:lstStyle/>
          <a:p>
            <a:pPr marL="0" lvl="0" indent="0" algn="ctr" defTabSz="1022350">
              <a:lnSpc>
                <a:spcPct val="90000"/>
              </a:lnSpc>
              <a:spcBef>
                <a:spcPct val="0"/>
              </a:spcBef>
              <a:spcAft>
                <a:spcPct val="35000"/>
              </a:spcAft>
              <a:buNone/>
            </a:pPr>
            <a:r>
              <a:rPr lang="en-US" altLang="zh-TW" sz="2300" kern="1200" dirty="0"/>
              <a:t>ROBOT</a:t>
            </a:r>
            <a:r>
              <a:rPr lang="zh-TW" altLang="en-US" sz="2300" kern="1200" dirty="0"/>
              <a:t>移動演算法</a:t>
            </a:r>
          </a:p>
        </p:txBody>
      </p:sp>
      <p:sp>
        <p:nvSpPr>
          <p:cNvPr id="9" name="手繪多邊形: 圖案 8">
            <a:extLst>
              <a:ext uri="{FF2B5EF4-FFF2-40B4-BE49-F238E27FC236}">
                <a16:creationId xmlns:a16="http://schemas.microsoft.com/office/drawing/2014/main" id="{E14F6BB2-101D-4C39-A93B-ADA1D3245B5E}"/>
              </a:ext>
            </a:extLst>
          </p:cNvPr>
          <p:cNvSpPr/>
          <p:nvPr/>
        </p:nvSpPr>
        <p:spPr>
          <a:xfrm>
            <a:off x="5672271" y="1679930"/>
            <a:ext cx="512504" cy="512504"/>
          </a:xfrm>
          <a:custGeom>
            <a:avLst/>
            <a:gdLst>
              <a:gd name="connsiteX0" fmla="*/ 0 w 512504"/>
              <a:gd name="connsiteY0" fmla="*/ 281877 h 512504"/>
              <a:gd name="connsiteX1" fmla="*/ 115313 w 512504"/>
              <a:gd name="connsiteY1" fmla="*/ 281877 h 512504"/>
              <a:gd name="connsiteX2" fmla="*/ 115313 w 512504"/>
              <a:gd name="connsiteY2" fmla="*/ 0 h 512504"/>
              <a:gd name="connsiteX3" fmla="*/ 397191 w 512504"/>
              <a:gd name="connsiteY3" fmla="*/ 0 h 512504"/>
              <a:gd name="connsiteX4" fmla="*/ 397191 w 512504"/>
              <a:gd name="connsiteY4" fmla="*/ 281877 h 512504"/>
              <a:gd name="connsiteX5" fmla="*/ 512504 w 512504"/>
              <a:gd name="connsiteY5" fmla="*/ 281877 h 512504"/>
              <a:gd name="connsiteX6" fmla="*/ 256252 w 512504"/>
              <a:gd name="connsiteY6" fmla="*/ 512504 h 512504"/>
              <a:gd name="connsiteX7" fmla="*/ 0 w 512504"/>
              <a:gd name="connsiteY7" fmla="*/ 281877 h 512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2504" h="512504">
                <a:moveTo>
                  <a:pt x="0" y="281877"/>
                </a:moveTo>
                <a:lnTo>
                  <a:pt x="115313" y="281877"/>
                </a:lnTo>
                <a:lnTo>
                  <a:pt x="115313" y="0"/>
                </a:lnTo>
                <a:lnTo>
                  <a:pt x="397191" y="0"/>
                </a:lnTo>
                <a:lnTo>
                  <a:pt x="397191" y="281877"/>
                </a:lnTo>
                <a:lnTo>
                  <a:pt x="512504" y="281877"/>
                </a:lnTo>
                <a:lnTo>
                  <a:pt x="256252" y="512504"/>
                </a:lnTo>
                <a:lnTo>
                  <a:pt x="0" y="281877"/>
                </a:lnTo>
                <a:close/>
              </a:path>
            </a:pathLst>
          </a:custGeom>
        </p:spPr>
        <p:style>
          <a:lnRef idx="2">
            <a:schemeClr val="dk2">
              <a:alpha val="90000"/>
              <a:tint val="40000"/>
              <a:hueOff val="0"/>
              <a:satOff val="0"/>
              <a:lumOff val="0"/>
              <a:alphaOff val="0"/>
            </a:schemeClr>
          </a:lnRef>
          <a:fillRef idx="1">
            <a:schemeClr val="dk2">
              <a:alpha val="90000"/>
              <a:tint val="40000"/>
              <a:hueOff val="0"/>
              <a:satOff val="0"/>
              <a:lumOff val="0"/>
              <a:alphaOff val="0"/>
            </a:schemeClr>
          </a:fillRef>
          <a:effectRef idx="0">
            <a:schemeClr val="dk2">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44523" tIns="29210" rIns="144523" bIns="156055" numCol="1" spcCol="1270" anchor="ctr" anchorCtr="0">
            <a:noAutofit/>
          </a:bodyPr>
          <a:lstStyle/>
          <a:p>
            <a:pPr marL="0" lvl="0" indent="0" algn="ctr" defTabSz="1022350">
              <a:lnSpc>
                <a:spcPct val="90000"/>
              </a:lnSpc>
              <a:spcBef>
                <a:spcPct val="0"/>
              </a:spcBef>
              <a:spcAft>
                <a:spcPct val="35000"/>
              </a:spcAft>
              <a:buNone/>
            </a:pPr>
            <a:endParaRPr lang="zh-TW" altLang="en-US" sz="2300" kern="1200"/>
          </a:p>
        </p:txBody>
      </p:sp>
      <p:sp>
        <p:nvSpPr>
          <p:cNvPr id="10" name="手繪多邊形: 圖案 9">
            <a:extLst>
              <a:ext uri="{FF2B5EF4-FFF2-40B4-BE49-F238E27FC236}">
                <a16:creationId xmlns:a16="http://schemas.microsoft.com/office/drawing/2014/main" id="{EEB6D66F-B6BF-427A-A414-3180231EFAA0}"/>
              </a:ext>
            </a:extLst>
          </p:cNvPr>
          <p:cNvSpPr/>
          <p:nvPr/>
        </p:nvSpPr>
        <p:spPr>
          <a:xfrm>
            <a:off x="6032458" y="2611756"/>
            <a:ext cx="512504" cy="512504"/>
          </a:xfrm>
          <a:custGeom>
            <a:avLst/>
            <a:gdLst>
              <a:gd name="connsiteX0" fmla="*/ 0 w 512504"/>
              <a:gd name="connsiteY0" fmla="*/ 281877 h 512504"/>
              <a:gd name="connsiteX1" fmla="*/ 115313 w 512504"/>
              <a:gd name="connsiteY1" fmla="*/ 281877 h 512504"/>
              <a:gd name="connsiteX2" fmla="*/ 115313 w 512504"/>
              <a:gd name="connsiteY2" fmla="*/ 0 h 512504"/>
              <a:gd name="connsiteX3" fmla="*/ 397191 w 512504"/>
              <a:gd name="connsiteY3" fmla="*/ 0 h 512504"/>
              <a:gd name="connsiteX4" fmla="*/ 397191 w 512504"/>
              <a:gd name="connsiteY4" fmla="*/ 281877 h 512504"/>
              <a:gd name="connsiteX5" fmla="*/ 512504 w 512504"/>
              <a:gd name="connsiteY5" fmla="*/ 281877 h 512504"/>
              <a:gd name="connsiteX6" fmla="*/ 256252 w 512504"/>
              <a:gd name="connsiteY6" fmla="*/ 512504 h 512504"/>
              <a:gd name="connsiteX7" fmla="*/ 0 w 512504"/>
              <a:gd name="connsiteY7" fmla="*/ 281877 h 512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2504" h="512504">
                <a:moveTo>
                  <a:pt x="0" y="281877"/>
                </a:moveTo>
                <a:lnTo>
                  <a:pt x="115313" y="281877"/>
                </a:lnTo>
                <a:lnTo>
                  <a:pt x="115313" y="0"/>
                </a:lnTo>
                <a:lnTo>
                  <a:pt x="397191" y="0"/>
                </a:lnTo>
                <a:lnTo>
                  <a:pt x="397191" y="281877"/>
                </a:lnTo>
                <a:lnTo>
                  <a:pt x="512504" y="281877"/>
                </a:lnTo>
                <a:lnTo>
                  <a:pt x="256252" y="512504"/>
                </a:lnTo>
                <a:lnTo>
                  <a:pt x="0" y="281877"/>
                </a:lnTo>
                <a:close/>
              </a:path>
            </a:pathLst>
          </a:custGeom>
        </p:spPr>
        <p:style>
          <a:lnRef idx="2">
            <a:schemeClr val="dk2">
              <a:alpha val="90000"/>
              <a:tint val="40000"/>
              <a:hueOff val="0"/>
              <a:satOff val="0"/>
              <a:lumOff val="0"/>
              <a:alphaOff val="0"/>
            </a:schemeClr>
          </a:lnRef>
          <a:fillRef idx="1">
            <a:schemeClr val="dk2">
              <a:alpha val="90000"/>
              <a:tint val="40000"/>
              <a:hueOff val="0"/>
              <a:satOff val="0"/>
              <a:lumOff val="0"/>
              <a:alphaOff val="0"/>
            </a:schemeClr>
          </a:fillRef>
          <a:effectRef idx="0">
            <a:schemeClr val="dk2">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44523" tIns="29210" rIns="144523" bIns="156055" numCol="1" spcCol="1270" anchor="ctr" anchorCtr="0">
            <a:noAutofit/>
          </a:bodyPr>
          <a:lstStyle/>
          <a:p>
            <a:pPr marL="0" lvl="0" indent="0" algn="ctr" defTabSz="1022350">
              <a:lnSpc>
                <a:spcPct val="90000"/>
              </a:lnSpc>
              <a:spcBef>
                <a:spcPct val="0"/>
              </a:spcBef>
              <a:spcAft>
                <a:spcPct val="35000"/>
              </a:spcAft>
              <a:buNone/>
            </a:pPr>
            <a:endParaRPr lang="zh-TW" altLang="en-US" sz="2300" kern="1200"/>
          </a:p>
        </p:txBody>
      </p:sp>
      <p:sp>
        <p:nvSpPr>
          <p:cNvPr id="11" name="手繪多邊形: 圖案 10">
            <a:extLst>
              <a:ext uri="{FF2B5EF4-FFF2-40B4-BE49-F238E27FC236}">
                <a16:creationId xmlns:a16="http://schemas.microsoft.com/office/drawing/2014/main" id="{DAC0AD54-CE8A-46C7-BE64-052A9E1051B6}"/>
              </a:ext>
            </a:extLst>
          </p:cNvPr>
          <p:cNvSpPr/>
          <p:nvPr/>
        </p:nvSpPr>
        <p:spPr>
          <a:xfrm>
            <a:off x="6387268" y="3543582"/>
            <a:ext cx="512504" cy="512504"/>
          </a:xfrm>
          <a:custGeom>
            <a:avLst/>
            <a:gdLst>
              <a:gd name="connsiteX0" fmla="*/ 0 w 512504"/>
              <a:gd name="connsiteY0" fmla="*/ 281877 h 512504"/>
              <a:gd name="connsiteX1" fmla="*/ 115313 w 512504"/>
              <a:gd name="connsiteY1" fmla="*/ 281877 h 512504"/>
              <a:gd name="connsiteX2" fmla="*/ 115313 w 512504"/>
              <a:gd name="connsiteY2" fmla="*/ 0 h 512504"/>
              <a:gd name="connsiteX3" fmla="*/ 397191 w 512504"/>
              <a:gd name="connsiteY3" fmla="*/ 0 h 512504"/>
              <a:gd name="connsiteX4" fmla="*/ 397191 w 512504"/>
              <a:gd name="connsiteY4" fmla="*/ 281877 h 512504"/>
              <a:gd name="connsiteX5" fmla="*/ 512504 w 512504"/>
              <a:gd name="connsiteY5" fmla="*/ 281877 h 512504"/>
              <a:gd name="connsiteX6" fmla="*/ 256252 w 512504"/>
              <a:gd name="connsiteY6" fmla="*/ 512504 h 512504"/>
              <a:gd name="connsiteX7" fmla="*/ 0 w 512504"/>
              <a:gd name="connsiteY7" fmla="*/ 281877 h 512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2504" h="512504">
                <a:moveTo>
                  <a:pt x="0" y="281877"/>
                </a:moveTo>
                <a:lnTo>
                  <a:pt x="115313" y="281877"/>
                </a:lnTo>
                <a:lnTo>
                  <a:pt x="115313" y="0"/>
                </a:lnTo>
                <a:lnTo>
                  <a:pt x="397191" y="0"/>
                </a:lnTo>
                <a:lnTo>
                  <a:pt x="397191" y="281877"/>
                </a:lnTo>
                <a:lnTo>
                  <a:pt x="512504" y="281877"/>
                </a:lnTo>
                <a:lnTo>
                  <a:pt x="256252" y="512504"/>
                </a:lnTo>
                <a:lnTo>
                  <a:pt x="0" y="281877"/>
                </a:lnTo>
                <a:close/>
              </a:path>
            </a:pathLst>
          </a:custGeom>
        </p:spPr>
        <p:style>
          <a:lnRef idx="2">
            <a:schemeClr val="dk2">
              <a:alpha val="90000"/>
              <a:tint val="40000"/>
              <a:hueOff val="0"/>
              <a:satOff val="0"/>
              <a:lumOff val="0"/>
              <a:alphaOff val="0"/>
            </a:schemeClr>
          </a:lnRef>
          <a:fillRef idx="1">
            <a:schemeClr val="dk2">
              <a:alpha val="90000"/>
              <a:tint val="40000"/>
              <a:hueOff val="0"/>
              <a:satOff val="0"/>
              <a:lumOff val="0"/>
              <a:alphaOff val="0"/>
            </a:schemeClr>
          </a:fillRef>
          <a:effectRef idx="0">
            <a:schemeClr val="dk2">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44523" tIns="29210" rIns="144523" bIns="156055" numCol="1" spcCol="1270" anchor="ctr" anchorCtr="0">
            <a:noAutofit/>
          </a:bodyPr>
          <a:lstStyle/>
          <a:p>
            <a:pPr marL="0" lvl="0" indent="0" algn="ctr" defTabSz="1022350">
              <a:lnSpc>
                <a:spcPct val="90000"/>
              </a:lnSpc>
              <a:spcBef>
                <a:spcPct val="0"/>
              </a:spcBef>
              <a:spcAft>
                <a:spcPct val="35000"/>
              </a:spcAft>
              <a:buNone/>
            </a:pPr>
            <a:endParaRPr lang="zh-TW" altLang="en-US" sz="2300" kern="1200"/>
          </a:p>
        </p:txBody>
      </p:sp>
      <p:sp>
        <p:nvSpPr>
          <p:cNvPr id="17" name="橢圓 27">
            <a:extLst>
              <a:ext uri="{FF2B5EF4-FFF2-40B4-BE49-F238E27FC236}">
                <a16:creationId xmlns:a16="http://schemas.microsoft.com/office/drawing/2014/main" id="{D21A499B-1E12-424F-973E-1AF366B1D7E2}"/>
              </a:ext>
            </a:extLst>
          </p:cNvPr>
          <p:cNvSpPr/>
          <p:nvPr/>
        </p:nvSpPr>
        <p:spPr>
          <a:xfrm>
            <a:off x="8172400" y="4482762"/>
            <a:ext cx="792088" cy="62753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dirty="0">
                <a:ln w="0"/>
                <a:solidFill>
                  <a:schemeClr val="tx2">
                    <a:lumMod val="50000"/>
                  </a:schemeClr>
                </a:solidFill>
                <a:effectLst>
                  <a:outerShdw blurRad="38100" dist="19050" dir="2700000" algn="tl" rotWithShape="0">
                    <a:schemeClr val="dk1">
                      <a:alpha val="40000"/>
                    </a:schemeClr>
                  </a:outerShdw>
                </a:effectLst>
                <a:latin typeface="Segoe Print" panose="02000600000000000000" pitchFamily="2" charset="0"/>
                <a:ea typeface="標楷體" panose="03000509000000000000" pitchFamily="65" charset="-120"/>
              </a:rPr>
              <a:t>26</a:t>
            </a:r>
            <a:endParaRPr lang="zh-TW" altLang="en-US" sz="2000" dirty="0">
              <a:ln w="0"/>
              <a:solidFill>
                <a:schemeClr val="tx2">
                  <a:lumMod val="50000"/>
                </a:schemeClr>
              </a:solidFill>
              <a:effectLst>
                <a:outerShdw blurRad="38100" dist="19050" dir="2700000" algn="tl" rotWithShape="0">
                  <a:schemeClr val="dk1">
                    <a:alpha val="40000"/>
                  </a:schemeClr>
                </a:outerShdw>
              </a:effectLst>
              <a:latin typeface="Segoe Print" panose="02000600000000000000" pitchFamily="2" charset="0"/>
              <a:ea typeface="標楷體" panose="03000509000000000000" pitchFamily="65" charset="-120"/>
            </a:endParaRPr>
          </a:p>
        </p:txBody>
      </p:sp>
    </p:spTree>
    <p:extLst>
      <p:ext uri="{BB962C8B-B14F-4D97-AF65-F5344CB8AC3E}">
        <p14:creationId xmlns:p14="http://schemas.microsoft.com/office/powerpoint/2010/main" val="1599187219"/>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048697"/>
                                        </p:tgtEl>
                                        <p:attrNameLst>
                                          <p:attrName>style.visibility</p:attrName>
                                        </p:attrNameLst>
                                      </p:cBhvr>
                                      <p:to>
                                        <p:strVal val="visible"/>
                                      </p:to>
                                    </p:set>
                                    <p:anim calcmode="lin" valueType="num">
                                      <p:cBhvr additive="base">
                                        <p:cTn id="7" dur="100" fill="hold"/>
                                        <p:tgtEl>
                                          <p:spTgt spid="1048697"/>
                                        </p:tgtEl>
                                        <p:attrNameLst>
                                          <p:attrName>ppt_x</p:attrName>
                                        </p:attrNameLst>
                                      </p:cBhvr>
                                      <p:tavLst>
                                        <p:tav tm="0">
                                          <p:val>
                                            <p:strVal val="0-#ppt_w/2"/>
                                          </p:val>
                                        </p:tav>
                                        <p:tav tm="100000">
                                          <p:val>
                                            <p:strVal val="#ppt_x"/>
                                          </p:val>
                                        </p:tav>
                                      </p:tavLst>
                                    </p:anim>
                                    <p:anim calcmode="lin" valueType="num">
                                      <p:cBhvr additive="base">
                                        <p:cTn id="8" dur="100" fill="hold"/>
                                        <p:tgtEl>
                                          <p:spTgt spid="1048697"/>
                                        </p:tgtEl>
                                        <p:attrNameLst>
                                          <p:attrName>ppt_y</p:attrName>
                                        </p:attrNameLst>
                                      </p:cBhvr>
                                      <p:tavLst>
                                        <p:tav tm="0">
                                          <p:val>
                                            <p:strVal val="#ppt_y"/>
                                          </p:val>
                                        </p:tav>
                                        <p:tav tm="100000">
                                          <p:val>
                                            <p:strVal val="#ppt_y"/>
                                          </p:val>
                                        </p:tav>
                                      </p:tavLst>
                                    </p:anim>
                                  </p:childTnLst>
                                </p:cTn>
                              </p:par>
                            </p:childTnLst>
                          </p:cTn>
                        </p:par>
                        <p:par>
                          <p:cTn id="9" fill="hold">
                            <p:stCondLst>
                              <p:cond delay="100"/>
                            </p:stCondLst>
                            <p:childTnLst>
                              <p:par>
                                <p:cTn id="10" presetID="2" presetClass="entr" presetSubtype="8" fill="hold" grpId="0" nodeType="afterEffect">
                                  <p:stCondLst>
                                    <p:cond delay="0"/>
                                  </p:stCondLst>
                                  <p:childTnLst>
                                    <p:set>
                                      <p:cBhvr>
                                        <p:cTn id="11" dur="1" fill="hold">
                                          <p:stCondLst>
                                            <p:cond delay="0"/>
                                          </p:stCondLst>
                                        </p:cTn>
                                        <p:tgtEl>
                                          <p:spTgt spid="1048698"/>
                                        </p:tgtEl>
                                        <p:attrNameLst>
                                          <p:attrName>style.visibility</p:attrName>
                                        </p:attrNameLst>
                                      </p:cBhvr>
                                      <p:to>
                                        <p:strVal val="visible"/>
                                      </p:to>
                                    </p:set>
                                    <p:anim calcmode="lin" valueType="num">
                                      <p:cBhvr additive="base">
                                        <p:cTn id="12" dur="100" fill="hold"/>
                                        <p:tgtEl>
                                          <p:spTgt spid="1048698"/>
                                        </p:tgtEl>
                                        <p:attrNameLst>
                                          <p:attrName>ppt_x</p:attrName>
                                        </p:attrNameLst>
                                      </p:cBhvr>
                                      <p:tavLst>
                                        <p:tav tm="0">
                                          <p:val>
                                            <p:strVal val="0-#ppt_w/2"/>
                                          </p:val>
                                        </p:tav>
                                        <p:tav tm="100000">
                                          <p:val>
                                            <p:strVal val="#ppt_x"/>
                                          </p:val>
                                        </p:tav>
                                      </p:tavLst>
                                    </p:anim>
                                    <p:anim calcmode="lin" valueType="num">
                                      <p:cBhvr additive="base">
                                        <p:cTn id="13" dur="100" fill="hold"/>
                                        <p:tgtEl>
                                          <p:spTgt spid="1048698"/>
                                        </p:tgtEl>
                                        <p:attrNameLst>
                                          <p:attrName>ppt_y</p:attrName>
                                        </p:attrNameLst>
                                      </p:cBhvr>
                                      <p:tavLst>
                                        <p:tav tm="0">
                                          <p:val>
                                            <p:strVal val="#ppt_y"/>
                                          </p:val>
                                        </p:tav>
                                        <p:tav tm="100000">
                                          <p:val>
                                            <p:strVal val="#ppt_y"/>
                                          </p:val>
                                        </p:tav>
                                      </p:tavLst>
                                    </p:anim>
                                  </p:childTnLst>
                                </p:cTn>
                              </p:par>
                            </p:childTnLst>
                          </p:cTn>
                        </p:par>
                        <p:par>
                          <p:cTn id="14" fill="hold">
                            <p:stCondLst>
                              <p:cond delay="200"/>
                            </p:stCondLst>
                            <p:childTnLst>
                              <p:par>
                                <p:cTn id="15" presetID="2" presetClass="entr" presetSubtype="8" fill="hold" grpId="0" nodeType="afterEffect">
                                  <p:stCondLst>
                                    <p:cond delay="0"/>
                                  </p:stCondLst>
                                  <p:childTnLst>
                                    <p:set>
                                      <p:cBhvr>
                                        <p:cTn id="16" dur="1" fill="hold">
                                          <p:stCondLst>
                                            <p:cond delay="0"/>
                                          </p:stCondLst>
                                        </p:cTn>
                                        <p:tgtEl>
                                          <p:spTgt spid="1048699"/>
                                        </p:tgtEl>
                                        <p:attrNameLst>
                                          <p:attrName>style.visibility</p:attrName>
                                        </p:attrNameLst>
                                      </p:cBhvr>
                                      <p:to>
                                        <p:strVal val="visible"/>
                                      </p:to>
                                    </p:set>
                                    <p:anim calcmode="lin" valueType="num">
                                      <p:cBhvr additive="base">
                                        <p:cTn id="17" dur="100" fill="hold"/>
                                        <p:tgtEl>
                                          <p:spTgt spid="1048699"/>
                                        </p:tgtEl>
                                        <p:attrNameLst>
                                          <p:attrName>ppt_x</p:attrName>
                                        </p:attrNameLst>
                                      </p:cBhvr>
                                      <p:tavLst>
                                        <p:tav tm="0">
                                          <p:val>
                                            <p:strVal val="0-#ppt_w/2"/>
                                          </p:val>
                                        </p:tav>
                                        <p:tav tm="100000">
                                          <p:val>
                                            <p:strVal val="#ppt_x"/>
                                          </p:val>
                                        </p:tav>
                                      </p:tavLst>
                                    </p:anim>
                                    <p:anim calcmode="lin" valueType="num">
                                      <p:cBhvr additive="base">
                                        <p:cTn id="18" dur="100" fill="hold"/>
                                        <p:tgtEl>
                                          <p:spTgt spid="1048699"/>
                                        </p:tgtEl>
                                        <p:attrNameLst>
                                          <p:attrName>ppt_y</p:attrName>
                                        </p:attrNameLst>
                                      </p:cBhvr>
                                      <p:tavLst>
                                        <p:tav tm="0">
                                          <p:val>
                                            <p:strVal val="#ppt_y"/>
                                          </p:val>
                                        </p:tav>
                                        <p:tav tm="100000">
                                          <p:val>
                                            <p:strVal val="#ppt_y"/>
                                          </p:val>
                                        </p:tav>
                                      </p:tavLst>
                                    </p:anim>
                                  </p:childTnLst>
                                </p:cTn>
                              </p:par>
                            </p:childTnLst>
                          </p:cTn>
                        </p:par>
                        <p:par>
                          <p:cTn id="19" fill="hold">
                            <p:stCondLst>
                              <p:cond delay="300"/>
                            </p:stCondLst>
                            <p:childTnLst>
                              <p:par>
                                <p:cTn id="20" presetID="2" presetClass="entr" presetSubtype="8" fill="hold" grpId="0" nodeType="afterEffect">
                                  <p:stCondLst>
                                    <p:cond delay="0"/>
                                  </p:stCondLst>
                                  <p:childTnLst>
                                    <p:set>
                                      <p:cBhvr>
                                        <p:cTn id="21" dur="1" fill="hold">
                                          <p:stCondLst>
                                            <p:cond delay="0"/>
                                          </p:stCondLst>
                                        </p:cTn>
                                        <p:tgtEl>
                                          <p:spTgt spid="1048700"/>
                                        </p:tgtEl>
                                        <p:attrNameLst>
                                          <p:attrName>style.visibility</p:attrName>
                                        </p:attrNameLst>
                                      </p:cBhvr>
                                      <p:to>
                                        <p:strVal val="visible"/>
                                      </p:to>
                                    </p:set>
                                    <p:anim calcmode="lin" valueType="num">
                                      <p:cBhvr additive="base">
                                        <p:cTn id="22" dur="100" fill="hold"/>
                                        <p:tgtEl>
                                          <p:spTgt spid="1048700"/>
                                        </p:tgtEl>
                                        <p:attrNameLst>
                                          <p:attrName>ppt_x</p:attrName>
                                        </p:attrNameLst>
                                      </p:cBhvr>
                                      <p:tavLst>
                                        <p:tav tm="0">
                                          <p:val>
                                            <p:strVal val="0-#ppt_w/2"/>
                                          </p:val>
                                        </p:tav>
                                        <p:tav tm="100000">
                                          <p:val>
                                            <p:strVal val="#ppt_x"/>
                                          </p:val>
                                        </p:tav>
                                      </p:tavLst>
                                    </p:anim>
                                    <p:anim calcmode="lin" valueType="num">
                                      <p:cBhvr additive="base">
                                        <p:cTn id="23" dur="100" fill="hold"/>
                                        <p:tgtEl>
                                          <p:spTgt spid="1048700"/>
                                        </p:tgtEl>
                                        <p:attrNameLst>
                                          <p:attrName>ppt_y</p:attrName>
                                        </p:attrNameLst>
                                      </p:cBhvr>
                                      <p:tavLst>
                                        <p:tav tm="0">
                                          <p:val>
                                            <p:strVal val="#ppt_y"/>
                                          </p:val>
                                        </p:tav>
                                        <p:tav tm="100000">
                                          <p:val>
                                            <p:strVal val="#ppt_y"/>
                                          </p:val>
                                        </p:tav>
                                      </p:tavLst>
                                    </p:anim>
                                  </p:childTnLst>
                                </p:cTn>
                              </p:par>
                            </p:childTnLst>
                          </p:cTn>
                        </p:par>
                        <p:par>
                          <p:cTn id="24" fill="hold">
                            <p:stCondLst>
                              <p:cond delay="400"/>
                            </p:stCondLst>
                            <p:childTnLst>
                              <p:par>
                                <p:cTn id="25" presetID="2" presetClass="entr" presetSubtype="8" fill="hold" grpId="0" nodeType="afterEffect">
                                  <p:stCondLst>
                                    <p:cond delay="0"/>
                                  </p:stCondLst>
                                  <p:childTnLst>
                                    <p:set>
                                      <p:cBhvr>
                                        <p:cTn id="26" dur="1" fill="hold">
                                          <p:stCondLst>
                                            <p:cond delay="0"/>
                                          </p:stCondLst>
                                        </p:cTn>
                                        <p:tgtEl>
                                          <p:spTgt spid="1048701"/>
                                        </p:tgtEl>
                                        <p:attrNameLst>
                                          <p:attrName>style.visibility</p:attrName>
                                        </p:attrNameLst>
                                      </p:cBhvr>
                                      <p:to>
                                        <p:strVal val="visible"/>
                                      </p:to>
                                    </p:set>
                                    <p:anim calcmode="lin" valueType="num">
                                      <p:cBhvr additive="base">
                                        <p:cTn id="27" dur="100" fill="hold"/>
                                        <p:tgtEl>
                                          <p:spTgt spid="1048701"/>
                                        </p:tgtEl>
                                        <p:attrNameLst>
                                          <p:attrName>ppt_x</p:attrName>
                                        </p:attrNameLst>
                                      </p:cBhvr>
                                      <p:tavLst>
                                        <p:tav tm="0">
                                          <p:val>
                                            <p:strVal val="0-#ppt_w/2"/>
                                          </p:val>
                                        </p:tav>
                                        <p:tav tm="100000">
                                          <p:val>
                                            <p:strVal val="#ppt_x"/>
                                          </p:val>
                                        </p:tav>
                                      </p:tavLst>
                                    </p:anim>
                                    <p:anim calcmode="lin" valueType="num">
                                      <p:cBhvr additive="base">
                                        <p:cTn id="28" dur="100" fill="hold"/>
                                        <p:tgtEl>
                                          <p:spTgt spid="1048701"/>
                                        </p:tgtEl>
                                        <p:attrNameLst>
                                          <p:attrName>ppt_y</p:attrName>
                                        </p:attrNameLst>
                                      </p:cBhvr>
                                      <p:tavLst>
                                        <p:tav tm="0">
                                          <p:val>
                                            <p:strVal val="#ppt_y"/>
                                          </p:val>
                                        </p:tav>
                                        <p:tav tm="100000">
                                          <p:val>
                                            <p:strVal val="#ppt_y"/>
                                          </p:val>
                                        </p:tav>
                                      </p:tavLst>
                                    </p:anim>
                                  </p:childTnLst>
                                </p:cTn>
                              </p:par>
                            </p:childTnLst>
                          </p:cTn>
                        </p:par>
                        <p:par>
                          <p:cTn id="29" fill="hold">
                            <p:stCondLst>
                              <p:cond delay="500"/>
                            </p:stCondLst>
                            <p:childTnLst>
                              <p:par>
                                <p:cTn id="30" presetID="22" presetClass="entr" presetSubtype="2" fill="hold" nodeType="afterEffect">
                                  <p:stCondLst>
                                    <p:cond delay="0"/>
                                  </p:stCondLst>
                                  <p:childTnLst>
                                    <p:set>
                                      <p:cBhvr>
                                        <p:cTn id="31" dur="1" fill="hold">
                                          <p:stCondLst>
                                            <p:cond delay="0"/>
                                          </p:stCondLst>
                                        </p:cTn>
                                        <p:tgtEl>
                                          <p:spTgt spid="3145743"/>
                                        </p:tgtEl>
                                        <p:attrNameLst>
                                          <p:attrName>style.visibility</p:attrName>
                                        </p:attrNameLst>
                                      </p:cBhvr>
                                      <p:to>
                                        <p:strVal val="visible"/>
                                      </p:to>
                                    </p:set>
                                    <p:animEffect transition="in" filter="wipe(right)">
                                      <p:cBhvr>
                                        <p:cTn id="32" dur="300"/>
                                        <p:tgtEl>
                                          <p:spTgt spid="3145743"/>
                                        </p:tgtEl>
                                      </p:cBhvr>
                                    </p:animEffect>
                                  </p:childTnLst>
                                </p:cTn>
                              </p:par>
                            </p:childTnLst>
                          </p:cTn>
                        </p:par>
                        <p:par>
                          <p:cTn id="33" fill="hold">
                            <p:stCondLst>
                              <p:cond delay="800"/>
                            </p:stCondLst>
                            <p:childTnLst>
                              <p:par>
                                <p:cTn id="34" presetID="12" presetClass="entr" presetSubtype="4" fill="hold" grpId="0" nodeType="afterEffect">
                                  <p:stCondLst>
                                    <p:cond delay="0"/>
                                  </p:stCondLst>
                                  <p:childTnLst>
                                    <p:set>
                                      <p:cBhvr>
                                        <p:cTn id="35" dur="1" fill="hold">
                                          <p:stCondLst>
                                            <p:cond delay="0"/>
                                          </p:stCondLst>
                                        </p:cTn>
                                        <p:tgtEl>
                                          <p:spTgt spid="1048711"/>
                                        </p:tgtEl>
                                        <p:attrNameLst>
                                          <p:attrName>style.visibility</p:attrName>
                                        </p:attrNameLst>
                                      </p:cBhvr>
                                      <p:to>
                                        <p:strVal val="visible"/>
                                      </p:to>
                                    </p:set>
                                    <p:anim calcmode="lin" valueType="num">
                                      <p:cBhvr additive="base">
                                        <p:cTn id="36" dur="300"/>
                                        <p:tgtEl>
                                          <p:spTgt spid="1048711"/>
                                        </p:tgtEl>
                                        <p:attrNameLst>
                                          <p:attrName>ppt_y</p:attrName>
                                        </p:attrNameLst>
                                      </p:cBhvr>
                                      <p:tavLst>
                                        <p:tav tm="0">
                                          <p:val>
                                            <p:strVal val="#ppt_y+#ppt_h*1.125000"/>
                                          </p:val>
                                        </p:tav>
                                        <p:tav tm="100000">
                                          <p:val>
                                            <p:strVal val="#ppt_y"/>
                                          </p:val>
                                        </p:tav>
                                      </p:tavLst>
                                    </p:anim>
                                    <p:animEffect transition="in" filter="wipe(up)">
                                      <p:cBhvr>
                                        <p:cTn id="37" dur="300"/>
                                        <p:tgtEl>
                                          <p:spTgt spid="1048711"/>
                                        </p:tgtEl>
                                      </p:cBhvr>
                                    </p:animEffect>
                                  </p:childTnLst>
                                </p:cTn>
                              </p:par>
                            </p:childTnLst>
                          </p:cTn>
                        </p:par>
                        <p:par>
                          <p:cTn id="38" fill="hold">
                            <p:stCondLst>
                              <p:cond delay="1100"/>
                            </p:stCondLst>
                            <p:childTnLst>
                              <p:par>
                                <p:cTn id="39" presetID="53" presetClass="entr" presetSubtype="16" fill="hold" grpId="0" nodeType="afterEffect">
                                  <p:stCondLst>
                                    <p:cond delay="0"/>
                                  </p:stCondLst>
                                  <p:childTnLst>
                                    <p:set>
                                      <p:cBhvr>
                                        <p:cTn id="40" dur="1" fill="hold">
                                          <p:stCondLst>
                                            <p:cond delay="0"/>
                                          </p:stCondLst>
                                        </p:cTn>
                                        <p:tgtEl>
                                          <p:spTgt spid="5"/>
                                        </p:tgtEl>
                                        <p:attrNameLst>
                                          <p:attrName>style.visibility</p:attrName>
                                        </p:attrNameLst>
                                      </p:cBhvr>
                                      <p:to>
                                        <p:strVal val="visible"/>
                                      </p:to>
                                    </p:set>
                                    <p:anim calcmode="lin" valueType="num">
                                      <p:cBhvr>
                                        <p:cTn id="41" dur="500" fill="hold"/>
                                        <p:tgtEl>
                                          <p:spTgt spid="5"/>
                                        </p:tgtEl>
                                        <p:attrNameLst>
                                          <p:attrName>ppt_w</p:attrName>
                                        </p:attrNameLst>
                                      </p:cBhvr>
                                      <p:tavLst>
                                        <p:tav tm="0">
                                          <p:val>
                                            <p:fltVal val="0"/>
                                          </p:val>
                                        </p:tav>
                                        <p:tav tm="100000">
                                          <p:val>
                                            <p:strVal val="#ppt_w"/>
                                          </p:val>
                                        </p:tav>
                                      </p:tavLst>
                                    </p:anim>
                                    <p:anim calcmode="lin" valueType="num">
                                      <p:cBhvr>
                                        <p:cTn id="42" dur="500" fill="hold"/>
                                        <p:tgtEl>
                                          <p:spTgt spid="5"/>
                                        </p:tgtEl>
                                        <p:attrNameLst>
                                          <p:attrName>ppt_h</p:attrName>
                                        </p:attrNameLst>
                                      </p:cBhvr>
                                      <p:tavLst>
                                        <p:tav tm="0">
                                          <p:val>
                                            <p:fltVal val="0"/>
                                          </p:val>
                                        </p:tav>
                                        <p:tav tm="100000">
                                          <p:val>
                                            <p:strVal val="#ppt_h"/>
                                          </p:val>
                                        </p:tav>
                                      </p:tavLst>
                                    </p:anim>
                                    <p:animEffect transition="in" filter="fade">
                                      <p:cBhvr>
                                        <p:cTn id="43" dur="500"/>
                                        <p:tgtEl>
                                          <p:spTgt spid="5"/>
                                        </p:tgtEl>
                                      </p:cBhvr>
                                    </p:animEffect>
                                  </p:childTnLst>
                                </p:cTn>
                              </p:par>
                            </p:childTnLst>
                          </p:cTn>
                        </p:par>
                        <p:par>
                          <p:cTn id="44" fill="hold">
                            <p:stCondLst>
                              <p:cond delay="1600"/>
                            </p:stCondLst>
                            <p:childTnLst>
                              <p:par>
                                <p:cTn id="45" presetID="53" presetClass="entr" presetSubtype="16" fill="hold" grpId="0" nodeType="afterEffect">
                                  <p:stCondLst>
                                    <p:cond delay="0"/>
                                  </p:stCondLst>
                                  <p:childTnLst>
                                    <p:set>
                                      <p:cBhvr>
                                        <p:cTn id="46" dur="1" fill="hold">
                                          <p:stCondLst>
                                            <p:cond delay="0"/>
                                          </p:stCondLst>
                                        </p:cTn>
                                        <p:tgtEl>
                                          <p:spTgt spid="6"/>
                                        </p:tgtEl>
                                        <p:attrNameLst>
                                          <p:attrName>style.visibility</p:attrName>
                                        </p:attrNameLst>
                                      </p:cBhvr>
                                      <p:to>
                                        <p:strVal val="visible"/>
                                      </p:to>
                                    </p:set>
                                    <p:anim calcmode="lin" valueType="num">
                                      <p:cBhvr>
                                        <p:cTn id="47" dur="500" fill="hold"/>
                                        <p:tgtEl>
                                          <p:spTgt spid="6"/>
                                        </p:tgtEl>
                                        <p:attrNameLst>
                                          <p:attrName>ppt_w</p:attrName>
                                        </p:attrNameLst>
                                      </p:cBhvr>
                                      <p:tavLst>
                                        <p:tav tm="0">
                                          <p:val>
                                            <p:fltVal val="0"/>
                                          </p:val>
                                        </p:tav>
                                        <p:tav tm="100000">
                                          <p:val>
                                            <p:strVal val="#ppt_w"/>
                                          </p:val>
                                        </p:tav>
                                      </p:tavLst>
                                    </p:anim>
                                    <p:anim calcmode="lin" valueType="num">
                                      <p:cBhvr>
                                        <p:cTn id="48" dur="500" fill="hold"/>
                                        <p:tgtEl>
                                          <p:spTgt spid="6"/>
                                        </p:tgtEl>
                                        <p:attrNameLst>
                                          <p:attrName>ppt_h</p:attrName>
                                        </p:attrNameLst>
                                      </p:cBhvr>
                                      <p:tavLst>
                                        <p:tav tm="0">
                                          <p:val>
                                            <p:fltVal val="0"/>
                                          </p:val>
                                        </p:tav>
                                        <p:tav tm="100000">
                                          <p:val>
                                            <p:strVal val="#ppt_h"/>
                                          </p:val>
                                        </p:tav>
                                      </p:tavLst>
                                    </p:anim>
                                    <p:animEffect transition="in" filter="fade">
                                      <p:cBhvr>
                                        <p:cTn id="49" dur="500"/>
                                        <p:tgtEl>
                                          <p:spTgt spid="6"/>
                                        </p:tgtEl>
                                      </p:cBhvr>
                                    </p:animEffect>
                                  </p:childTnLst>
                                </p:cTn>
                              </p:par>
                            </p:childTnLst>
                          </p:cTn>
                        </p:par>
                        <p:par>
                          <p:cTn id="50" fill="hold">
                            <p:stCondLst>
                              <p:cond delay="2100"/>
                            </p:stCondLst>
                            <p:childTnLst>
                              <p:par>
                                <p:cTn id="51" presetID="53" presetClass="entr" presetSubtype="16" fill="hold" grpId="0" nodeType="afterEffect">
                                  <p:stCondLst>
                                    <p:cond delay="0"/>
                                  </p:stCondLst>
                                  <p:childTnLst>
                                    <p:set>
                                      <p:cBhvr>
                                        <p:cTn id="52" dur="1" fill="hold">
                                          <p:stCondLst>
                                            <p:cond delay="0"/>
                                          </p:stCondLst>
                                        </p:cTn>
                                        <p:tgtEl>
                                          <p:spTgt spid="7"/>
                                        </p:tgtEl>
                                        <p:attrNameLst>
                                          <p:attrName>style.visibility</p:attrName>
                                        </p:attrNameLst>
                                      </p:cBhvr>
                                      <p:to>
                                        <p:strVal val="visible"/>
                                      </p:to>
                                    </p:set>
                                    <p:anim calcmode="lin" valueType="num">
                                      <p:cBhvr>
                                        <p:cTn id="53" dur="500" fill="hold"/>
                                        <p:tgtEl>
                                          <p:spTgt spid="7"/>
                                        </p:tgtEl>
                                        <p:attrNameLst>
                                          <p:attrName>ppt_w</p:attrName>
                                        </p:attrNameLst>
                                      </p:cBhvr>
                                      <p:tavLst>
                                        <p:tav tm="0">
                                          <p:val>
                                            <p:fltVal val="0"/>
                                          </p:val>
                                        </p:tav>
                                        <p:tav tm="100000">
                                          <p:val>
                                            <p:strVal val="#ppt_w"/>
                                          </p:val>
                                        </p:tav>
                                      </p:tavLst>
                                    </p:anim>
                                    <p:anim calcmode="lin" valueType="num">
                                      <p:cBhvr>
                                        <p:cTn id="54" dur="500" fill="hold"/>
                                        <p:tgtEl>
                                          <p:spTgt spid="7"/>
                                        </p:tgtEl>
                                        <p:attrNameLst>
                                          <p:attrName>ppt_h</p:attrName>
                                        </p:attrNameLst>
                                      </p:cBhvr>
                                      <p:tavLst>
                                        <p:tav tm="0">
                                          <p:val>
                                            <p:fltVal val="0"/>
                                          </p:val>
                                        </p:tav>
                                        <p:tav tm="100000">
                                          <p:val>
                                            <p:strVal val="#ppt_h"/>
                                          </p:val>
                                        </p:tav>
                                      </p:tavLst>
                                    </p:anim>
                                    <p:animEffect transition="in" filter="fade">
                                      <p:cBhvr>
                                        <p:cTn id="55" dur="500"/>
                                        <p:tgtEl>
                                          <p:spTgt spid="7"/>
                                        </p:tgtEl>
                                      </p:cBhvr>
                                    </p:animEffect>
                                  </p:childTnLst>
                                </p:cTn>
                              </p:par>
                            </p:childTnLst>
                          </p:cTn>
                        </p:par>
                        <p:par>
                          <p:cTn id="56" fill="hold">
                            <p:stCondLst>
                              <p:cond delay="2600"/>
                            </p:stCondLst>
                            <p:childTnLst>
                              <p:par>
                                <p:cTn id="57" presetID="53" presetClass="entr" presetSubtype="16" fill="hold" grpId="0" nodeType="afterEffect">
                                  <p:stCondLst>
                                    <p:cond delay="0"/>
                                  </p:stCondLst>
                                  <p:childTnLst>
                                    <p:set>
                                      <p:cBhvr>
                                        <p:cTn id="58" dur="1" fill="hold">
                                          <p:stCondLst>
                                            <p:cond delay="0"/>
                                          </p:stCondLst>
                                        </p:cTn>
                                        <p:tgtEl>
                                          <p:spTgt spid="8"/>
                                        </p:tgtEl>
                                        <p:attrNameLst>
                                          <p:attrName>style.visibility</p:attrName>
                                        </p:attrNameLst>
                                      </p:cBhvr>
                                      <p:to>
                                        <p:strVal val="visible"/>
                                      </p:to>
                                    </p:set>
                                    <p:anim calcmode="lin" valueType="num">
                                      <p:cBhvr>
                                        <p:cTn id="59" dur="500" fill="hold"/>
                                        <p:tgtEl>
                                          <p:spTgt spid="8"/>
                                        </p:tgtEl>
                                        <p:attrNameLst>
                                          <p:attrName>ppt_w</p:attrName>
                                        </p:attrNameLst>
                                      </p:cBhvr>
                                      <p:tavLst>
                                        <p:tav tm="0">
                                          <p:val>
                                            <p:fltVal val="0"/>
                                          </p:val>
                                        </p:tav>
                                        <p:tav tm="100000">
                                          <p:val>
                                            <p:strVal val="#ppt_w"/>
                                          </p:val>
                                        </p:tav>
                                      </p:tavLst>
                                    </p:anim>
                                    <p:anim calcmode="lin" valueType="num">
                                      <p:cBhvr>
                                        <p:cTn id="60" dur="500" fill="hold"/>
                                        <p:tgtEl>
                                          <p:spTgt spid="8"/>
                                        </p:tgtEl>
                                        <p:attrNameLst>
                                          <p:attrName>ppt_h</p:attrName>
                                        </p:attrNameLst>
                                      </p:cBhvr>
                                      <p:tavLst>
                                        <p:tav tm="0">
                                          <p:val>
                                            <p:fltVal val="0"/>
                                          </p:val>
                                        </p:tav>
                                        <p:tav tm="100000">
                                          <p:val>
                                            <p:strVal val="#ppt_h"/>
                                          </p:val>
                                        </p:tav>
                                      </p:tavLst>
                                    </p:anim>
                                    <p:animEffect transition="in" filter="fade">
                                      <p:cBhvr>
                                        <p:cTn id="6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97" grpId="0" animBg="1"/>
      <p:bldP spid="1048698" grpId="0" animBg="1"/>
      <p:bldP spid="1048699" grpId="0" animBg="1"/>
      <p:bldP spid="1048700" grpId="0" animBg="1"/>
      <p:bldP spid="1048701" grpId="0" animBg="1"/>
      <p:bldP spid="1048711" grpId="0"/>
      <p:bldP spid="5" grpId="0" animBg="1"/>
      <p:bldP spid="6" grpId="0" animBg="1"/>
      <p:bldP spid="7" grpId="0" animBg="1"/>
      <p:bldP spid="8"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0">
          <a:blip r:embed="rId3">
            <a:alphaModFix amt="64000"/>
            <a:lum/>
          </a:blip>
          <a:srcRect/>
          <a:stretch>
            <a:fillRect l="-10000" r="-10000"/>
          </a:stretch>
        </a:blipFill>
        <a:effectLst/>
      </p:bgPr>
    </p:bg>
    <p:spTree>
      <p:nvGrpSpPr>
        <p:cNvPr id="1" name=""/>
        <p:cNvGrpSpPr/>
        <p:nvPr/>
      </p:nvGrpSpPr>
      <p:grpSpPr>
        <a:xfrm>
          <a:off x="0" y="0"/>
          <a:ext cx="0" cy="0"/>
          <a:chOff x="0" y="0"/>
          <a:chExt cx="0" cy="0"/>
        </a:xfrm>
      </p:grpSpPr>
      <p:sp>
        <p:nvSpPr>
          <p:cNvPr id="1048697" name="矩形 1"/>
          <p:cNvSpPr/>
          <p:nvPr/>
        </p:nvSpPr>
        <p:spPr>
          <a:xfrm>
            <a:off x="0" y="457200"/>
            <a:ext cx="144463" cy="144463"/>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pPr>
            <a:endParaRPr lang="zh-CN" altLang="en-US">
              <a:solidFill>
                <a:prstClr val="white"/>
              </a:solidFill>
            </a:endParaRPr>
          </a:p>
        </p:txBody>
      </p:sp>
      <p:sp>
        <p:nvSpPr>
          <p:cNvPr id="1048698" name="矩形 2"/>
          <p:cNvSpPr/>
          <p:nvPr/>
        </p:nvSpPr>
        <p:spPr>
          <a:xfrm>
            <a:off x="198438" y="457200"/>
            <a:ext cx="144462" cy="14446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pPr>
            <a:endParaRPr lang="zh-CN" altLang="en-US">
              <a:solidFill>
                <a:prstClr val="white"/>
              </a:solidFill>
            </a:endParaRPr>
          </a:p>
        </p:txBody>
      </p:sp>
      <p:sp>
        <p:nvSpPr>
          <p:cNvPr id="1048699" name="矩形 3"/>
          <p:cNvSpPr/>
          <p:nvPr/>
        </p:nvSpPr>
        <p:spPr>
          <a:xfrm>
            <a:off x="396875" y="457200"/>
            <a:ext cx="142875" cy="14446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pPr>
            <a:endParaRPr lang="zh-CN" altLang="en-US">
              <a:solidFill>
                <a:prstClr val="white"/>
              </a:solidFill>
            </a:endParaRPr>
          </a:p>
        </p:txBody>
      </p:sp>
      <p:sp>
        <p:nvSpPr>
          <p:cNvPr id="1048700" name="矩形 4"/>
          <p:cNvSpPr/>
          <p:nvPr/>
        </p:nvSpPr>
        <p:spPr>
          <a:xfrm>
            <a:off x="593725" y="457200"/>
            <a:ext cx="144463" cy="14446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pPr>
            <a:endParaRPr lang="zh-CN" altLang="en-US">
              <a:solidFill>
                <a:prstClr val="white"/>
              </a:solidFill>
            </a:endParaRPr>
          </a:p>
        </p:txBody>
      </p:sp>
      <p:sp>
        <p:nvSpPr>
          <p:cNvPr id="1048701" name="矩形 5"/>
          <p:cNvSpPr/>
          <p:nvPr/>
        </p:nvSpPr>
        <p:spPr>
          <a:xfrm>
            <a:off x="792163" y="457200"/>
            <a:ext cx="144462" cy="14446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pPr>
            <a:endParaRPr lang="zh-CN" altLang="en-US">
              <a:solidFill>
                <a:prstClr val="white"/>
              </a:solidFill>
            </a:endParaRPr>
          </a:p>
        </p:txBody>
      </p:sp>
      <p:cxnSp>
        <p:nvCxnSpPr>
          <p:cNvPr id="3145743" name="直接连接符 51"/>
          <p:cNvCxnSpPr>
            <a:cxnSpLocks/>
          </p:cNvCxnSpPr>
          <p:nvPr/>
        </p:nvCxnSpPr>
        <p:spPr>
          <a:xfrm flipH="1">
            <a:off x="3851275" y="530225"/>
            <a:ext cx="4986338" cy="0"/>
          </a:xfrm>
          <a:prstGeom prst="line">
            <a:avLst/>
          </a:prstGeom>
          <a:ln>
            <a:solidFill>
              <a:schemeClr val="tx2"/>
            </a:solidFill>
            <a:prstDash val="dashDot"/>
            <a:headEnd type="none" w="sm" len="sm"/>
            <a:tailEnd type="oval" w="sm" len="sm"/>
          </a:ln>
        </p:spPr>
        <p:style>
          <a:lnRef idx="1">
            <a:schemeClr val="accent1"/>
          </a:lnRef>
          <a:fillRef idx="0">
            <a:schemeClr val="accent1"/>
          </a:fillRef>
          <a:effectRef idx="0">
            <a:schemeClr val="accent1"/>
          </a:effectRef>
          <a:fontRef idx="minor">
            <a:schemeClr val="tx1"/>
          </a:fontRef>
        </p:style>
      </p:cxnSp>
      <p:sp>
        <p:nvSpPr>
          <p:cNvPr id="1048702" name="矩形 10"/>
          <p:cNvSpPr/>
          <p:nvPr/>
        </p:nvSpPr>
        <p:spPr>
          <a:xfrm>
            <a:off x="337333" y="1084262"/>
            <a:ext cx="8339123" cy="3529013"/>
          </a:xfrm>
          <a:prstGeom prst="rect">
            <a:avLst/>
          </a:prstGeom>
          <a:solidFill>
            <a:schemeClr val="bg1">
              <a:lumMod val="9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pPr>
            <a:endParaRPr lang="zh-CN" altLang="en-US" dirty="0">
              <a:solidFill>
                <a:prstClr val="white"/>
              </a:solidFill>
            </a:endParaRPr>
          </a:p>
        </p:txBody>
      </p:sp>
      <p:sp>
        <p:nvSpPr>
          <p:cNvPr id="1048711" name="TextBox 49"/>
          <p:cNvSpPr txBox="1">
            <a:spLocks noChangeArrowheads="1"/>
          </p:cNvSpPr>
          <p:nvPr/>
        </p:nvSpPr>
        <p:spPr bwMode="auto">
          <a:xfrm>
            <a:off x="1039074" y="186750"/>
            <a:ext cx="2709752" cy="707886"/>
          </a:xfrm>
          <a:prstGeom prst="rect">
            <a:avLst/>
          </a:prstGeom>
          <a:noFill/>
          <a:ln>
            <a:noFill/>
          </a:ln>
        </p:spPr>
        <p:txBody>
          <a:bodyPr>
            <a:spAutoFit/>
          </a:bodyPr>
          <a:lstStyle/>
          <a:p>
            <a:pPr algn="dist"/>
            <a:r>
              <a:rPr lang="en-US" altLang="zh-TW" sz="4000" b="1" dirty="0">
                <a:solidFill>
                  <a:schemeClr val="tx2">
                    <a:lumMod val="50000"/>
                  </a:schemeClr>
                </a:solidFill>
                <a:latin typeface="標楷體" panose="03000509000000000000" pitchFamily="65" charset="-120"/>
                <a:ea typeface="標楷體" panose="03000509000000000000" pitchFamily="65" charset="-120"/>
              </a:rPr>
              <a:t>IP camera</a:t>
            </a:r>
            <a:endParaRPr lang="zh-CN" altLang="en-US" sz="4000" b="1" dirty="0">
              <a:solidFill>
                <a:schemeClr val="tx2">
                  <a:lumMod val="50000"/>
                </a:schemeClr>
              </a:solidFill>
              <a:latin typeface="標楷體" panose="03000509000000000000" pitchFamily="65" charset="-120"/>
              <a:ea typeface="標楷體" panose="03000509000000000000" pitchFamily="65" charset="-120"/>
            </a:endParaRPr>
          </a:p>
        </p:txBody>
      </p:sp>
      <p:sp>
        <p:nvSpPr>
          <p:cNvPr id="31" name="文字方塊 24">
            <a:extLst>
              <a:ext uri="{FF2B5EF4-FFF2-40B4-BE49-F238E27FC236}">
                <a16:creationId xmlns:a16="http://schemas.microsoft.com/office/drawing/2014/main" id="{51D5AC66-0674-425E-9F07-72FCCB44DE20}"/>
              </a:ext>
            </a:extLst>
          </p:cNvPr>
          <p:cNvSpPr txBox="1"/>
          <p:nvPr/>
        </p:nvSpPr>
        <p:spPr>
          <a:xfrm>
            <a:off x="738188" y="1016898"/>
            <a:ext cx="8339122" cy="1877437"/>
          </a:xfrm>
          <a:prstGeom prst="rect">
            <a:avLst/>
          </a:prstGeom>
          <a:noFill/>
        </p:spPr>
        <p:txBody>
          <a:bodyPr wrap="square" rtlCol="0">
            <a:spAutoFit/>
          </a:bodyPr>
          <a:lstStyle/>
          <a:p>
            <a:r>
              <a:rPr lang="zh-TW" altLang="en-US" sz="2800" dirty="0">
                <a:solidFill>
                  <a:schemeClr val="bg2">
                    <a:lumMod val="50000"/>
                  </a:schemeClr>
                </a:solidFill>
                <a:latin typeface="標楷體" panose="03000509000000000000" pitchFamily="65" charset="-120"/>
                <a:ea typeface="標楷體" panose="03000509000000000000" pitchFamily="65" charset="-120"/>
              </a:rPr>
              <a:t>網路監控攝影機 </a:t>
            </a:r>
            <a:r>
              <a:rPr lang="en-US" altLang="zh-TW" sz="2800" dirty="0">
                <a:solidFill>
                  <a:schemeClr val="bg2">
                    <a:lumMod val="50000"/>
                  </a:schemeClr>
                </a:solidFill>
                <a:latin typeface="標楷體" panose="03000509000000000000" pitchFamily="65" charset="-120"/>
                <a:ea typeface="標楷體" panose="03000509000000000000" pitchFamily="65" charset="-120"/>
              </a:rPr>
              <a:t>(IP camera) </a:t>
            </a:r>
            <a:r>
              <a:rPr lang="zh-TW" altLang="en-US" sz="2800" dirty="0">
                <a:solidFill>
                  <a:schemeClr val="bg2">
                    <a:lumMod val="50000"/>
                  </a:schemeClr>
                </a:solidFill>
                <a:latin typeface="標楷體" panose="03000509000000000000" pitchFamily="65" charset="-120"/>
                <a:ea typeface="標楷體" panose="03000509000000000000" pitchFamily="65" charset="-120"/>
              </a:rPr>
              <a:t>是新一代的監控攝影機</a:t>
            </a:r>
            <a:r>
              <a:rPr lang="en-US" altLang="zh-TW" sz="2800" dirty="0">
                <a:solidFill>
                  <a:schemeClr val="bg2">
                    <a:lumMod val="50000"/>
                  </a:schemeClr>
                </a:solidFill>
                <a:latin typeface="標楷體" panose="03000509000000000000" pitchFamily="65" charset="-120"/>
                <a:ea typeface="標楷體" panose="03000509000000000000" pitchFamily="65" charset="-120"/>
              </a:rPr>
              <a:t>, </a:t>
            </a:r>
            <a:r>
              <a:rPr lang="zh-TW" altLang="en-US" sz="2800" dirty="0">
                <a:solidFill>
                  <a:schemeClr val="bg2">
                    <a:lumMod val="50000"/>
                  </a:schemeClr>
                </a:solidFill>
                <a:latin typeface="標楷體" panose="03000509000000000000" pitchFamily="65" charset="-120"/>
                <a:ea typeface="標楷體" panose="03000509000000000000" pitchFamily="65" charset="-120"/>
              </a:rPr>
              <a:t>可即時攝影並透過 </a:t>
            </a:r>
            <a:r>
              <a:rPr lang="en-US" altLang="zh-TW" sz="2800" dirty="0">
                <a:solidFill>
                  <a:schemeClr val="bg2">
                    <a:lumMod val="50000"/>
                  </a:schemeClr>
                </a:solidFill>
                <a:latin typeface="標楷體" panose="03000509000000000000" pitchFamily="65" charset="-120"/>
                <a:ea typeface="標楷體" panose="03000509000000000000" pitchFamily="65" charset="-120"/>
              </a:rPr>
              <a:t>internet </a:t>
            </a:r>
            <a:r>
              <a:rPr lang="zh-TW" altLang="en-US" sz="2800" dirty="0">
                <a:solidFill>
                  <a:schemeClr val="bg2">
                    <a:lumMod val="50000"/>
                  </a:schemeClr>
                </a:solidFill>
                <a:latin typeface="標楷體" panose="03000509000000000000" pitchFamily="65" charset="-120"/>
                <a:ea typeface="標楷體" panose="03000509000000000000" pitchFamily="65" charset="-120"/>
              </a:rPr>
              <a:t>在網路傳遞視訊串流</a:t>
            </a:r>
          </a:p>
          <a:p>
            <a:endParaRPr lang="en-US" altLang="zh-TW" sz="3200" dirty="0">
              <a:solidFill>
                <a:schemeClr val="bg2">
                  <a:lumMod val="50000"/>
                </a:schemeClr>
              </a:solidFill>
              <a:latin typeface="標楷體" panose="03000509000000000000" pitchFamily="65" charset="-120"/>
              <a:ea typeface="標楷體" panose="03000509000000000000" pitchFamily="65" charset="-120"/>
            </a:endParaRPr>
          </a:p>
        </p:txBody>
      </p:sp>
      <p:sp>
        <p:nvSpPr>
          <p:cNvPr id="15" name="Rounded Rectangle 20">
            <a:extLst>
              <a:ext uri="{FF2B5EF4-FFF2-40B4-BE49-F238E27FC236}">
                <a16:creationId xmlns:a16="http://schemas.microsoft.com/office/drawing/2014/main" id="{C7C13B83-DD69-4E9D-9EA1-DDA2A0261B2B}"/>
              </a:ext>
            </a:extLst>
          </p:cNvPr>
          <p:cNvSpPr/>
          <p:nvPr/>
        </p:nvSpPr>
        <p:spPr>
          <a:xfrm>
            <a:off x="450041" y="1084262"/>
            <a:ext cx="284056" cy="278845"/>
          </a:xfrm>
          <a:prstGeom prst="roundRect">
            <a:avLst>
              <a:gd name="adj" fmla="val 50000"/>
            </a:avLst>
          </a:prstGeom>
          <a:solidFill>
            <a:schemeClr val="bg2">
              <a:lumMod val="75000"/>
            </a:schemeClr>
          </a:solidFill>
          <a:ln w="19050">
            <a:solidFill>
              <a:schemeClr val="bg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等线" panose="020F0502020204030204"/>
              <a:ea typeface="+mn-ea"/>
              <a:cs typeface="+mn-cs"/>
            </a:endParaRPr>
          </a:p>
        </p:txBody>
      </p:sp>
      <p:sp>
        <p:nvSpPr>
          <p:cNvPr id="20" name="橢圓 27">
            <a:extLst>
              <a:ext uri="{FF2B5EF4-FFF2-40B4-BE49-F238E27FC236}">
                <a16:creationId xmlns:a16="http://schemas.microsoft.com/office/drawing/2014/main" id="{41CD73EE-7CB9-4809-9F83-A42134B2BDCA}"/>
              </a:ext>
            </a:extLst>
          </p:cNvPr>
          <p:cNvSpPr/>
          <p:nvPr/>
        </p:nvSpPr>
        <p:spPr>
          <a:xfrm>
            <a:off x="8296400" y="4508179"/>
            <a:ext cx="792088" cy="62753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dirty="0">
                <a:ln w="0"/>
                <a:solidFill>
                  <a:schemeClr val="tx2">
                    <a:lumMod val="50000"/>
                  </a:schemeClr>
                </a:solidFill>
                <a:effectLst>
                  <a:outerShdw blurRad="38100" dist="19050" dir="2700000" algn="tl" rotWithShape="0">
                    <a:schemeClr val="dk1">
                      <a:alpha val="40000"/>
                    </a:schemeClr>
                  </a:outerShdw>
                </a:effectLst>
                <a:latin typeface="Segoe Print" panose="02000600000000000000" pitchFamily="2" charset="0"/>
                <a:ea typeface="標楷體" panose="03000509000000000000" pitchFamily="65" charset="-120"/>
              </a:rPr>
              <a:t>27</a:t>
            </a:r>
            <a:endParaRPr lang="zh-TW" altLang="en-US" sz="2000" dirty="0">
              <a:ln w="0"/>
              <a:solidFill>
                <a:schemeClr val="tx2">
                  <a:lumMod val="50000"/>
                </a:schemeClr>
              </a:solidFill>
              <a:effectLst>
                <a:outerShdw blurRad="38100" dist="19050" dir="2700000" algn="tl" rotWithShape="0">
                  <a:schemeClr val="dk1">
                    <a:alpha val="40000"/>
                  </a:schemeClr>
                </a:outerShdw>
              </a:effectLst>
              <a:latin typeface="Segoe Print" panose="02000600000000000000" pitchFamily="2" charset="0"/>
              <a:ea typeface="標楷體" panose="03000509000000000000" pitchFamily="65" charset="-120"/>
            </a:endParaRPr>
          </a:p>
        </p:txBody>
      </p:sp>
      <p:pic>
        <p:nvPicPr>
          <p:cNvPr id="19" name="圖片 18">
            <a:extLst>
              <a:ext uri="{FF2B5EF4-FFF2-40B4-BE49-F238E27FC236}">
                <a16:creationId xmlns:a16="http://schemas.microsoft.com/office/drawing/2014/main" id="{9C8E8A8B-2047-4525-B2E0-C381CDF4CC6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11563" y="2053520"/>
            <a:ext cx="4320874" cy="2903230"/>
          </a:xfrm>
          <a:prstGeom prst="rect">
            <a:avLst/>
          </a:prstGeom>
        </p:spPr>
      </p:pic>
    </p:spTree>
    <p:extLst>
      <p:ext uri="{BB962C8B-B14F-4D97-AF65-F5344CB8AC3E}">
        <p14:creationId xmlns:p14="http://schemas.microsoft.com/office/powerpoint/2010/main" val="82040737"/>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048697"/>
                                        </p:tgtEl>
                                        <p:attrNameLst>
                                          <p:attrName>style.visibility</p:attrName>
                                        </p:attrNameLst>
                                      </p:cBhvr>
                                      <p:to>
                                        <p:strVal val="visible"/>
                                      </p:to>
                                    </p:set>
                                    <p:anim calcmode="lin" valueType="num">
                                      <p:cBhvr additive="base">
                                        <p:cTn id="7" dur="100" fill="hold"/>
                                        <p:tgtEl>
                                          <p:spTgt spid="1048697"/>
                                        </p:tgtEl>
                                        <p:attrNameLst>
                                          <p:attrName>ppt_x</p:attrName>
                                        </p:attrNameLst>
                                      </p:cBhvr>
                                      <p:tavLst>
                                        <p:tav tm="0">
                                          <p:val>
                                            <p:strVal val="0-#ppt_w/2"/>
                                          </p:val>
                                        </p:tav>
                                        <p:tav tm="100000">
                                          <p:val>
                                            <p:strVal val="#ppt_x"/>
                                          </p:val>
                                        </p:tav>
                                      </p:tavLst>
                                    </p:anim>
                                    <p:anim calcmode="lin" valueType="num">
                                      <p:cBhvr additive="base">
                                        <p:cTn id="8" dur="100" fill="hold"/>
                                        <p:tgtEl>
                                          <p:spTgt spid="1048697"/>
                                        </p:tgtEl>
                                        <p:attrNameLst>
                                          <p:attrName>ppt_y</p:attrName>
                                        </p:attrNameLst>
                                      </p:cBhvr>
                                      <p:tavLst>
                                        <p:tav tm="0">
                                          <p:val>
                                            <p:strVal val="#ppt_y"/>
                                          </p:val>
                                        </p:tav>
                                        <p:tav tm="100000">
                                          <p:val>
                                            <p:strVal val="#ppt_y"/>
                                          </p:val>
                                        </p:tav>
                                      </p:tavLst>
                                    </p:anim>
                                  </p:childTnLst>
                                </p:cTn>
                              </p:par>
                            </p:childTnLst>
                          </p:cTn>
                        </p:par>
                        <p:par>
                          <p:cTn id="9" fill="hold">
                            <p:stCondLst>
                              <p:cond delay="100"/>
                            </p:stCondLst>
                            <p:childTnLst>
                              <p:par>
                                <p:cTn id="10" presetID="2" presetClass="entr" presetSubtype="8" fill="hold" grpId="0" nodeType="afterEffect">
                                  <p:stCondLst>
                                    <p:cond delay="0"/>
                                  </p:stCondLst>
                                  <p:childTnLst>
                                    <p:set>
                                      <p:cBhvr>
                                        <p:cTn id="11" dur="1" fill="hold">
                                          <p:stCondLst>
                                            <p:cond delay="0"/>
                                          </p:stCondLst>
                                        </p:cTn>
                                        <p:tgtEl>
                                          <p:spTgt spid="1048698"/>
                                        </p:tgtEl>
                                        <p:attrNameLst>
                                          <p:attrName>style.visibility</p:attrName>
                                        </p:attrNameLst>
                                      </p:cBhvr>
                                      <p:to>
                                        <p:strVal val="visible"/>
                                      </p:to>
                                    </p:set>
                                    <p:anim calcmode="lin" valueType="num">
                                      <p:cBhvr additive="base">
                                        <p:cTn id="12" dur="100" fill="hold"/>
                                        <p:tgtEl>
                                          <p:spTgt spid="1048698"/>
                                        </p:tgtEl>
                                        <p:attrNameLst>
                                          <p:attrName>ppt_x</p:attrName>
                                        </p:attrNameLst>
                                      </p:cBhvr>
                                      <p:tavLst>
                                        <p:tav tm="0">
                                          <p:val>
                                            <p:strVal val="0-#ppt_w/2"/>
                                          </p:val>
                                        </p:tav>
                                        <p:tav tm="100000">
                                          <p:val>
                                            <p:strVal val="#ppt_x"/>
                                          </p:val>
                                        </p:tav>
                                      </p:tavLst>
                                    </p:anim>
                                    <p:anim calcmode="lin" valueType="num">
                                      <p:cBhvr additive="base">
                                        <p:cTn id="13" dur="100" fill="hold"/>
                                        <p:tgtEl>
                                          <p:spTgt spid="1048698"/>
                                        </p:tgtEl>
                                        <p:attrNameLst>
                                          <p:attrName>ppt_y</p:attrName>
                                        </p:attrNameLst>
                                      </p:cBhvr>
                                      <p:tavLst>
                                        <p:tav tm="0">
                                          <p:val>
                                            <p:strVal val="#ppt_y"/>
                                          </p:val>
                                        </p:tav>
                                        <p:tav tm="100000">
                                          <p:val>
                                            <p:strVal val="#ppt_y"/>
                                          </p:val>
                                        </p:tav>
                                      </p:tavLst>
                                    </p:anim>
                                  </p:childTnLst>
                                </p:cTn>
                              </p:par>
                            </p:childTnLst>
                          </p:cTn>
                        </p:par>
                        <p:par>
                          <p:cTn id="14" fill="hold">
                            <p:stCondLst>
                              <p:cond delay="200"/>
                            </p:stCondLst>
                            <p:childTnLst>
                              <p:par>
                                <p:cTn id="15" presetID="2" presetClass="entr" presetSubtype="8" fill="hold" grpId="0" nodeType="afterEffect">
                                  <p:stCondLst>
                                    <p:cond delay="0"/>
                                  </p:stCondLst>
                                  <p:childTnLst>
                                    <p:set>
                                      <p:cBhvr>
                                        <p:cTn id="16" dur="1" fill="hold">
                                          <p:stCondLst>
                                            <p:cond delay="0"/>
                                          </p:stCondLst>
                                        </p:cTn>
                                        <p:tgtEl>
                                          <p:spTgt spid="1048699"/>
                                        </p:tgtEl>
                                        <p:attrNameLst>
                                          <p:attrName>style.visibility</p:attrName>
                                        </p:attrNameLst>
                                      </p:cBhvr>
                                      <p:to>
                                        <p:strVal val="visible"/>
                                      </p:to>
                                    </p:set>
                                    <p:anim calcmode="lin" valueType="num">
                                      <p:cBhvr additive="base">
                                        <p:cTn id="17" dur="100" fill="hold"/>
                                        <p:tgtEl>
                                          <p:spTgt spid="1048699"/>
                                        </p:tgtEl>
                                        <p:attrNameLst>
                                          <p:attrName>ppt_x</p:attrName>
                                        </p:attrNameLst>
                                      </p:cBhvr>
                                      <p:tavLst>
                                        <p:tav tm="0">
                                          <p:val>
                                            <p:strVal val="0-#ppt_w/2"/>
                                          </p:val>
                                        </p:tav>
                                        <p:tav tm="100000">
                                          <p:val>
                                            <p:strVal val="#ppt_x"/>
                                          </p:val>
                                        </p:tav>
                                      </p:tavLst>
                                    </p:anim>
                                    <p:anim calcmode="lin" valueType="num">
                                      <p:cBhvr additive="base">
                                        <p:cTn id="18" dur="100" fill="hold"/>
                                        <p:tgtEl>
                                          <p:spTgt spid="1048699"/>
                                        </p:tgtEl>
                                        <p:attrNameLst>
                                          <p:attrName>ppt_y</p:attrName>
                                        </p:attrNameLst>
                                      </p:cBhvr>
                                      <p:tavLst>
                                        <p:tav tm="0">
                                          <p:val>
                                            <p:strVal val="#ppt_y"/>
                                          </p:val>
                                        </p:tav>
                                        <p:tav tm="100000">
                                          <p:val>
                                            <p:strVal val="#ppt_y"/>
                                          </p:val>
                                        </p:tav>
                                      </p:tavLst>
                                    </p:anim>
                                  </p:childTnLst>
                                </p:cTn>
                              </p:par>
                            </p:childTnLst>
                          </p:cTn>
                        </p:par>
                        <p:par>
                          <p:cTn id="19" fill="hold">
                            <p:stCondLst>
                              <p:cond delay="300"/>
                            </p:stCondLst>
                            <p:childTnLst>
                              <p:par>
                                <p:cTn id="20" presetID="2" presetClass="entr" presetSubtype="8" fill="hold" grpId="0" nodeType="afterEffect">
                                  <p:stCondLst>
                                    <p:cond delay="0"/>
                                  </p:stCondLst>
                                  <p:childTnLst>
                                    <p:set>
                                      <p:cBhvr>
                                        <p:cTn id="21" dur="1" fill="hold">
                                          <p:stCondLst>
                                            <p:cond delay="0"/>
                                          </p:stCondLst>
                                        </p:cTn>
                                        <p:tgtEl>
                                          <p:spTgt spid="1048700"/>
                                        </p:tgtEl>
                                        <p:attrNameLst>
                                          <p:attrName>style.visibility</p:attrName>
                                        </p:attrNameLst>
                                      </p:cBhvr>
                                      <p:to>
                                        <p:strVal val="visible"/>
                                      </p:to>
                                    </p:set>
                                    <p:anim calcmode="lin" valueType="num">
                                      <p:cBhvr additive="base">
                                        <p:cTn id="22" dur="100" fill="hold"/>
                                        <p:tgtEl>
                                          <p:spTgt spid="1048700"/>
                                        </p:tgtEl>
                                        <p:attrNameLst>
                                          <p:attrName>ppt_x</p:attrName>
                                        </p:attrNameLst>
                                      </p:cBhvr>
                                      <p:tavLst>
                                        <p:tav tm="0">
                                          <p:val>
                                            <p:strVal val="0-#ppt_w/2"/>
                                          </p:val>
                                        </p:tav>
                                        <p:tav tm="100000">
                                          <p:val>
                                            <p:strVal val="#ppt_x"/>
                                          </p:val>
                                        </p:tav>
                                      </p:tavLst>
                                    </p:anim>
                                    <p:anim calcmode="lin" valueType="num">
                                      <p:cBhvr additive="base">
                                        <p:cTn id="23" dur="100" fill="hold"/>
                                        <p:tgtEl>
                                          <p:spTgt spid="1048700"/>
                                        </p:tgtEl>
                                        <p:attrNameLst>
                                          <p:attrName>ppt_y</p:attrName>
                                        </p:attrNameLst>
                                      </p:cBhvr>
                                      <p:tavLst>
                                        <p:tav tm="0">
                                          <p:val>
                                            <p:strVal val="#ppt_y"/>
                                          </p:val>
                                        </p:tav>
                                        <p:tav tm="100000">
                                          <p:val>
                                            <p:strVal val="#ppt_y"/>
                                          </p:val>
                                        </p:tav>
                                      </p:tavLst>
                                    </p:anim>
                                  </p:childTnLst>
                                </p:cTn>
                              </p:par>
                            </p:childTnLst>
                          </p:cTn>
                        </p:par>
                        <p:par>
                          <p:cTn id="24" fill="hold">
                            <p:stCondLst>
                              <p:cond delay="400"/>
                            </p:stCondLst>
                            <p:childTnLst>
                              <p:par>
                                <p:cTn id="25" presetID="2" presetClass="entr" presetSubtype="8" fill="hold" grpId="0" nodeType="afterEffect">
                                  <p:stCondLst>
                                    <p:cond delay="0"/>
                                  </p:stCondLst>
                                  <p:childTnLst>
                                    <p:set>
                                      <p:cBhvr>
                                        <p:cTn id="26" dur="1" fill="hold">
                                          <p:stCondLst>
                                            <p:cond delay="0"/>
                                          </p:stCondLst>
                                        </p:cTn>
                                        <p:tgtEl>
                                          <p:spTgt spid="1048701"/>
                                        </p:tgtEl>
                                        <p:attrNameLst>
                                          <p:attrName>style.visibility</p:attrName>
                                        </p:attrNameLst>
                                      </p:cBhvr>
                                      <p:to>
                                        <p:strVal val="visible"/>
                                      </p:to>
                                    </p:set>
                                    <p:anim calcmode="lin" valueType="num">
                                      <p:cBhvr additive="base">
                                        <p:cTn id="27" dur="100" fill="hold"/>
                                        <p:tgtEl>
                                          <p:spTgt spid="1048701"/>
                                        </p:tgtEl>
                                        <p:attrNameLst>
                                          <p:attrName>ppt_x</p:attrName>
                                        </p:attrNameLst>
                                      </p:cBhvr>
                                      <p:tavLst>
                                        <p:tav tm="0">
                                          <p:val>
                                            <p:strVal val="0-#ppt_w/2"/>
                                          </p:val>
                                        </p:tav>
                                        <p:tav tm="100000">
                                          <p:val>
                                            <p:strVal val="#ppt_x"/>
                                          </p:val>
                                        </p:tav>
                                      </p:tavLst>
                                    </p:anim>
                                    <p:anim calcmode="lin" valueType="num">
                                      <p:cBhvr additive="base">
                                        <p:cTn id="28" dur="100" fill="hold"/>
                                        <p:tgtEl>
                                          <p:spTgt spid="1048701"/>
                                        </p:tgtEl>
                                        <p:attrNameLst>
                                          <p:attrName>ppt_y</p:attrName>
                                        </p:attrNameLst>
                                      </p:cBhvr>
                                      <p:tavLst>
                                        <p:tav tm="0">
                                          <p:val>
                                            <p:strVal val="#ppt_y"/>
                                          </p:val>
                                        </p:tav>
                                        <p:tav tm="100000">
                                          <p:val>
                                            <p:strVal val="#ppt_y"/>
                                          </p:val>
                                        </p:tav>
                                      </p:tavLst>
                                    </p:anim>
                                  </p:childTnLst>
                                </p:cTn>
                              </p:par>
                            </p:childTnLst>
                          </p:cTn>
                        </p:par>
                        <p:par>
                          <p:cTn id="29" fill="hold">
                            <p:stCondLst>
                              <p:cond delay="500"/>
                            </p:stCondLst>
                            <p:childTnLst>
                              <p:par>
                                <p:cTn id="30" presetID="22" presetClass="entr" presetSubtype="2" fill="hold" nodeType="afterEffect">
                                  <p:stCondLst>
                                    <p:cond delay="0"/>
                                  </p:stCondLst>
                                  <p:childTnLst>
                                    <p:set>
                                      <p:cBhvr>
                                        <p:cTn id="31" dur="1" fill="hold">
                                          <p:stCondLst>
                                            <p:cond delay="0"/>
                                          </p:stCondLst>
                                        </p:cTn>
                                        <p:tgtEl>
                                          <p:spTgt spid="3145743"/>
                                        </p:tgtEl>
                                        <p:attrNameLst>
                                          <p:attrName>style.visibility</p:attrName>
                                        </p:attrNameLst>
                                      </p:cBhvr>
                                      <p:to>
                                        <p:strVal val="visible"/>
                                      </p:to>
                                    </p:set>
                                    <p:animEffect transition="in" filter="wipe(right)">
                                      <p:cBhvr>
                                        <p:cTn id="32" dur="300"/>
                                        <p:tgtEl>
                                          <p:spTgt spid="3145743"/>
                                        </p:tgtEl>
                                      </p:cBhvr>
                                    </p:animEffect>
                                  </p:childTnLst>
                                </p:cTn>
                              </p:par>
                            </p:childTnLst>
                          </p:cTn>
                        </p:par>
                        <p:par>
                          <p:cTn id="33" fill="hold">
                            <p:stCondLst>
                              <p:cond delay="800"/>
                            </p:stCondLst>
                            <p:childTnLst>
                              <p:par>
                                <p:cTn id="34" presetID="12" presetClass="entr" presetSubtype="4" fill="hold" grpId="0" nodeType="afterEffect">
                                  <p:stCondLst>
                                    <p:cond delay="0"/>
                                  </p:stCondLst>
                                  <p:childTnLst>
                                    <p:set>
                                      <p:cBhvr>
                                        <p:cTn id="35" dur="1" fill="hold">
                                          <p:stCondLst>
                                            <p:cond delay="0"/>
                                          </p:stCondLst>
                                        </p:cTn>
                                        <p:tgtEl>
                                          <p:spTgt spid="1048711"/>
                                        </p:tgtEl>
                                        <p:attrNameLst>
                                          <p:attrName>style.visibility</p:attrName>
                                        </p:attrNameLst>
                                      </p:cBhvr>
                                      <p:to>
                                        <p:strVal val="visible"/>
                                      </p:to>
                                    </p:set>
                                    <p:anim calcmode="lin" valueType="num">
                                      <p:cBhvr additive="base">
                                        <p:cTn id="36" dur="300"/>
                                        <p:tgtEl>
                                          <p:spTgt spid="1048711"/>
                                        </p:tgtEl>
                                        <p:attrNameLst>
                                          <p:attrName>ppt_y</p:attrName>
                                        </p:attrNameLst>
                                      </p:cBhvr>
                                      <p:tavLst>
                                        <p:tav tm="0">
                                          <p:val>
                                            <p:strVal val="#ppt_y+#ppt_h*1.125000"/>
                                          </p:val>
                                        </p:tav>
                                        <p:tav tm="100000">
                                          <p:val>
                                            <p:strVal val="#ppt_y"/>
                                          </p:val>
                                        </p:tav>
                                      </p:tavLst>
                                    </p:anim>
                                    <p:animEffect transition="in" filter="wipe(up)">
                                      <p:cBhvr>
                                        <p:cTn id="37" dur="300"/>
                                        <p:tgtEl>
                                          <p:spTgt spid="1048711"/>
                                        </p:tgtEl>
                                      </p:cBhvr>
                                    </p:animEffect>
                                  </p:childTnLst>
                                </p:cTn>
                              </p:par>
                            </p:childTnLst>
                          </p:cTn>
                        </p:par>
                        <p:par>
                          <p:cTn id="38" fill="hold">
                            <p:stCondLst>
                              <p:cond delay="1100"/>
                            </p:stCondLst>
                            <p:childTnLst>
                              <p:par>
                                <p:cTn id="39" presetID="42" presetClass="entr" presetSubtype="0" fill="hold" grpId="0" nodeType="afterEffect">
                                  <p:stCondLst>
                                    <p:cond delay="0"/>
                                  </p:stCondLst>
                                  <p:childTnLst>
                                    <p:set>
                                      <p:cBhvr>
                                        <p:cTn id="40" dur="1" fill="hold">
                                          <p:stCondLst>
                                            <p:cond delay="0"/>
                                          </p:stCondLst>
                                        </p:cTn>
                                        <p:tgtEl>
                                          <p:spTgt spid="31"/>
                                        </p:tgtEl>
                                        <p:attrNameLst>
                                          <p:attrName>style.visibility</p:attrName>
                                        </p:attrNameLst>
                                      </p:cBhvr>
                                      <p:to>
                                        <p:strVal val="visible"/>
                                      </p:to>
                                    </p:set>
                                    <p:animEffect transition="in" filter="fade">
                                      <p:cBhvr>
                                        <p:cTn id="41" dur="1000"/>
                                        <p:tgtEl>
                                          <p:spTgt spid="31"/>
                                        </p:tgtEl>
                                      </p:cBhvr>
                                    </p:animEffect>
                                    <p:anim calcmode="lin" valueType="num">
                                      <p:cBhvr>
                                        <p:cTn id="42" dur="1000" fill="hold"/>
                                        <p:tgtEl>
                                          <p:spTgt spid="31"/>
                                        </p:tgtEl>
                                        <p:attrNameLst>
                                          <p:attrName>ppt_x</p:attrName>
                                        </p:attrNameLst>
                                      </p:cBhvr>
                                      <p:tavLst>
                                        <p:tav tm="0">
                                          <p:val>
                                            <p:strVal val="#ppt_x"/>
                                          </p:val>
                                        </p:tav>
                                        <p:tav tm="100000">
                                          <p:val>
                                            <p:strVal val="#ppt_x"/>
                                          </p:val>
                                        </p:tav>
                                      </p:tavLst>
                                    </p:anim>
                                    <p:anim calcmode="lin" valueType="num">
                                      <p:cBhvr>
                                        <p:cTn id="43"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97" grpId="0" animBg="1"/>
      <p:bldP spid="1048698" grpId="0" animBg="1"/>
      <p:bldP spid="1048699" grpId="0" animBg="1"/>
      <p:bldP spid="1048700" grpId="0" animBg="1"/>
      <p:bldP spid="1048701" grpId="0" animBg="1"/>
      <p:bldP spid="1048711" grpId="0"/>
      <p:bldP spid="31" grpId="0"/>
    </p:bldLst>
  </p:timing>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0">
          <a:blip r:embed="rId3">
            <a:alphaModFix amt="64000"/>
            <a:lum/>
          </a:blip>
          <a:srcRect/>
          <a:stretch>
            <a:fillRect l="-10000" r="-10000"/>
          </a:stretch>
        </a:blipFill>
        <a:effectLst/>
      </p:bgPr>
    </p:bg>
    <p:spTree>
      <p:nvGrpSpPr>
        <p:cNvPr id="1" name=""/>
        <p:cNvGrpSpPr/>
        <p:nvPr/>
      </p:nvGrpSpPr>
      <p:grpSpPr>
        <a:xfrm>
          <a:off x="0" y="0"/>
          <a:ext cx="0" cy="0"/>
          <a:chOff x="0" y="0"/>
          <a:chExt cx="0" cy="0"/>
        </a:xfrm>
      </p:grpSpPr>
      <p:grpSp>
        <p:nvGrpSpPr>
          <p:cNvPr id="8" name="群組 7">
            <a:extLst>
              <a:ext uri="{FF2B5EF4-FFF2-40B4-BE49-F238E27FC236}">
                <a16:creationId xmlns:a16="http://schemas.microsoft.com/office/drawing/2014/main" id="{EA570E64-5D74-4DAE-B7B5-D11B934F29C9}"/>
              </a:ext>
            </a:extLst>
          </p:cNvPr>
          <p:cNvGrpSpPr/>
          <p:nvPr/>
        </p:nvGrpSpPr>
        <p:grpSpPr>
          <a:xfrm>
            <a:off x="-408253" y="1107618"/>
            <a:ext cx="2117568" cy="4424486"/>
            <a:chOff x="-278951" y="2488988"/>
            <a:chExt cx="2287999" cy="4780588"/>
          </a:xfrm>
        </p:grpSpPr>
        <p:cxnSp>
          <p:nvCxnSpPr>
            <p:cNvPr id="106" name="直接连接符 21">
              <a:extLst>
                <a:ext uri="{FF2B5EF4-FFF2-40B4-BE49-F238E27FC236}">
                  <a16:creationId xmlns:a16="http://schemas.microsoft.com/office/drawing/2014/main" id="{A9CEE98E-5A71-434D-A297-87DDE5F4C549}"/>
                </a:ext>
              </a:extLst>
            </p:cNvPr>
            <p:cNvCxnSpPr/>
            <p:nvPr/>
          </p:nvCxnSpPr>
          <p:spPr>
            <a:xfrm>
              <a:off x="311019" y="4017571"/>
              <a:ext cx="640772" cy="62060"/>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107" name="直接连接符 22">
              <a:extLst>
                <a:ext uri="{FF2B5EF4-FFF2-40B4-BE49-F238E27FC236}">
                  <a16:creationId xmlns:a16="http://schemas.microsoft.com/office/drawing/2014/main" id="{007C2442-A8CE-49B4-92A3-28D50EF265E9}"/>
                </a:ext>
              </a:extLst>
            </p:cNvPr>
            <p:cNvCxnSpPr/>
            <p:nvPr/>
          </p:nvCxnSpPr>
          <p:spPr>
            <a:xfrm>
              <a:off x="114449" y="3156200"/>
              <a:ext cx="368021" cy="303909"/>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108" name="直接连接符 23">
              <a:extLst>
                <a:ext uri="{FF2B5EF4-FFF2-40B4-BE49-F238E27FC236}">
                  <a16:creationId xmlns:a16="http://schemas.microsoft.com/office/drawing/2014/main" id="{C0D17589-A5AD-4A44-93D1-857CA45EBC81}"/>
                </a:ext>
              </a:extLst>
            </p:cNvPr>
            <p:cNvCxnSpPr/>
            <p:nvPr/>
          </p:nvCxnSpPr>
          <p:spPr>
            <a:xfrm flipH="1">
              <a:off x="281621" y="3499120"/>
              <a:ext cx="232171" cy="502330"/>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109" name="直接连接符 24">
              <a:extLst>
                <a:ext uri="{FF2B5EF4-FFF2-40B4-BE49-F238E27FC236}">
                  <a16:creationId xmlns:a16="http://schemas.microsoft.com/office/drawing/2014/main" id="{77B129D6-F2CB-479C-B264-F94B9DC86E72}"/>
                </a:ext>
              </a:extLst>
            </p:cNvPr>
            <p:cNvCxnSpPr/>
            <p:nvPr/>
          </p:nvCxnSpPr>
          <p:spPr>
            <a:xfrm flipH="1">
              <a:off x="126438" y="4026960"/>
              <a:ext cx="152395" cy="442546"/>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110" name="直接连接符 25">
              <a:extLst>
                <a:ext uri="{FF2B5EF4-FFF2-40B4-BE49-F238E27FC236}">
                  <a16:creationId xmlns:a16="http://schemas.microsoft.com/office/drawing/2014/main" id="{62200719-80E8-434D-BCE6-6988B306BA88}"/>
                </a:ext>
              </a:extLst>
            </p:cNvPr>
            <p:cNvCxnSpPr/>
            <p:nvPr/>
          </p:nvCxnSpPr>
          <p:spPr>
            <a:xfrm flipV="1">
              <a:off x="152387" y="4509317"/>
              <a:ext cx="511612" cy="46457"/>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111" name="直接连接符 26">
              <a:extLst>
                <a:ext uri="{FF2B5EF4-FFF2-40B4-BE49-F238E27FC236}">
                  <a16:creationId xmlns:a16="http://schemas.microsoft.com/office/drawing/2014/main" id="{D6CE3CA1-F423-4873-ADC8-9DB5C405EF96}"/>
                </a:ext>
              </a:extLst>
            </p:cNvPr>
            <p:cNvCxnSpPr/>
            <p:nvPr/>
          </p:nvCxnSpPr>
          <p:spPr>
            <a:xfrm flipV="1">
              <a:off x="413843" y="4544020"/>
              <a:ext cx="287319" cy="473135"/>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112" name="直接连接符 27">
              <a:extLst>
                <a:ext uri="{FF2B5EF4-FFF2-40B4-BE49-F238E27FC236}">
                  <a16:creationId xmlns:a16="http://schemas.microsoft.com/office/drawing/2014/main" id="{C980B43F-C157-4611-B351-06C03DD92938}"/>
                </a:ext>
              </a:extLst>
            </p:cNvPr>
            <p:cNvCxnSpPr/>
            <p:nvPr/>
          </p:nvCxnSpPr>
          <p:spPr>
            <a:xfrm>
              <a:off x="47971" y="4573825"/>
              <a:ext cx="101544" cy="887011"/>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113" name="直接连接符 28">
              <a:extLst>
                <a:ext uri="{FF2B5EF4-FFF2-40B4-BE49-F238E27FC236}">
                  <a16:creationId xmlns:a16="http://schemas.microsoft.com/office/drawing/2014/main" id="{ABC836F6-2C32-4DBA-9071-6C76A7604974}"/>
                </a:ext>
              </a:extLst>
            </p:cNvPr>
            <p:cNvCxnSpPr/>
            <p:nvPr/>
          </p:nvCxnSpPr>
          <p:spPr>
            <a:xfrm flipH="1">
              <a:off x="126361" y="5073643"/>
              <a:ext cx="256506" cy="425786"/>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114" name="直接连接符 29">
              <a:extLst>
                <a:ext uri="{FF2B5EF4-FFF2-40B4-BE49-F238E27FC236}">
                  <a16:creationId xmlns:a16="http://schemas.microsoft.com/office/drawing/2014/main" id="{BF34639C-D7D9-4499-8332-E3047D8095B6}"/>
                </a:ext>
              </a:extLst>
            </p:cNvPr>
            <p:cNvCxnSpPr/>
            <p:nvPr/>
          </p:nvCxnSpPr>
          <p:spPr>
            <a:xfrm>
              <a:off x="431883" y="5079001"/>
              <a:ext cx="159781" cy="937354"/>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115" name="直接连接符 30">
              <a:extLst>
                <a:ext uri="{FF2B5EF4-FFF2-40B4-BE49-F238E27FC236}">
                  <a16:creationId xmlns:a16="http://schemas.microsoft.com/office/drawing/2014/main" id="{262CAC07-A56F-4880-94E8-541A8961BB3F}"/>
                </a:ext>
              </a:extLst>
            </p:cNvPr>
            <p:cNvCxnSpPr/>
            <p:nvPr/>
          </p:nvCxnSpPr>
          <p:spPr>
            <a:xfrm flipH="1" flipV="1">
              <a:off x="717261" y="4531895"/>
              <a:ext cx="465790" cy="720891"/>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116" name="直接连接符 31">
              <a:extLst>
                <a:ext uri="{FF2B5EF4-FFF2-40B4-BE49-F238E27FC236}">
                  <a16:creationId xmlns:a16="http://schemas.microsoft.com/office/drawing/2014/main" id="{51078EC5-5A85-43A1-9558-0B9E0A0A078F}"/>
                </a:ext>
              </a:extLst>
            </p:cNvPr>
            <p:cNvCxnSpPr/>
            <p:nvPr/>
          </p:nvCxnSpPr>
          <p:spPr>
            <a:xfrm flipH="1" flipV="1">
              <a:off x="161866" y="5503176"/>
              <a:ext cx="425954" cy="548347"/>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117" name="直接连接符 32">
              <a:extLst>
                <a:ext uri="{FF2B5EF4-FFF2-40B4-BE49-F238E27FC236}">
                  <a16:creationId xmlns:a16="http://schemas.microsoft.com/office/drawing/2014/main" id="{E105F60B-5FEE-47B2-9C8E-6663C2A159E8}"/>
                </a:ext>
              </a:extLst>
            </p:cNvPr>
            <p:cNvCxnSpPr/>
            <p:nvPr/>
          </p:nvCxnSpPr>
          <p:spPr>
            <a:xfrm flipV="1">
              <a:off x="387547" y="6060728"/>
              <a:ext cx="217060" cy="623641"/>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118" name="直接连接符 33">
              <a:extLst>
                <a:ext uri="{FF2B5EF4-FFF2-40B4-BE49-F238E27FC236}">
                  <a16:creationId xmlns:a16="http://schemas.microsoft.com/office/drawing/2014/main" id="{028057AF-4144-4A19-ABFC-07CFE0CEB6E8}"/>
                </a:ext>
              </a:extLst>
            </p:cNvPr>
            <p:cNvCxnSpPr/>
            <p:nvPr/>
          </p:nvCxnSpPr>
          <p:spPr>
            <a:xfrm>
              <a:off x="444713" y="5055602"/>
              <a:ext cx="699551" cy="228326"/>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119" name="直接连接符 34">
              <a:extLst>
                <a:ext uri="{FF2B5EF4-FFF2-40B4-BE49-F238E27FC236}">
                  <a16:creationId xmlns:a16="http://schemas.microsoft.com/office/drawing/2014/main" id="{F7F7B62B-6169-4B31-93C1-F6A04D3A8534}"/>
                </a:ext>
              </a:extLst>
            </p:cNvPr>
            <p:cNvCxnSpPr/>
            <p:nvPr/>
          </p:nvCxnSpPr>
          <p:spPr>
            <a:xfrm flipV="1">
              <a:off x="706168" y="4142022"/>
              <a:ext cx="263822" cy="350635"/>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120" name="直接连接符 35">
              <a:extLst>
                <a:ext uri="{FF2B5EF4-FFF2-40B4-BE49-F238E27FC236}">
                  <a16:creationId xmlns:a16="http://schemas.microsoft.com/office/drawing/2014/main" id="{96C7BF10-AC9A-49F3-8596-264B90E22641}"/>
                </a:ext>
              </a:extLst>
            </p:cNvPr>
            <p:cNvCxnSpPr/>
            <p:nvPr/>
          </p:nvCxnSpPr>
          <p:spPr>
            <a:xfrm flipH="1">
              <a:off x="632193" y="5322716"/>
              <a:ext cx="543214" cy="715863"/>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121" name="直接连接符 36">
              <a:extLst>
                <a:ext uri="{FF2B5EF4-FFF2-40B4-BE49-F238E27FC236}">
                  <a16:creationId xmlns:a16="http://schemas.microsoft.com/office/drawing/2014/main" id="{8210FB3B-525C-4D64-B8FB-9FF20512546D}"/>
                </a:ext>
              </a:extLst>
            </p:cNvPr>
            <p:cNvCxnSpPr/>
            <p:nvPr/>
          </p:nvCxnSpPr>
          <p:spPr>
            <a:xfrm>
              <a:off x="632193" y="6038579"/>
              <a:ext cx="636954" cy="40098"/>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122" name="直接连接符 37">
              <a:extLst>
                <a:ext uri="{FF2B5EF4-FFF2-40B4-BE49-F238E27FC236}">
                  <a16:creationId xmlns:a16="http://schemas.microsoft.com/office/drawing/2014/main" id="{9CF214D3-FFE7-4BF8-976A-606D832F5B14}"/>
                </a:ext>
              </a:extLst>
            </p:cNvPr>
            <p:cNvCxnSpPr/>
            <p:nvPr/>
          </p:nvCxnSpPr>
          <p:spPr>
            <a:xfrm>
              <a:off x="1311066" y="6101664"/>
              <a:ext cx="553226" cy="400554"/>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123" name="直接连接符 38">
              <a:extLst>
                <a:ext uri="{FF2B5EF4-FFF2-40B4-BE49-F238E27FC236}">
                  <a16:creationId xmlns:a16="http://schemas.microsoft.com/office/drawing/2014/main" id="{F4215E1F-015C-4ADE-A49B-18EC96FBDB7E}"/>
                </a:ext>
              </a:extLst>
            </p:cNvPr>
            <p:cNvCxnSpPr/>
            <p:nvPr/>
          </p:nvCxnSpPr>
          <p:spPr>
            <a:xfrm flipH="1">
              <a:off x="397493" y="6107210"/>
              <a:ext cx="894563" cy="611255"/>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127" name="直接连接符 55">
              <a:extLst>
                <a:ext uri="{FF2B5EF4-FFF2-40B4-BE49-F238E27FC236}">
                  <a16:creationId xmlns:a16="http://schemas.microsoft.com/office/drawing/2014/main" id="{B5123492-FF87-4B70-B973-4F7AE9DDD824}"/>
                </a:ext>
              </a:extLst>
            </p:cNvPr>
            <p:cNvCxnSpPr/>
            <p:nvPr/>
          </p:nvCxnSpPr>
          <p:spPr>
            <a:xfrm>
              <a:off x="-278951" y="2488988"/>
              <a:ext cx="349742" cy="612838"/>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128" name="直接连接符 56">
              <a:extLst>
                <a:ext uri="{FF2B5EF4-FFF2-40B4-BE49-F238E27FC236}">
                  <a16:creationId xmlns:a16="http://schemas.microsoft.com/office/drawing/2014/main" id="{2F98510B-3745-43DE-BCCC-6DFB12EF4868}"/>
                </a:ext>
              </a:extLst>
            </p:cNvPr>
            <p:cNvCxnSpPr/>
            <p:nvPr/>
          </p:nvCxnSpPr>
          <p:spPr>
            <a:xfrm flipH="1">
              <a:off x="1269146" y="6564320"/>
              <a:ext cx="587502" cy="552856"/>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141" name="直接连接符 56">
              <a:extLst>
                <a:ext uri="{FF2B5EF4-FFF2-40B4-BE49-F238E27FC236}">
                  <a16:creationId xmlns:a16="http://schemas.microsoft.com/office/drawing/2014/main" id="{5E8CCCEF-DFEE-4A2D-9FEC-004E76A8C597}"/>
                </a:ext>
              </a:extLst>
            </p:cNvPr>
            <p:cNvCxnSpPr/>
            <p:nvPr/>
          </p:nvCxnSpPr>
          <p:spPr>
            <a:xfrm flipH="1">
              <a:off x="1421546" y="6716720"/>
              <a:ext cx="587502" cy="552856"/>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grpSp>
      <p:sp>
        <p:nvSpPr>
          <p:cNvPr id="1048697" name="矩形 1"/>
          <p:cNvSpPr/>
          <p:nvPr/>
        </p:nvSpPr>
        <p:spPr>
          <a:xfrm>
            <a:off x="0" y="457200"/>
            <a:ext cx="144463" cy="144463"/>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pPr>
            <a:endParaRPr lang="zh-CN" altLang="en-US">
              <a:solidFill>
                <a:prstClr val="white"/>
              </a:solidFill>
            </a:endParaRPr>
          </a:p>
        </p:txBody>
      </p:sp>
      <p:sp>
        <p:nvSpPr>
          <p:cNvPr id="1048698" name="矩形 2"/>
          <p:cNvSpPr/>
          <p:nvPr/>
        </p:nvSpPr>
        <p:spPr>
          <a:xfrm>
            <a:off x="198438" y="457200"/>
            <a:ext cx="144462" cy="14446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pPr>
            <a:endParaRPr lang="zh-CN" altLang="en-US">
              <a:solidFill>
                <a:prstClr val="white"/>
              </a:solidFill>
            </a:endParaRPr>
          </a:p>
        </p:txBody>
      </p:sp>
      <p:sp>
        <p:nvSpPr>
          <p:cNvPr id="1048699" name="矩形 3"/>
          <p:cNvSpPr/>
          <p:nvPr/>
        </p:nvSpPr>
        <p:spPr>
          <a:xfrm>
            <a:off x="396875" y="457200"/>
            <a:ext cx="142875" cy="14446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pPr>
            <a:endParaRPr lang="zh-CN" altLang="en-US">
              <a:solidFill>
                <a:prstClr val="white"/>
              </a:solidFill>
            </a:endParaRPr>
          </a:p>
        </p:txBody>
      </p:sp>
      <p:sp>
        <p:nvSpPr>
          <p:cNvPr id="1048700" name="矩形 4"/>
          <p:cNvSpPr/>
          <p:nvPr/>
        </p:nvSpPr>
        <p:spPr>
          <a:xfrm>
            <a:off x="593725" y="457200"/>
            <a:ext cx="144463" cy="14446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pPr>
            <a:endParaRPr lang="zh-CN" altLang="en-US">
              <a:solidFill>
                <a:prstClr val="white"/>
              </a:solidFill>
            </a:endParaRPr>
          </a:p>
        </p:txBody>
      </p:sp>
      <p:sp>
        <p:nvSpPr>
          <p:cNvPr id="1048701" name="矩形 5"/>
          <p:cNvSpPr/>
          <p:nvPr/>
        </p:nvSpPr>
        <p:spPr>
          <a:xfrm>
            <a:off x="792163" y="457200"/>
            <a:ext cx="144462" cy="14446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pPr>
            <a:endParaRPr lang="zh-CN" altLang="en-US">
              <a:solidFill>
                <a:prstClr val="white"/>
              </a:solidFill>
            </a:endParaRPr>
          </a:p>
        </p:txBody>
      </p:sp>
      <p:cxnSp>
        <p:nvCxnSpPr>
          <p:cNvPr id="3145743" name="直接连接符 51"/>
          <p:cNvCxnSpPr>
            <a:cxnSpLocks/>
          </p:cNvCxnSpPr>
          <p:nvPr/>
        </p:nvCxnSpPr>
        <p:spPr>
          <a:xfrm flipH="1">
            <a:off x="3851275" y="530225"/>
            <a:ext cx="4986338" cy="0"/>
          </a:xfrm>
          <a:prstGeom prst="line">
            <a:avLst/>
          </a:prstGeom>
          <a:ln>
            <a:solidFill>
              <a:schemeClr val="tx2"/>
            </a:solidFill>
            <a:prstDash val="dashDot"/>
            <a:headEnd type="none" w="sm" len="sm"/>
            <a:tailEnd type="oval" w="sm" len="sm"/>
          </a:ln>
        </p:spPr>
        <p:style>
          <a:lnRef idx="1">
            <a:schemeClr val="accent1"/>
          </a:lnRef>
          <a:fillRef idx="0">
            <a:schemeClr val="accent1"/>
          </a:fillRef>
          <a:effectRef idx="0">
            <a:schemeClr val="accent1"/>
          </a:effectRef>
          <a:fontRef idx="minor">
            <a:schemeClr val="tx1"/>
          </a:fontRef>
        </p:style>
      </p:cxnSp>
      <p:sp>
        <p:nvSpPr>
          <p:cNvPr id="1048711" name="TextBox 49"/>
          <p:cNvSpPr txBox="1">
            <a:spLocks noChangeArrowheads="1"/>
          </p:cNvSpPr>
          <p:nvPr/>
        </p:nvSpPr>
        <p:spPr bwMode="auto">
          <a:xfrm>
            <a:off x="1039074" y="186750"/>
            <a:ext cx="2709752" cy="707886"/>
          </a:xfrm>
          <a:prstGeom prst="rect">
            <a:avLst/>
          </a:prstGeom>
          <a:noFill/>
          <a:ln>
            <a:noFill/>
          </a:ln>
        </p:spPr>
        <p:txBody>
          <a:bodyPr>
            <a:spAutoFit/>
          </a:bodyPr>
          <a:lstStyle/>
          <a:p>
            <a:pPr algn="dist"/>
            <a:r>
              <a:rPr lang="en-US" altLang="zh-TW" sz="4000" b="1" dirty="0">
                <a:solidFill>
                  <a:schemeClr val="tx2">
                    <a:lumMod val="50000"/>
                  </a:schemeClr>
                </a:solidFill>
                <a:latin typeface="標楷體" panose="03000509000000000000" pitchFamily="65" charset="-120"/>
                <a:ea typeface="標楷體" panose="03000509000000000000" pitchFamily="65" charset="-120"/>
              </a:rPr>
              <a:t>IP camera</a:t>
            </a:r>
          </a:p>
        </p:txBody>
      </p:sp>
      <p:sp>
        <p:nvSpPr>
          <p:cNvPr id="39" name="TextBox 18">
            <a:extLst>
              <a:ext uri="{FF2B5EF4-FFF2-40B4-BE49-F238E27FC236}">
                <a16:creationId xmlns:a16="http://schemas.microsoft.com/office/drawing/2014/main" id="{30F30182-9CED-4CA6-96BD-7F6C88107173}"/>
              </a:ext>
            </a:extLst>
          </p:cNvPr>
          <p:cNvSpPr txBox="1"/>
          <p:nvPr/>
        </p:nvSpPr>
        <p:spPr>
          <a:xfrm>
            <a:off x="1071741" y="1227494"/>
            <a:ext cx="6115478" cy="565971"/>
          </a:xfrm>
          <a:prstGeom prst="rect">
            <a:avLst/>
          </a:prstGeom>
          <a:noFill/>
        </p:spPr>
        <p:txBody>
          <a:bodyPr wrap="square" lIns="91422" tIns="45711" rIns="91422" bIns="45711" rtlCol="0">
            <a:spAutoFit/>
          </a:bodyPr>
          <a:lstStyle/>
          <a:p>
            <a:pPr lvl="0">
              <a:lnSpc>
                <a:spcPct val="120000"/>
              </a:lnSpc>
              <a:defRPr/>
            </a:pPr>
            <a:r>
              <a:rPr lang="zh-TW" altLang="en-US" sz="2800" dirty="0">
                <a:latin typeface="標楷體" panose="03000509000000000000" pitchFamily="65" charset="-120"/>
                <a:ea typeface="標楷體" panose="03000509000000000000" pitchFamily="65" charset="-120"/>
              </a:rPr>
              <a:t>無線網路攝影機</a:t>
            </a:r>
            <a:r>
              <a:rPr lang="en-US" altLang="zh-TW" sz="2800" dirty="0">
                <a:latin typeface="標楷體" panose="03000509000000000000" pitchFamily="65" charset="-120"/>
                <a:ea typeface="標楷體" panose="03000509000000000000" pitchFamily="65" charset="-120"/>
              </a:rPr>
              <a:t>:</a:t>
            </a:r>
            <a:endParaRPr kumimoji="0" lang="id-ID" sz="2800" i="0" u="none" strike="noStrike" kern="1200" cap="none" spc="0" normalizeH="0" baseline="0" noProof="0" dirty="0">
              <a:ln>
                <a:noFill/>
              </a:ln>
              <a:solidFill>
                <a:srgbClr val="7B91A1"/>
              </a:solidFill>
              <a:effectLst/>
              <a:uLnTx/>
              <a:uFillTx/>
              <a:latin typeface="標楷體" panose="03000509000000000000" pitchFamily="65" charset="-120"/>
              <a:ea typeface="標楷體" panose="03000509000000000000" pitchFamily="65" charset="-120"/>
              <a:cs typeface="Lato Regular"/>
            </a:endParaRPr>
          </a:p>
        </p:txBody>
      </p:sp>
      <p:sp>
        <p:nvSpPr>
          <p:cNvPr id="44" name="Oval 20">
            <a:extLst>
              <a:ext uri="{FF2B5EF4-FFF2-40B4-BE49-F238E27FC236}">
                <a16:creationId xmlns:a16="http://schemas.microsoft.com/office/drawing/2014/main" id="{4B339498-560F-4736-B75F-BBF874171B9F}"/>
              </a:ext>
            </a:extLst>
          </p:cNvPr>
          <p:cNvSpPr/>
          <p:nvPr/>
        </p:nvSpPr>
        <p:spPr>
          <a:xfrm>
            <a:off x="651710" y="1372552"/>
            <a:ext cx="340607" cy="361678"/>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Open Sans"/>
              <a:ea typeface="+mn-ea"/>
              <a:cs typeface="+mn-cs"/>
            </a:endParaRPr>
          </a:p>
        </p:txBody>
      </p:sp>
      <p:cxnSp>
        <p:nvCxnSpPr>
          <p:cNvPr id="46" name="Straight Connector 79">
            <a:extLst>
              <a:ext uri="{FF2B5EF4-FFF2-40B4-BE49-F238E27FC236}">
                <a16:creationId xmlns:a16="http://schemas.microsoft.com/office/drawing/2014/main" id="{2F69FE3E-274A-4E9C-97CE-A3C868230418}"/>
              </a:ext>
            </a:extLst>
          </p:cNvPr>
          <p:cNvCxnSpPr>
            <a:cxnSpLocks/>
          </p:cNvCxnSpPr>
          <p:nvPr/>
        </p:nvCxnSpPr>
        <p:spPr>
          <a:xfrm>
            <a:off x="738188" y="2667534"/>
            <a:ext cx="5850036" cy="35518"/>
          </a:xfrm>
          <a:prstGeom prst="line">
            <a:avLst/>
          </a:prstGeom>
          <a:ln>
            <a:solidFill>
              <a:srgbClr val="9EC0CC"/>
            </a:solidFill>
          </a:ln>
        </p:spPr>
        <p:style>
          <a:lnRef idx="1">
            <a:schemeClr val="accent1"/>
          </a:lnRef>
          <a:fillRef idx="0">
            <a:schemeClr val="accent1"/>
          </a:fillRef>
          <a:effectRef idx="0">
            <a:schemeClr val="accent1"/>
          </a:effectRef>
          <a:fontRef idx="minor">
            <a:schemeClr val="tx1"/>
          </a:fontRef>
        </p:style>
      </p:cxnSp>
      <p:sp>
        <p:nvSpPr>
          <p:cNvPr id="55" name="Oval 8">
            <a:extLst>
              <a:ext uri="{FF2B5EF4-FFF2-40B4-BE49-F238E27FC236}">
                <a16:creationId xmlns:a16="http://schemas.microsoft.com/office/drawing/2014/main" id="{8F392DBC-C09C-4709-A225-F7A77CFA7639}"/>
              </a:ext>
            </a:extLst>
          </p:cNvPr>
          <p:cNvSpPr/>
          <p:nvPr/>
        </p:nvSpPr>
        <p:spPr bwMode="auto">
          <a:xfrm>
            <a:off x="8674466" y="2915241"/>
            <a:ext cx="326294" cy="326294"/>
          </a:xfrm>
          <a:prstGeom prst="ellipse">
            <a:avLst/>
          </a:prstGeom>
          <a:solidFill>
            <a:schemeClr val="bg2">
              <a:lumMod val="20000"/>
              <a:lumOff val="80000"/>
            </a:schemeClr>
          </a:solidFill>
          <a:ln>
            <a:noFill/>
          </a:ln>
        </p:spPr>
        <p:txBody>
          <a:bodyPr vert="horz" wrap="square" lIns="91440" tIns="45720" rIns="91440" bIns="45720" numCol="1" rtlCol="0" anchor="ctr" anchorCtr="0" compatLnSpc="1">
            <a:prstTxWarp prst="textArchDown">
              <a:avLst/>
            </a:prstTxWarp>
          </a:bodyPr>
          <a:lstStyle/>
          <a:p>
            <a:pPr algn="ctr"/>
            <a:endParaRPr lang="en-US" dirty="0">
              <a:solidFill>
                <a:schemeClr val="bg1"/>
              </a:solidFill>
              <a:latin typeface="华文细黑" panose="02010600040101010101" pitchFamily="2" charset="-122"/>
              <a:ea typeface="华文细黑" panose="02010600040101010101" pitchFamily="2" charset="-122"/>
              <a:cs typeface="Microsoft YaHei" charset="0"/>
            </a:endParaRPr>
          </a:p>
        </p:txBody>
      </p:sp>
      <p:sp>
        <p:nvSpPr>
          <p:cNvPr id="124" name="椭圆 52">
            <a:extLst>
              <a:ext uri="{FF2B5EF4-FFF2-40B4-BE49-F238E27FC236}">
                <a16:creationId xmlns:a16="http://schemas.microsoft.com/office/drawing/2014/main" id="{A1A0E795-50F1-404E-A88D-0D243A30AB95}"/>
              </a:ext>
            </a:extLst>
          </p:cNvPr>
          <p:cNvSpPr/>
          <p:nvPr/>
        </p:nvSpPr>
        <p:spPr>
          <a:xfrm rot="11174285">
            <a:off x="1984721" y="5227521"/>
            <a:ext cx="97490" cy="97490"/>
          </a:xfrm>
          <a:prstGeom prst="ellipse">
            <a:avLst/>
          </a:prstGeom>
          <a:solidFill>
            <a:schemeClr val="tx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7B91A1"/>
              </a:solidFill>
            </a:endParaRPr>
          </a:p>
        </p:txBody>
      </p:sp>
      <p:sp>
        <p:nvSpPr>
          <p:cNvPr id="125" name="椭圆 53">
            <a:extLst>
              <a:ext uri="{FF2B5EF4-FFF2-40B4-BE49-F238E27FC236}">
                <a16:creationId xmlns:a16="http://schemas.microsoft.com/office/drawing/2014/main" id="{3774E8D3-D38C-49E2-AAAA-B49013A452D1}"/>
              </a:ext>
            </a:extLst>
          </p:cNvPr>
          <p:cNvSpPr/>
          <p:nvPr/>
        </p:nvSpPr>
        <p:spPr>
          <a:xfrm rot="11174285">
            <a:off x="2631366" y="4982030"/>
            <a:ext cx="69731" cy="69731"/>
          </a:xfrm>
          <a:prstGeom prst="ellipse">
            <a:avLst/>
          </a:prstGeom>
          <a:solidFill>
            <a:schemeClr val="tx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7B91A1"/>
              </a:solidFill>
            </a:endParaRPr>
          </a:p>
        </p:txBody>
      </p:sp>
      <p:sp>
        <p:nvSpPr>
          <p:cNvPr id="126" name="椭圆 54">
            <a:extLst>
              <a:ext uri="{FF2B5EF4-FFF2-40B4-BE49-F238E27FC236}">
                <a16:creationId xmlns:a16="http://schemas.microsoft.com/office/drawing/2014/main" id="{C893CD78-D942-4975-AA95-A08367A306FB}"/>
              </a:ext>
            </a:extLst>
          </p:cNvPr>
          <p:cNvSpPr/>
          <p:nvPr/>
        </p:nvSpPr>
        <p:spPr>
          <a:xfrm rot="11174285">
            <a:off x="1715536" y="4562754"/>
            <a:ext cx="42564" cy="42564"/>
          </a:xfrm>
          <a:prstGeom prst="ellipse">
            <a:avLst/>
          </a:prstGeom>
          <a:solidFill>
            <a:schemeClr val="tx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9" name="椭圆 39">
            <a:extLst>
              <a:ext uri="{FF2B5EF4-FFF2-40B4-BE49-F238E27FC236}">
                <a16:creationId xmlns:a16="http://schemas.microsoft.com/office/drawing/2014/main" id="{6B378214-791C-41DA-B68F-371CD8148BFD}"/>
              </a:ext>
            </a:extLst>
          </p:cNvPr>
          <p:cNvSpPr/>
          <p:nvPr/>
        </p:nvSpPr>
        <p:spPr>
          <a:xfrm rot="11174285">
            <a:off x="1566796" y="4809639"/>
            <a:ext cx="92812" cy="92812"/>
          </a:xfrm>
          <a:prstGeom prst="ellipse">
            <a:avLst/>
          </a:prstGeom>
          <a:solidFill>
            <a:schemeClr val="tx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0" name="椭圆 40">
            <a:extLst>
              <a:ext uri="{FF2B5EF4-FFF2-40B4-BE49-F238E27FC236}">
                <a16:creationId xmlns:a16="http://schemas.microsoft.com/office/drawing/2014/main" id="{94EAA4BD-FB1F-491C-BFF2-B783D339EEA8}"/>
              </a:ext>
            </a:extLst>
          </p:cNvPr>
          <p:cNvSpPr/>
          <p:nvPr/>
        </p:nvSpPr>
        <p:spPr>
          <a:xfrm rot="11174285">
            <a:off x="300242" y="2000783"/>
            <a:ext cx="50031" cy="50031"/>
          </a:xfrm>
          <a:prstGeom prst="ellipse">
            <a:avLst/>
          </a:prstGeom>
          <a:solidFill>
            <a:schemeClr val="tx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1" name="椭圆 41">
            <a:extLst>
              <a:ext uri="{FF2B5EF4-FFF2-40B4-BE49-F238E27FC236}">
                <a16:creationId xmlns:a16="http://schemas.microsoft.com/office/drawing/2014/main" id="{682D282A-0DF9-407E-BC2E-BB1D9A9D505B}"/>
              </a:ext>
            </a:extLst>
          </p:cNvPr>
          <p:cNvSpPr/>
          <p:nvPr/>
        </p:nvSpPr>
        <p:spPr>
          <a:xfrm rot="11174285">
            <a:off x="-93559" y="1660916"/>
            <a:ext cx="69731" cy="69731"/>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32" name="椭圆 42">
            <a:extLst>
              <a:ext uri="{FF2B5EF4-FFF2-40B4-BE49-F238E27FC236}">
                <a16:creationId xmlns:a16="http://schemas.microsoft.com/office/drawing/2014/main" id="{C9D60EA0-36EE-46FE-8ECA-F1C62FA0F535}"/>
              </a:ext>
            </a:extLst>
          </p:cNvPr>
          <p:cNvSpPr/>
          <p:nvPr/>
        </p:nvSpPr>
        <p:spPr>
          <a:xfrm rot="11174285">
            <a:off x="196708" y="3440652"/>
            <a:ext cx="70347" cy="70347"/>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33" name="椭圆 43">
            <a:extLst>
              <a:ext uri="{FF2B5EF4-FFF2-40B4-BE49-F238E27FC236}">
                <a16:creationId xmlns:a16="http://schemas.microsoft.com/office/drawing/2014/main" id="{820465FA-0A0D-443C-8348-07277F249C70}"/>
              </a:ext>
            </a:extLst>
          </p:cNvPr>
          <p:cNvSpPr/>
          <p:nvPr/>
        </p:nvSpPr>
        <p:spPr>
          <a:xfrm rot="11174285">
            <a:off x="188916" y="4991881"/>
            <a:ext cx="50031" cy="50031"/>
          </a:xfrm>
          <a:prstGeom prst="ellipse">
            <a:avLst/>
          </a:prstGeom>
          <a:solidFill>
            <a:schemeClr val="tx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4" name="椭圆 44">
            <a:extLst>
              <a:ext uri="{FF2B5EF4-FFF2-40B4-BE49-F238E27FC236}">
                <a16:creationId xmlns:a16="http://schemas.microsoft.com/office/drawing/2014/main" id="{0AC13F93-5B99-49B4-82EC-E8EC5E6D33DE}"/>
              </a:ext>
            </a:extLst>
          </p:cNvPr>
          <p:cNvSpPr/>
          <p:nvPr/>
        </p:nvSpPr>
        <p:spPr>
          <a:xfrm rot="11174285">
            <a:off x="369563" y="4371338"/>
            <a:ext cx="69731" cy="69731"/>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35" name="椭圆 45">
            <a:extLst>
              <a:ext uri="{FF2B5EF4-FFF2-40B4-BE49-F238E27FC236}">
                <a16:creationId xmlns:a16="http://schemas.microsoft.com/office/drawing/2014/main" id="{7B189088-C6CD-4645-8915-554AC237C38C}"/>
              </a:ext>
            </a:extLst>
          </p:cNvPr>
          <p:cNvSpPr/>
          <p:nvPr/>
        </p:nvSpPr>
        <p:spPr>
          <a:xfrm rot="11174285">
            <a:off x="911117" y="3662731"/>
            <a:ext cx="70347" cy="70347"/>
          </a:xfrm>
          <a:prstGeom prst="ellipse">
            <a:avLst/>
          </a:prstGeom>
          <a:solidFill>
            <a:schemeClr val="tx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6" name="椭圆 46">
            <a:extLst>
              <a:ext uri="{FF2B5EF4-FFF2-40B4-BE49-F238E27FC236}">
                <a16:creationId xmlns:a16="http://schemas.microsoft.com/office/drawing/2014/main" id="{AC2F204C-5FAF-4603-8945-F142041E96C8}"/>
              </a:ext>
            </a:extLst>
          </p:cNvPr>
          <p:cNvSpPr/>
          <p:nvPr/>
        </p:nvSpPr>
        <p:spPr>
          <a:xfrm rot="11174285">
            <a:off x="724551" y="2568369"/>
            <a:ext cx="70347" cy="70347"/>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37" name="椭圆 47">
            <a:extLst>
              <a:ext uri="{FF2B5EF4-FFF2-40B4-BE49-F238E27FC236}">
                <a16:creationId xmlns:a16="http://schemas.microsoft.com/office/drawing/2014/main" id="{323727E3-5271-4A3B-A7CB-EA92DC6B2811}"/>
              </a:ext>
            </a:extLst>
          </p:cNvPr>
          <p:cNvSpPr/>
          <p:nvPr/>
        </p:nvSpPr>
        <p:spPr>
          <a:xfrm rot="11174285">
            <a:off x="100244" y="2505368"/>
            <a:ext cx="36291" cy="36291"/>
          </a:xfrm>
          <a:prstGeom prst="ellipse">
            <a:avLst/>
          </a:prstGeom>
          <a:solidFill>
            <a:schemeClr val="tx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8" name="椭圆 48">
            <a:extLst>
              <a:ext uri="{FF2B5EF4-FFF2-40B4-BE49-F238E27FC236}">
                <a16:creationId xmlns:a16="http://schemas.microsoft.com/office/drawing/2014/main" id="{76EEC3E3-B9E9-4F14-90E1-5788CB9CC182}"/>
              </a:ext>
            </a:extLst>
          </p:cNvPr>
          <p:cNvSpPr/>
          <p:nvPr/>
        </p:nvSpPr>
        <p:spPr>
          <a:xfrm rot="11174285">
            <a:off x="480281" y="2975399"/>
            <a:ext cx="31836" cy="31836"/>
          </a:xfrm>
          <a:prstGeom prst="ellipse">
            <a:avLst/>
          </a:prstGeom>
          <a:solidFill>
            <a:schemeClr val="tx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椭圆 49">
            <a:extLst>
              <a:ext uri="{FF2B5EF4-FFF2-40B4-BE49-F238E27FC236}">
                <a16:creationId xmlns:a16="http://schemas.microsoft.com/office/drawing/2014/main" id="{76F46EBB-F661-45F7-A052-7C1BBB9C8887}"/>
              </a:ext>
            </a:extLst>
          </p:cNvPr>
          <p:cNvSpPr/>
          <p:nvPr/>
        </p:nvSpPr>
        <p:spPr>
          <a:xfrm rot="11174285">
            <a:off x="-34237" y="3864894"/>
            <a:ext cx="47738" cy="47738"/>
          </a:xfrm>
          <a:prstGeom prst="ellipse">
            <a:avLst/>
          </a:prstGeom>
          <a:solidFill>
            <a:schemeClr val="tx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0" name="椭圆 50">
            <a:extLst>
              <a:ext uri="{FF2B5EF4-FFF2-40B4-BE49-F238E27FC236}">
                <a16:creationId xmlns:a16="http://schemas.microsoft.com/office/drawing/2014/main" id="{3139A830-9280-4259-AA7D-A1E477A413C7}"/>
              </a:ext>
            </a:extLst>
          </p:cNvPr>
          <p:cNvSpPr/>
          <p:nvPr/>
        </p:nvSpPr>
        <p:spPr>
          <a:xfrm rot="11174285">
            <a:off x="1029062" y="4419708"/>
            <a:ext cx="51748" cy="51748"/>
          </a:xfrm>
          <a:prstGeom prst="ellipse">
            <a:avLst/>
          </a:prstGeom>
          <a:solidFill>
            <a:schemeClr val="tx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3" name="直接连接符 1">
            <a:extLst>
              <a:ext uri="{FF2B5EF4-FFF2-40B4-BE49-F238E27FC236}">
                <a16:creationId xmlns:a16="http://schemas.microsoft.com/office/drawing/2014/main" id="{B82E2CE8-3764-4C9D-A358-08D76E1857A8}"/>
              </a:ext>
            </a:extLst>
          </p:cNvPr>
          <p:cNvCxnSpPr/>
          <p:nvPr/>
        </p:nvCxnSpPr>
        <p:spPr>
          <a:xfrm flipV="1">
            <a:off x="7759824" y="59109"/>
            <a:ext cx="717471" cy="121294"/>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144" name="直接连接符 2">
            <a:extLst>
              <a:ext uri="{FF2B5EF4-FFF2-40B4-BE49-F238E27FC236}">
                <a16:creationId xmlns:a16="http://schemas.microsoft.com/office/drawing/2014/main" id="{F137B40F-12AA-4D1D-8897-A7AC68BAC0E5}"/>
              </a:ext>
            </a:extLst>
          </p:cNvPr>
          <p:cNvCxnSpPr/>
          <p:nvPr/>
        </p:nvCxnSpPr>
        <p:spPr>
          <a:xfrm flipH="1" flipV="1">
            <a:off x="8551970" y="48671"/>
            <a:ext cx="879303" cy="402045"/>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145" name="直接连接符 3">
            <a:extLst>
              <a:ext uri="{FF2B5EF4-FFF2-40B4-BE49-F238E27FC236}">
                <a16:creationId xmlns:a16="http://schemas.microsoft.com/office/drawing/2014/main" id="{41320356-89B2-4BB3-AF39-EEF088EE28D1}"/>
              </a:ext>
            </a:extLst>
          </p:cNvPr>
          <p:cNvCxnSpPr/>
          <p:nvPr/>
        </p:nvCxnSpPr>
        <p:spPr>
          <a:xfrm flipH="1" flipV="1">
            <a:off x="7932089" y="1220281"/>
            <a:ext cx="1248321" cy="187468"/>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6" name="直接连接符 4">
            <a:extLst>
              <a:ext uri="{FF2B5EF4-FFF2-40B4-BE49-F238E27FC236}">
                <a16:creationId xmlns:a16="http://schemas.microsoft.com/office/drawing/2014/main" id="{6BB023E1-B071-447A-9615-5E926DFF2C4F}"/>
              </a:ext>
            </a:extLst>
          </p:cNvPr>
          <p:cNvCxnSpPr/>
          <p:nvPr/>
        </p:nvCxnSpPr>
        <p:spPr>
          <a:xfrm flipH="1" flipV="1">
            <a:off x="8492290" y="86622"/>
            <a:ext cx="741582" cy="1361474"/>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147" name="直接连接符 5">
            <a:extLst>
              <a:ext uri="{FF2B5EF4-FFF2-40B4-BE49-F238E27FC236}">
                <a16:creationId xmlns:a16="http://schemas.microsoft.com/office/drawing/2014/main" id="{D9DEEC38-022E-4C5D-AE28-250EA1036F0A}"/>
              </a:ext>
            </a:extLst>
          </p:cNvPr>
          <p:cNvCxnSpPr/>
          <p:nvPr/>
        </p:nvCxnSpPr>
        <p:spPr>
          <a:xfrm flipH="1">
            <a:off x="7925085" y="94961"/>
            <a:ext cx="595288" cy="1075221"/>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148" name="直接连接符 8">
            <a:extLst>
              <a:ext uri="{FF2B5EF4-FFF2-40B4-BE49-F238E27FC236}">
                <a16:creationId xmlns:a16="http://schemas.microsoft.com/office/drawing/2014/main" id="{8A05DB74-01AA-43BF-8163-18C1727C3391}"/>
              </a:ext>
            </a:extLst>
          </p:cNvPr>
          <p:cNvCxnSpPr/>
          <p:nvPr/>
        </p:nvCxnSpPr>
        <p:spPr>
          <a:xfrm flipH="1">
            <a:off x="9194735" y="528206"/>
            <a:ext cx="214175" cy="878001"/>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149" name="直接连接符 10">
            <a:extLst>
              <a:ext uri="{FF2B5EF4-FFF2-40B4-BE49-F238E27FC236}">
                <a16:creationId xmlns:a16="http://schemas.microsoft.com/office/drawing/2014/main" id="{D0CDF54D-FBC6-4860-8CF8-53D9B0AF4C74}"/>
              </a:ext>
            </a:extLst>
          </p:cNvPr>
          <p:cNvCxnSpPr/>
          <p:nvPr/>
        </p:nvCxnSpPr>
        <p:spPr>
          <a:xfrm rot="4922515" flipH="1">
            <a:off x="7361043" y="705103"/>
            <a:ext cx="921070" cy="17273"/>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150" name="直接连接符 11">
            <a:extLst>
              <a:ext uri="{FF2B5EF4-FFF2-40B4-BE49-F238E27FC236}">
                <a16:creationId xmlns:a16="http://schemas.microsoft.com/office/drawing/2014/main" id="{C072F43D-1205-4E98-81B4-B32E6A72C82C}"/>
              </a:ext>
            </a:extLst>
          </p:cNvPr>
          <p:cNvCxnSpPr/>
          <p:nvPr/>
        </p:nvCxnSpPr>
        <p:spPr>
          <a:xfrm flipV="1">
            <a:off x="6787224" y="186161"/>
            <a:ext cx="931465" cy="500410"/>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151" name="直接连接符 12">
            <a:extLst>
              <a:ext uri="{FF2B5EF4-FFF2-40B4-BE49-F238E27FC236}">
                <a16:creationId xmlns:a16="http://schemas.microsoft.com/office/drawing/2014/main" id="{65A1BD63-AEB9-4958-B037-74A826C0E144}"/>
              </a:ext>
            </a:extLst>
          </p:cNvPr>
          <p:cNvCxnSpPr/>
          <p:nvPr/>
        </p:nvCxnSpPr>
        <p:spPr>
          <a:xfrm>
            <a:off x="6795706" y="747252"/>
            <a:ext cx="1083225" cy="479060"/>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152" name="直接连接符 19">
            <a:extLst>
              <a:ext uri="{FF2B5EF4-FFF2-40B4-BE49-F238E27FC236}">
                <a16:creationId xmlns:a16="http://schemas.microsoft.com/office/drawing/2014/main" id="{16D8C498-8C46-4B8D-AEC1-4BFD4E074B0E}"/>
              </a:ext>
            </a:extLst>
          </p:cNvPr>
          <p:cNvCxnSpPr/>
          <p:nvPr/>
        </p:nvCxnSpPr>
        <p:spPr>
          <a:xfrm>
            <a:off x="6157011" y="300517"/>
            <a:ext cx="600872" cy="377341"/>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153" name="直接连接符 20">
            <a:extLst>
              <a:ext uri="{FF2B5EF4-FFF2-40B4-BE49-F238E27FC236}">
                <a16:creationId xmlns:a16="http://schemas.microsoft.com/office/drawing/2014/main" id="{07ADB749-B7CB-4295-9B1F-AEF2223F871A}"/>
              </a:ext>
            </a:extLst>
          </p:cNvPr>
          <p:cNvCxnSpPr/>
          <p:nvPr/>
        </p:nvCxnSpPr>
        <p:spPr>
          <a:xfrm flipV="1">
            <a:off x="6162751" y="-155546"/>
            <a:ext cx="675550" cy="403554"/>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sp>
        <p:nvSpPr>
          <p:cNvPr id="154" name="椭圆 7">
            <a:extLst>
              <a:ext uri="{FF2B5EF4-FFF2-40B4-BE49-F238E27FC236}">
                <a16:creationId xmlns:a16="http://schemas.microsoft.com/office/drawing/2014/main" id="{90DBAD7F-45E3-4A79-B584-D368A1D87A37}"/>
              </a:ext>
            </a:extLst>
          </p:cNvPr>
          <p:cNvSpPr/>
          <p:nvPr/>
        </p:nvSpPr>
        <p:spPr>
          <a:xfrm rot="4922515">
            <a:off x="9410961" y="476808"/>
            <a:ext cx="66025" cy="60022"/>
          </a:xfrm>
          <a:prstGeom prst="ellipse">
            <a:avLst/>
          </a:prstGeom>
          <a:solidFill>
            <a:schemeClr val="tx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椭圆 14">
            <a:extLst>
              <a:ext uri="{FF2B5EF4-FFF2-40B4-BE49-F238E27FC236}">
                <a16:creationId xmlns:a16="http://schemas.microsoft.com/office/drawing/2014/main" id="{9EC25AB0-2CC0-44FC-9B09-E2B0D6508F4A}"/>
              </a:ext>
            </a:extLst>
          </p:cNvPr>
          <p:cNvSpPr/>
          <p:nvPr/>
        </p:nvSpPr>
        <p:spPr>
          <a:xfrm rot="4922515">
            <a:off x="9148199" y="1405908"/>
            <a:ext cx="82942" cy="75402"/>
          </a:xfrm>
          <a:prstGeom prst="ellipse">
            <a:avLst/>
          </a:prstGeom>
          <a:solidFill>
            <a:schemeClr val="tx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椭圆 15">
            <a:extLst>
              <a:ext uri="{FF2B5EF4-FFF2-40B4-BE49-F238E27FC236}">
                <a16:creationId xmlns:a16="http://schemas.microsoft.com/office/drawing/2014/main" id="{170D0802-1F7E-4765-90D6-18DDEE6A7B9D}"/>
              </a:ext>
            </a:extLst>
          </p:cNvPr>
          <p:cNvSpPr/>
          <p:nvPr/>
        </p:nvSpPr>
        <p:spPr>
          <a:xfrm rot="4922515">
            <a:off x="7660886" y="133614"/>
            <a:ext cx="115605" cy="105095"/>
          </a:xfrm>
          <a:prstGeom prst="ellipse">
            <a:avLst/>
          </a:prstGeom>
          <a:solidFill>
            <a:schemeClr val="tx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椭圆 16">
            <a:extLst>
              <a:ext uri="{FF2B5EF4-FFF2-40B4-BE49-F238E27FC236}">
                <a16:creationId xmlns:a16="http://schemas.microsoft.com/office/drawing/2014/main" id="{C644776E-D381-400E-B2BB-0DFB71B9CF4B}"/>
              </a:ext>
            </a:extLst>
          </p:cNvPr>
          <p:cNvSpPr/>
          <p:nvPr/>
        </p:nvSpPr>
        <p:spPr>
          <a:xfrm rot="11174285">
            <a:off x="8331330" y="1561868"/>
            <a:ext cx="114883" cy="104439"/>
          </a:xfrm>
          <a:prstGeom prst="ellipse">
            <a:avLst/>
          </a:prstGeom>
          <a:solidFill>
            <a:schemeClr val="tx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椭圆 17">
            <a:extLst>
              <a:ext uri="{FF2B5EF4-FFF2-40B4-BE49-F238E27FC236}">
                <a16:creationId xmlns:a16="http://schemas.microsoft.com/office/drawing/2014/main" id="{D6BD6A10-BF05-40A3-A288-5109AC052D88}"/>
              </a:ext>
            </a:extLst>
          </p:cNvPr>
          <p:cNvSpPr/>
          <p:nvPr/>
        </p:nvSpPr>
        <p:spPr>
          <a:xfrm rot="11174285">
            <a:off x="6107192" y="238424"/>
            <a:ext cx="82172" cy="74702"/>
          </a:xfrm>
          <a:prstGeom prst="ellipse">
            <a:avLst/>
          </a:prstGeom>
          <a:solidFill>
            <a:schemeClr val="tx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椭圆 18">
            <a:extLst>
              <a:ext uri="{FF2B5EF4-FFF2-40B4-BE49-F238E27FC236}">
                <a16:creationId xmlns:a16="http://schemas.microsoft.com/office/drawing/2014/main" id="{BC0C5534-09E1-4B1B-A2E3-422A78B47793}"/>
              </a:ext>
            </a:extLst>
          </p:cNvPr>
          <p:cNvSpPr/>
          <p:nvPr/>
        </p:nvSpPr>
        <p:spPr>
          <a:xfrm rot="11174285">
            <a:off x="7049170" y="1240865"/>
            <a:ext cx="50157" cy="45598"/>
          </a:xfrm>
          <a:prstGeom prst="ellipse">
            <a:avLst/>
          </a:prstGeom>
          <a:solidFill>
            <a:schemeClr val="tx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2" name="椭圆 6">
            <a:extLst>
              <a:ext uri="{FF2B5EF4-FFF2-40B4-BE49-F238E27FC236}">
                <a16:creationId xmlns:a16="http://schemas.microsoft.com/office/drawing/2014/main" id="{8873AEC1-1D30-45EA-B313-D40C35371CD9}"/>
              </a:ext>
            </a:extLst>
          </p:cNvPr>
          <p:cNvSpPr/>
          <p:nvPr/>
        </p:nvSpPr>
        <p:spPr>
          <a:xfrm rot="4922515">
            <a:off x="8476959" y="20820"/>
            <a:ext cx="82942" cy="75402"/>
          </a:xfrm>
          <a:prstGeom prst="ellipse">
            <a:avLst/>
          </a:prstGeom>
          <a:solidFill>
            <a:schemeClr val="tx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3" name="椭圆 13">
            <a:extLst>
              <a:ext uri="{FF2B5EF4-FFF2-40B4-BE49-F238E27FC236}">
                <a16:creationId xmlns:a16="http://schemas.microsoft.com/office/drawing/2014/main" id="{FB7AE819-68D4-4066-9839-B625E592BDC4}"/>
              </a:ext>
            </a:extLst>
          </p:cNvPr>
          <p:cNvSpPr/>
          <p:nvPr/>
        </p:nvSpPr>
        <p:spPr>
          <a:xfrm rot="4922515">
            <a:off x="6731833" y="695546"/>
            <a:ext cx="86651" cy="78774"/>
          </a:xfrm>
          <a:prstGeom prst="ellipse">
            <a:avLst/>
          </a:prstGeom>
          <a:solidFill>
            <a:schemeClr val="tx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4" name="椭圆 9">
            <a:extLst>
              <a:ext uri="{FF2B5EF4-FFF2-40B4-BE49-F238E27FC236}">
                <a16:creationId xmlns:a16="http://schemas.microsoft.com/office/drawing/2014/main" id="{DDFC4EF7-22F9-4A7F-A35C-337229A6507E}"/>
              </a:ext>
            </a:extLst>
          </p:cNvPr>
          <p:cNvSpPr/>
          <p:nvPr/>
        </p:nvSpPr>
        <p:spPr>
          <a:xfrm rot="4922515">
            <a:off x="7880318" y="1180467"/>
            <a:ext cx="71542" cy="65038"/>
          </a:xfrm>
          <a:prstGeom prst="ellipse">
            <a:avLst/>
          </a:prstGeom>
          <a:solidFill>
            <a:schemeClr val="tx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5" name="橢圓 12">
            <a:extLst>
              <a:ext uri="{FF2B5EF4-FFF2-40B4-BE49-F238E27FC236}">
                <a16:creationId xmlns:a16="http://schemas.microsoft.com/office/drawing/2014/main" id="{00092D13-CFB1-4D6D-97EC-3BC6278E244E}"/>
              </a:ext>
            </a:extLst>
          </p:cNvPr>
          <p:cNvSpPr/>
          <p:nvPr/>
        </p:nvSpPr>
        <p:spPr>
          <a:xfrm>
            <a:off x="8172400" y="4482762"/>
            <a:ext cx="792088" cy="62753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dirty="0">
                <a:ln w="0"/>
                <a:solidFill>
                  <a:schemeClr val="tx2">
                    <a:lumMod val="50000"/>
                  </a:schemeClr>
                </a:solidFill>
                <a:effectLst>
                  <a:outerShdw blurRad="38100" dist="19050" dir="2700000" algn="tl" rotWithShape="0">
                    <a:schemeClr val="dk1">
                      <a:alpha val="40000"/>
                    </a:schemeClr>
                  </a:outerShdw>
                </a:effectLst>
                <a:latin typeface="Segoe Print" panose="02000600000000000000" pitchFamily="2" charset="0"/>
                <a:ea typeface="標楷體" panose="03000509000000000000" pitchFamily="65" charset="-120"/>
              </a:rPr>
              <a:t>28</a:t>
            </a:r>
            <a:endParaRPr lang="zh-TW" altLang="en-US" sz="2000" dirty="0">
              <a:ln w="0"/>
              <a:solidFill>
                <a:schemeClr val="tx2">
                  <a:lumMod val="50000"/>
                </a:schemeClr>
              </a:solidFill>
              <a:effectLst>
                <a:outerShdw blurRad="38100" dist="19050" dir="2700000" algn="tl" rotWithShape="0">
                  <a:schemeClr val="dk1">
                    <a:alpha val="40000"/>
                  </a:schemeClr>
                </a:outerShdw>
              </a:effectLst>
              <a:latin typeface="Segoe Print" panose="02000600000000000000" pitchFamily="2" charset="0"/>
              <a:ea typeface="標楷體" panose="03000509000000000000" pitchFamily="65" charset="-120"/>
            </a:endParaRPr>
          </a:p>
        </p:txBody>
      </p:sp>
      <p:pic>
        <p:nvPicPr>
          <p:cNvPr id="80" name="圖片 79">
            <a:extLst>
              <a:ext uri="{FF2B5EF4-FFF2-40B4-BE49-F238E27FC236}">
                <a16:creationId xmlns:a16="http://schemas.microsoft.com/office/drawing/2014/main" id="{27140439-72E4-45B8-9761-C5E6758E591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18172" y="1998212"/>
            <a:ext cx="2887292" cy="2771800"/>
          </a:xfrm>
          <a:prstGeom prst="rect">
            <a:avLst/>
          </a:prstGeom>
        </p:spPr>
      </p:pic>
      <p:sp>
        <p:nvSpPr>
          <p:cNvPr id="81" name="文字方塊 80">
            <a:extLst>
              <a:ext uri="{FF2B5EF4-FFF2-40B4-BE49-F238E27FC236}">
                <a16:creationId xmlns:a16="http://schemas.microsoft.com/office/drawing/2014/main" id="{EC04AD0C-63A9-42F6-BCC8-E337312662B3}"/>
              </a:ext>
            </a:extLst>
          </p:cNvPr>
          <p:cNvSpPr txBox="1"/>
          <p:nvPr/>
        </p:nvSpPr>
        <p:spPr>
          <a:xfrm>
            <a:off x="3923928" y="1328290"/>
            <a:ext cx="853119" cy="461665"/>
          </a:xfrm>
          <a:prstGeom prst="rect">
            <a:avLst/>
          </a:prstGeom>
          <a:noFill/>
        </p:spPr>
        <p:txBody>
          <a:bodyPr wrap="none" rtlCol="0">
            <a:spAutoFit/>
          </a:bodyPr>
          <a:lstStyle/>
          <a:p>
            <a:r>
              <a:rPr lang="en-US" altLang="zh-TW" sz="2400" b="1" dirty="0">
                <a:solidFill>
                  <a:schemeClr val="tx2">
                    <a:lumMod val="75000"/>
                  </a:schemeClr>
                </a:solidFill>
              </a:rPr>
              <a:t>SQ13</a:t>
            </a:r>
            <a:endParaRPr lang="zh-TW" altLang="en-US" sz="2400" b="1" dirty="0">
              <a:solidFill>
                <a:schemeClr val="tx2">
                  <a:lumMod val="75000"/>
                </a:schemeClr>
              </a:solidFill>
            </a:endParaRPr>
          </a:p>
        </p:txBody>
      </p:sp>
      <p:pic>
        <p:nvPicPr>
          <p:cNvPr id="82" name="圖片 81" descr="一張含有 電子用品, 室內, 配接器 的圖片&#10;&#10;自動產生的描述">
            <a:extLst>
              <a:ext uri="{FF2B5EF4-FFF2-40B4-BE49-F238E27FC236}">
                <a16:creationId xmlns:a16="http://schemas.microsoft.com/office/drawing/2014/main" id="{C6435CF7-D397-4174-B0B8-8AD3B4167C8D}"/>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22193" t="21599" r="13409" b="32546"/>
          <a:stretch/>
        </p:blipFill>
        <p:spPr>
          <a:xfrm>
            <a:off x="4776020" y="2406487"/>
            <a:ext cx="3003584" cy="2138675"/>
          </a:xfrm>
          <a:prstGeom prst="rect">
            <a:avLst/>
          </a:prstGeom>
          <a:ln>
            <a:noFill/>
          </a:ln>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2766986650"/>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048697"/>
                                        </p:tgtEl>
                                        <p:attrNameLst>
                                          <p:attrName>style.visibility</p:attrName>
                                        </p:attrNameLst>
                                      </p:cBhvr>
                                      <p:to>
                                        <p:strVal val="visible"/>
                                      </p:to>
                                    </p:set>
                                    <p:anim calcmode="lin" valueType="num">
                                      <p:cBhvr additive="base">
                                        <p:cTn id="7" dur="100" fill="hold"/>
                                        <p:tgtEl>
                                          <p:spTgt spid="1048697"/>
                                        </p:tgtEl>
                                        <p:attrNameLst>
                                          <p:attrName>ppt_x</p:attrName>
                                        </p:attrNameLst>
                                      </p:cBhvr>
                                      <p:tavLst>
                                        <p:tav tm="0">
                                          <p:val>
                                            <p:strVal val="0-#ppt_w/2"/>
                                          </p:val>
                                        </p:tav>
                                        <p:tav tm="100000">
                                          <p:val>
                                            <p:strVal val="#ppt_x"/>
                                          </p:val>
                                        </p:tav>
                                      </p:tavLst>
                                    </p:anim>
                                    <p:anim calcmode="lin" valueType="num">
                                      <p:cBhvr additive="base">
                                        <p:cTn id="8" dur="100" fill="hold"/>
                                        <p:tgtEl>
                                          <p:spTgt spid="1048697"/>
                                        </p:tgtEl>
                                        <p:attrNameLst>
                                          <p:attrName>ppt_y</p:attrName>
                                        </p:attrNameLst>
                                      </p:cBhvr>
                                      <p:tavLst>
                                        <p:tav tm="0">
                                          <p:val>
                                            <p:strVal val="#ppt_y"/>
                                          </p:val>
                                        </p:tav>
                                        <p:tav tm="100000">
                                          <p:val>
                                            <p:strVal val="#ppt_y"/>
                                          </p:val>
                                        </p:tav>
                                      </p:tavLst>
                                    </p:anim>
                                  </p:childTnLst>
                                </p:cTn>
                              </p:par>
                            </p:childTnLst>
                          </p:cTn>
                        </p:par>
                        <p:par>
                          <p:cTn id="9" fill="hold">
                            <p:stCondLst>
                              <p:cond delay="100"/>
                            </p:stCondLst>
                            <p:childTnLst>
                              <p:par>
                                <p:cTn id="10" presetID="2" presetClass="entr" presetSubtype="8" fill="hold" grpId="0" nodeType="afterEffect">
                                  <p:stCondLst>
                                    <p:cond delay="0"/>
                                  </p:stCondLst>
                                  <p:childTnLst>
                                    <p:set>
                                      <p:cBhvr>
                                        <p:cTn id="11" dur="1" fill="hold">
                                          <p:stCondLst>
                                            <p:cond delay="0"/>
                                          </p:stCondLst>
                                        </p:cTn>
                                        <p:tgtEl>
                                          <p:spTgt spid="1048698"/>
                                        </p:tgtEl>
                                        <p:attrNameLst>
                                          <p:attrName>style.visibility</p:attrName>
                                        </p:attrNameLst>
                                      </p:cBhvr>
                                      <p:to>
                                        <p:strVal val="visible"/>
                                      </p:to>
                                    </p:set>
                                    <p:anim calcmode="lin" valueType="num">
                                      <p:cBhvr additive="base">
                                        <p:cTn id="12" dur="100" fill="hold"/>
                                        <p:tgtEl>
                                          <p:spTgt spid="1048698"/>
                                        </p:tgtEl>
                                        <p:attrNameLst>
                                          <p:attrName>ppt_x</p:attrName>
                                        </p:attrNameLst>
                                      </p:cBhvr>
                                      <p:tavLst>
                                        <p:tav tm="0">
                                          <p:val>
                                            <p:strVal val="0-#ppt_w/2"/>
                                          </p:val>
                                        </p:tav>
                                        <p:tav tm="100000">
                                          <p:val>
                                            <p:strVal val="#ppt_x"/>
                                          </p:val>
                                        </p:tav>
                                      </p:tavLst>
                                    </p:anim>
                                    <p:anim calcmode="lin" valueType="num">
                                      <p:cBhvr additive="base">
                                        <p:cTn id="13" dur="100" fill="hold"/>
                                        <p:tgtEl>
                                          <p:spTgt spid="1048698"/>
                                        </p:tgtEl>
                                        <p:attrNameLst>
                                          <p:attrName>ppt_y</p:attrName>
                                        </p:attrNameLst>
                                      </p:cBhvr>
                                      <p:tavLst>
                                        <p:tav tm="0">
                                          <p:val>
                                            <p:strVal val="#ppt_y"/>
                                          </p:val>
                                        </p:tav>
                                        <p:tav tm="100000">
                                          <p:val>
                                            <p:strVal val="#ppt_y"/>
                                          </p:val>
                                        </p:tav>
                                      </p:tavLst>
                                    </p:anim>
                                  </p:childTnLst>
                                </p:cTn>
                              </p:par>
                            </p:childTnLst>
                          </p:cTn>
                        </p:par>
                        <p:par>
                          <p:cTn id="14" fill="hold">
                            <p:stCondLst>
                              <p:cond delay="200"/>
                            </p:stCondLst>
                            <p:childTnLst>
                              <p:par>
                                <p:cTn id="15" presetID="2" presetClass="entr" presetSubtype="8" fill="hold" grpId="0" nodeType="afterEffect">
                                  <p:stCondLst>
                                    <p:cond delay="0"/>
                                  </p:stCondLst>
                                  <p:childTnLst>
                                    <p:set>
                                      <p:cBhvr>
                                        <p:cTn id="16" dur="1" fill="hold">
                                          <p:stCondLst>
                                            <p:cond delay="0"/>
                                          </p:stCondLst>
                                        </p:cTn>
                                        <p:tgtEl>
                                          <p:spTgt spid="1048699"/>
                                        </p:tgtEl>
                                        <p:attrNameLst>
                                          <p:attrName>style.visibility</p:attrName>
                                        </p:attrNameLst>
                                      </p:cBhvr>
                                      <p:to>
                                        <p:strVal val="visible"/>
                                      </p:to>
                                    </p:set>
                                    <p:anim calcmode="lin" valueType="num">
                                      <p:cBhvr additive="base">
                                        <p:cTn id="17" dur="100" fill="hold"/>
                                        <p:tgtEl>
                                          <p:spTgt spid="1048699"/>
                                        </p:tgtEl>
                                        <p:attrNameLst>
                                          <p:attrName>ppt_x</p:attrName>
                                        </p:attrNameLst>
                                      </p:cBhvr>
                                      <p:tavLst>
                                        <p:tav tm="0">
                                          <p:val>
                                            <p:strVal val="0-#ppt_w/2"/>
                                          </p:val>
                                        </p:tav>
                                        <p:tav tm="100000">
                                          <p:val>
                                            <p:strVal val="#ppt_x"/>
                                          </p:val>
                                        </p:tav>
                                      </p:tavLst>
                                    </p:anim>
                                    <p:anim calcmode="lin" valueType="num">
                                      <p:cBhvr additive="base">
                                        <p:cTn id="18" dur="100" fill="hold"/>
                                        <p:tgtEl>
                                          <p:spTgt spid="1048699"/>
                                        </p:tgtEl>
                                        <p:attrNameLst>
                                          <p:attrName>ppt_y</p:attrName>
                                        </p:attrNameLst>
                                      </p:cBhvr>
                                      <p:tavLst>
                                        <p:tav tm="0">
                                          <p:val>
                                            <p:strVal val="#ppt_y"/>
                                          </p:val>
                                        </p:tav>
                                        <p:tav tm="100000">
                                          <p:val>
                                            <p:strVal val="#ppt_y"/>
                                          </p:val>
                                        </p:tav>
                                      </p:tavLst>
                                    </p:anim>
                                  </p:childTnLst>
                                </p:cTn>
                              </p:par>
                            </p:childTnLst>
                          </p:cTn>
                        </p:par>
                        <p:par>
                          <p:cTn id="19" fill="hold">
                            <p:stCondLst>
                              <p:cond delay="300"/>
                            </p:stCondLst>
                            <p:childTnLst>
                              <p:par>
                                <p:cTn id="20" presetID="2" presetClass="entr" presetSubtype="8" fill="hold" grpId="0" nodeType="afterEffect">
                                  <p:stCondLst>
                                    <p:cond delay="0"/>
                                  </p:stCondLst>
                                  <p:childTnLst>
                                    <p:set>
                                      <p:cBhvr>
                                        <p:cTn id="21" dur="1" fill="hold">
                                          <p:stCondLst>
                                            <p:cond delay="0"/>
                                          </p:stCondLst>
                                        </p:cTn>
                                        <p:tgtEl>
                                          <p:spTgt spid="1048700"/>
                                        </p:tgtEl>
                                        <p:attrNameLst>
                                          <p:attrName>style.visibility</p:attrName>
                                        </p:attrNameLst>
                                      </p:cBhvr>
                                      <p:to>
                                        <p:strVal val="visible"/>
                                      </p:to>
                                    </p:set>
                                    <p:anim calcmode="lin" valueType="num">
                                      <p:cBhvr additive="base">
                                        <p:cTn id="22" dur="100" fill="hold"/>
                                        <p:tgtEl>
                                          <p:spTgt spid="1048700"/>
                                        </p:tgtEl>
                                        <p:attrNameLst>
                                          <p:attrName>ppt_x</p:attrName>
                                        </p:attrNameLst>
                                      </p:cBhvr>
                                      <p:tavLst>
                                        <p:tav tm="0">
                                          <p:val>
                                            <p:strVal val="0-#ppt_w/2"/>
                                          </p:val>
                                        </p:tav>
                                        <p:tav tm="100000">
                                          <p:val>
                                            <p:strVal val="#ppt_x"/>
                                          </p:val>
                                        </p:tav>
                                      </p:tavLst>
                                    </p:anim>
                                    <p:anim calcmode="lin" valueType="num">
                                      <p:cBhvr additive="base">
                                        <p:cTn id="23" dur="100" fill="hold"/>
                                        <p:tgtEl>
                                          <p:spTgt spid="1048700"/>
                                        </p:tgtEl>
                                        <p:attrNameLst>
                                          <p:attrName>ppt_y</p:attrName>
                                        </p:attrNameLst>
                                      </p:cBhvr>
                                      <p:tavLst>
                                        <p:tav tm="0">
                                          <p:val>
                                            <p:strVal val="#ppt_y"/>
                                          </p:val>
                                        </p:tav>
                                        <p:tav tm="100000">
                                          <p:val>
                                            <p:strVal val="#ppt_y"/>
                                          </p:val>
                                        </p:tav>
                                      </p:tavLst>
                                    </p:anim>
                                  </p:childTnLst>
                                </p:cTn>
                              </p:par>
                            </p:childTnLst>
                          </p:cTn>
                        </p:par>
                        <p:par>
                          <p:cTn id="24" fill="hold">
                            <p:stCondLst>
                              <p:cond delay="400"/>
                            </p:stCondLst>
                            <p:childTnLst>
                              <p:par>
                                <p:cTn id="25" presetID="2" presetClass="entr" presetSubtype="8" fill="hold" grpId="0" nodeType="afterEffect">
                                  <p:stCondLst>
                                    <p:cond delay="0"/>
                                  </p:stCondLst>
                                  <p:childTnLst>
                                    <p:set>
                                      <p:cBhvr>
                                        <p:cTn id="26" dur="1" fill="hold">
                                          <p:stCondLst>
                                            <p:cond delay="0"/>
                                          </p:stCondLst>
                                        </p:cTn>
                                        <p:tgtEl>
                                          <p:spTgt spid="1048701"/>
                                        </p:tgtEl>
                                        <p:attrNameLst>
                                          <p:attrName>style.visibility</p:attrName>
                                        </p:attrNameLst>
                                      </p:cBhvr>
                                      <p:to>
                                        <p:strVal val="visible"/>
                                      </p:to>
                                    </p:set>
                                    <p:anim calcmode="lin" valueType="num">
                                      <p:cBhvr additive="base">
                                        <p:cTn id="27" dur="100" fill="hold"/>
                                        <p:tgtEl>
                                          <p:spTgt spid="1048701"/>
                                        </p:tgtEl>
                                        <p:attrNameLst>
                                          <p:attrName>ppt_x</p:attrName>
                                        </p:attrNameLst>
                                      </p:cBhvr>
                                      <p:tavLst>
                                        <p:tav tm="0">
                                          <p:val>
                                            <p:strVal val="0-#ppt_w/2"/>
                                          </p:val>
                                        </p:tav>
                                        <p:tav tm="100000">
                                          <p:val>
                                            <p:strVal val="#ppt_x"/>
                                          </p:val>
                                        </p:tav>
                                      </p:tavLst>
                                    </p:anim>
                                    <p:anim calcmode="lin" valueType="num">
                                      <p:cBhvr additive="base">
                                        <p:cTn id="28" dur="100" fill="hold"/>
                                        <p:tgtEl>
                                          <p:spTgt spid="1048701"/>
                                        </p:tgtEl>
                                        <p:attrNameLst>
                                          <p:attrName>ppt_y</p:attrName>
                                        </p:attrNameLst>
                                      </p:cBhvr>
                                      <p:tavLst>
                                        <p:tav tm="0">
                                          <p:val>
                                            <p:strVal val="#ppt_y"/>
                                          </p:val>
                                        </p:tav>
                                        <p:tav tm="100000">
                                          <p:val>
                                            <p:strVal val="#ppt_y"/>
                                          </p:val>
                                        </p:tav>
                                      </p:tavLst>
                                    </p:anim>
                                  </p:childTnLst>
                                </p:cTn>
                              </p:par>
                            </p:childTnLst>
                          </p:cTn>
                        </p:par>
                        <p:par>
                          <p:cTn id="29" fill="hold">
                            <p:stCondLst>
                              <p:cond delay="500"/>
                            </p:stCondLst>
                            <p:childTnLst>
                              <p:par>
                                <p:cTn id="30" presetID="22" presetClass="entr" presetSubtype="2" fill="hold" nodeType="afterEffect">
                                  <p:stCondLst>
                                    <p:cond delay="0"/>
                                  </p:stCondLst>
                                  <p:childTnLst>
                                    <p:set>
                                      <p:cBhvr>
                                        <p:cTn id="31" dur="1" fill="hold">
                                          <p:stCondLst>
                                            <p:cond delay="0"/>
                                          </p:stCondLst>
                                        </p:cTn>
                                        <p:tgtEl>
                                          <p:spTgt spid="3145743"/>
                                        </p:tgtEl>
                                        <p:attrNameLst>
                                          <p:attrName>style.visibility</p:attrName>
                                        </p:attrNameLst>
                                      </p:cBhvr>
                                      <p:to>
                                        <p:strVal val="visible"/>
                                      </p:to>
                                    </p:set>
                                    <p:animEffect transition="in" filter="wipe(right)">
                                      <p:cBhvr>
                                        <p:cTn id="32" dur="300"/>
                                        <p:tgtEl>
                                          <p:spTgt spid="3145743"/>
                                        </p:tgtEl>
                                      </p:cBhvr>
                                    </p:animEffect>
                                  </p:childTnLst>
                                </p:cTn>
                              </p:par>
                            </p:childTnLst>
                          </p:cTn>
                        </p:par>
                        <p:par>
                          <p:cTn id="33" fill="hold">
                            <p:stCondLst>
                              <p:cond delay="800"/>
                            </p:stCondLst>
                            <p:childTnLst>
                              <p:par>
                                <p:cTn id="34" presetID="12" presetClass="entr" presetSubtype="4" fill="hold" grpId="0" nodeType="afterEffect">
                                  <p:stCondLst>
                                    <p:cond delay="0"/>
                                  </p:stCondLst>
                                  <p:childTnLst>
                                    <p:set>
                                      <p:cBhvr>
                                        <p:cTn id="35" dur="1" fill="hold">
                                          <p:stCondLst>
                                            <p:cond delay="0"/>
                                          </p:stCondLst>
                                        </p:cTn>
                                        <p:tgtEl>
                                          <p:spTgt spid="1048711"/>
                                        </p:tgtEl>
                                        <p:attrNameLst>
                                          <p:attrName>style.visibility</p:attrName>
                                        </p:attrNameLst>
                                      </p:cBhvr>
                                      <p:to>
                                        <p:strVal val="visible"/>
                                      </p:to>
                                    </p:set>
                                    <p:anim calcmode="lin" valueType="num">
                                      <p:cBhvr additive="base">
                                        <p:cTn id="36" dur="300"/>
                                        <p:tgtEl>
                                          <p:spTgt spid="1048711"/>
                                        </p:tgtEl>
                                        <p:attrNameLst>
                                          <p:attrName>ppt_y</p:attrName>
                                        </p:attrNameLst>
                                      </p:cBhvr>
                                      <p:tavLst>
                                        <p:tav tm="0">
                                          <p:val>
                                            <p:strVal val="#ppt_y+#ppt_h*1.125000"/>
                                          </p:val>
                                        </p:tav>
                                        <p:tav tm="100000">
                                          <p:val>
                                            <p:strVal val="#ppt_y"/>
                                          </p:val>
                                        </p:tav>
                                      </p:tavLst>
                                    </p:anim>
                                    <p:animEffect transition="in" filter="wipe(up)">
                                      <p:cBhvr>
                                        <p:cTn id="37" dur="300"/>
                                        <p:tgtEl>
                                          <p:spTgt spid="10487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97" grpId="0" animBg="1"/>
      <p:bldP spid="1048698" grpId="0" animBg="1"/>
      <p:bldP spid="1048699" grpId="0" animBg="1"/>
      <p:bldP spid="1048700" grpId="0" animBg="1"/>
      <p:bldP spid="1048701" grpId="0" animBg="1"/>
      <p:bldP spid="1048711" grpId="0"/>
    </p:bldLst>
  </p:timing>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0">
          <a:blip r:embed="rId3">
            <a:alphaModFix amt="64000"/>
            <a:lum/>
          </a:blip>
          <a:srcRect/>
          <a:stretch>
            <a:fillRect l="-10000" r="-10000"/>
          </a:stretch>
        </a:blipFill>
        <a:effectLst/>
      </p:bgPr>
    </p:bg>
    <p:spTree>
      <p:nvGrpSpPr>
        <p:cNvPr id="1" name=""/>
        <p:cNvGrpSpPr/>
        <p:nvPr/>
      </p:nvGrpSpPr>
      <p:grpSpPr>
        <a:xfrm>
          <a:off x="0" y="0"/>
          <a:ext cx="0" cy="0"/>
          <a:chOff x="0" y="0"/>
          <a:chExt cx="0" cy="0"/>
        </a:xfrm>
      </p:grpSpPr>
      <p:grpSp>
        <p:nvGrpSpPr>
          <p:cNvPr id="38" name="群組 37">
            <a:extLst>
              <a:ext uri="{FF2B5EF4-FFF2-40B4-BE49-F238E27FC236}">
                <a16:creationId xmlns:a16="http://schemas.microsoft.com/office/drawing/2014/main" id="{575EBBF7-0B75-4776-8BAE-565265A645BF}"/>
              </a:ext>
            </a:extLst>
          </p:cNvPr>
          <p:cNvGrpSpPr/>
          <p:nvPr/>
        </p:nvGrpSpPr>
        <p:grpSpPr>
          <a:xfrm>
            <a:off x="536124" y="1397716"/>
            <a:ext cx="3642867" cy="2333516"/>
            <a:chOff x="6841026" y="1417176"/>
            <a:chExt cx="2077057" cy="1208084"/>
          </a:xfrm>
        </p:grpSpPr>
        <p:pic>
          <p:nvPicPr>
            <p:cNvPr id="40" name="圖片 39">
              <a:extLst>
                <a:ext uri="{FF2B5EF4-FFF2-40B4-BE49-F238E27FC236}">
                  <a16:creationId xmlns:a16="http://schemas.microsoft.com/office/drawing/2014/main" id="{C101B21F-F38B-43C4-AF4A-74F020524F7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41026" y="1417176"/>
              <a:ext cx="2077057" cy="1208084"/>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1" name="圖片 40">
              <a:extLst>
                <a:ext uri="{FF2B5EF4-FFF2-40B4-BE49-F238E27FC236}">
                  <a16:creationId xmlns:a16="http://schemas.microsoft.com/office/drawing/2014/main" id="{8FE5ECE5-CC35-4632-BD65-2101CDAB70FC}"/>
                </a:ext>
              </a:extLst>
            </p:cNvPr>
            <p:cNvPicPr>
              <a:picLocks noChangeAspect="1"/>
            </p:cNvPicPr>
            <p:nvPr/>
          </p:nvPicPr>
          <p:blipFill rotWithShape="1">
            <a:blip r:embed="rId5" cstate="print">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rcRect t="3216" r="863" b="3386"/>
            <a:stretch/>
          </p:blipFill>
          <p:spPr>
            <a:xfrm>
              <a:off x="7831108" y="1503075"/>
              <a:ext cx="1060240" cy="1021469"/>
            </a:xfrm>
            <a:prstGeom prst="ellipse">
              <a:avLst/>
            </a:prstGeom>
            <a:ln>
              <a:noFill/>
            </a:ln>
            <a:effectLst/>
          </p:spPr>
        </p:pic>
      </p:grpSp>
      <p:sp>
        <p:nvSpPr>
          <p:cNvPr id="16" name="矩形 44">
            <a:extLst>
              <a:ext uri="{FF2B5EF4-FFF2-40B4-BE49-F238E27FC236}">
                <a16:creationId xmlns:a16="http://schemas.microsoft.com/office/drawing/2014/main" id="{EADF1ED1-8A70-4E0B-90DD-2345B999DEA5}"/>
              </a:ext>
            </a:extLst>
          </p:cNvPr>
          <p:cNvSpPr/>
          <p:nvPr/>
        </p:nvSpPr>
        <p:spPr>
          <a:xfrm>
            <a:off x="0" y="457200"/>
            <a:ext cx="144463" cy="144463"/>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pPr>
            <a:endParaRPr lang="zh-CN" altLang="en-US"/>
          </a:p>
        </p:txBody>
      </p:sp>
      <p:sp>
        <p:nvSpPr>
          <p:cNvPr id="17" name="矩形 45">
            <a:extLst>
              <a:ext uri="{FF2B5EF4-FFF2-40B4-BE49-F238E27FC236}">
                <a16:creationId xmlns:a16="http://schemas.microsoft.com/office/drawing/2014/main" id="{D248A2F2-93A9-43D9-B59D-8679C1E94AD7}"/>
              </a:ext>
            </a:extLst>
          </p:cNvPr>
          <p:cNvSpPr/>
          <p:nvPr/>
        </p:nvSpPr>
        <p:spPr>
          <a:xfrm>
            <a:off x="198438" y="457200"/>
            <a:ext cx="144462" cy="14446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pPr>
            <a:endParaRPr lang="zh-CN" altLang="en-US"/>
          </a:p>
        </p:txBody>
      </p:sp>
      <p:sp>
        <p:nvSpPr>
          <p:cNvPr id="18" name="矩形 46">
            <a:extLst>
              <a:ext uri="{FF2B5EF4-FFF2-40B4-BE49-F238E27FC236}">
                <a16:creationId xmlns:a16="http://schemas.microsoft.com/office/drawing/2014/main" id="{CE1CA395-6BE4-49F0-AA49-AC3EDFD61F64}"/>
              </a:ext>
            </a:extLst>
          </p:cNvPr>
          <p:cNvSpPr/>
          <p:nvPr/>
        </p:nvSpPr>
        <p:spPr>
          <a:xfrm>
            <a:off x="396875" y="457200"/>
            <a:ext cx="142875" cy="14446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pPr>
            <a:endParaRPr lang="zh-CN" altLang="en-US"/>
          </a:p>
        </p:txBody>
      </p:sp>
      <p:sp>
        <p:nvSpPr>
          <p:cNvPr id="26" name="矩形 47">
            <a:extLst>
              <a:ext uri="{FF2B5EF4-FFF2-40B4-BE49-F238E27FC236}">
                <a16:creationId xmlns:a16="http://schemas.microsoft.com/office/drawing/2014/main" id="{C4B1EFE2-9222-4B7B-88CC-C4678DD7E47A}"/>
              </a:ext>
            </a:extLst>
          </p:cNvPr>
          <p:cNvSpPr/>
          <p:nvPr/>
        </p:nvSpPr>
        <p:spPr>
          <a:xfrm>
            <a:off x="593725" y="457200"/>
            <a:ext cx="144463" cy="14446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pPr>
            <a:endParaRPr lang="zh-CN" altLang="en-US"/>
          </a:p>
        </p:txBody>
      </p:sp>
      <p:sp>
        <p:nvSpPr>
          <p:cNvPr id="27" name="矩形 48">
            <a:extLst>
              <a:ext uri="{FF2B5EF4-FFF2-40B4-BE49-F238E27FC236}">
                <a16:creationId xmlns:a16="http://schemas.microsoft.com/office/drawing/2014/main" id="{946F43CC-AD8E-4E18-A767-9661B863BDB7}"/>
              </a:ext>
            </a:extLst>
          </p:cNvPr>
          <p:cNvSpPr/>
          <p:nvPr/>
        </p:nvSpPr>
        <p:spPr>
          <a:xfrm>
            <a:off x="792163" y="457200"/>
            <a:ext cx="144462" cy="14446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pPr>
            <a:endParaRPr lang="zh-CN" altLang="en-US"/>
          </a:p>
        </p:txBody>
      </p:sp>
      <p:sp>
        <p:nvSpPr>
          <p:cNvPr id="28" name="TextBox 49">
            <a:extLst>
              <a:ext uri="{FF2B5EF4-FFF2-40B4-BE49-F238E27FC236}">
                <a16:creationId xmlns:a16="http://schemas.microsoft.com/office/drawing/2014/main" id="{0BD48C27-24ED-4E37-A614-6F876721DFAA}"/>
              </a:ext>
            </a:extLst>
          </p:cNvPr>
          <p:cNvSpPr txBox="1">
            <a:spLocks noChangeArrowheads="1"/>
          </p:cNvSpPr>
          <p:nvPr/>
        </p:nvSpPr>
        <p:spPr bwMode="auto">
          <a:xfrm>
            <a:off x="1039074" y="186750"/>
            <a:ext cx="2709752" cy="707886"/>
          </a:xfrm>
          <a:prstGeom prst="rect">
            <a:avLst/>
          </a:prstGeom>
          <a:noFill/>
          <a:ln>
            <a:noFill/>
          </a:ln>
        </p:spPr>
        <p:txBody>
          <a:bodyPr>
            <a:spAutoFit/>
          </a:bodyPr>
          <a:lstStyle/>
          <a:p>
            <a:pPr algn="dist"/>
            <a:r>
              <a:rPr lang="en-US" altLang="zh-CN" sz="4000" b="1" dirty="0">
                <a:solidFill>
                  <a:schemeClr val="tx2">
                    <a:lumMod val="50000"/>
                  </a:schemeClr>
                </a:solidFill>
                <a:latin typeface="標楷體" panose="03000509000000000000" pitchFamily="65" charset="-120"/>
                <a:ea typeface="標楷體" panose="03000509000000000000" pitchFamily="65" charset="-120"/>
              </a:rPr>
              <a:t>Database</a:t>
            </a:r>
            <a:endParaRPr lang="zh-CN" altLang="en-US" sz="4000" b="1" dirty="0">
              <a:solidFill>
                <a:schemeClr val="tx2">
                  <a:lumMod val="50000"/>
                </a:schemeClr>
              </a:solidFill>
              <a:latin typeface="標楷體" panose="03000509000000000000" pitchFamily="65" charset="-120"/>
              <a:ea typeface="標楷體" panose="03000509000000000000" pitchFamily="65" charset="-120"/>
            </a:endParaRPr>
          </a:p>
        </p:txBody>
      </p:sp>
      <p:cxnSp>
        <p:nvCxnSpPr>
          <p:cNvPr id="29" name="直接连接符 51">
            <a:extLst>
              <a:ext uri="{FF2B5EF4-FFF2-40B4-BE49-F238E27FC236}">
                <a16:creationId xmlns:a16="http://schemas.microsoft.com/office/drawing/2014/main" id="{6F7A5F48-53A8-427C-97BC-DE6270FFCB10}"/>
              </a:ext>
            </a:extLst>
          </p:cNvPr>
          <p:cNvCxnSpPr>
            <a:cxnSpLocks/>
          </p:cNvCxnSpPr>
          <p:nvPr/>
        </p:nvCxnSpPr>
        <p:spPr>
          <a:xfrm flipH="1">
            <a:off x="3851275" y="530225"/>
            <a:ext cx="4986338" cy="0"/>
          </a:xfrm>
          <a:prstGeom prst="line">
            <a:avLst/>
          </a:prstGeom>
          <a:ln>
            <a:solidFill>
              <a:schemeClr val="tx2"/>
            </a:solidFill>
            <a:prstDash val="dashDot"/>
            <a:headEnd type="none" w="sm" len="sm"/>
            <a:tailEnd type="oval" w="sm" len="sm"/>
          </a:ln>
        </p:spPr>
        <p:style>
          <a:lnRef idx="1">
            <a:schemeClr val="accent1"/>
          </a:lnRef>
          <a:fillRef idx="0">
            <a:schemeClr val="accent1"/>
          </a:fillRef>
          <a:effectRef idx="0">
            <a:schemeClr val="accent1"/>
          </a:effectRef>
          <a:fontRef idx="minor">
            <a:schemeClr val="tx1"/>
          </a:fontRef>
        </p:style>
      </p:cxnSp>
      <p:sp>
        <p:nvSpPr>
          <p:cNvPr id="14" name="文字方塊 13">
            <a:extLst>
              <a:ext uri="{FF2B5EF4-FFF2-40B4-BE49-F238E27FC236}">
                <a16:creationId xmlns:a16="http://schemas.microsoft.com/office/drawing/2014/main" id="{C53DDF76-DEAA-4C7D-9816-ACAEE54D2875}"/>
              </a:ext>
            </a:extLst>
          </p:cNvPr>
          <p:cNvSpPr txBox="1"/>
          <p:nvPr/>
        </p:nvSpPr>
        <p:spPr>
          <a:xfrm>
            <a:off x="4283968" y="1663809"/>
            <a:ext cx="4484338" cy="1815882"/>
          </a:xfrm>
          <a:prstGeom prst="rect">
            <a:avLst/>
          </a:prstGeom>
          <a:noFill/>
        </p:spPr>
        <p:txBody>
          <a:bodyPr wrap="square" rtlCol="0">
            <a:spAutoFit/>
          </a:bodyPr>
          <a:lstStyle/>
          <a:p>
            <a:pPr marL="457200" indent="-457200">
              <a:buFont typeface="Wingdings" panose="05000000000000000000" pitchFamily="2" charset="2"/>
              <a:buChar char="Ø"/>
            </a:pPr>
            <a:r>
              <a:rPr lang="zh-TW" altLang="en-US" sz="2800" dirty="0">
                <a:solidFill>
                  <a:schemeClr val="bg2">
                    <a:lumMod val="50000"/>
                  </a:schemeClr>
                </a:solidFill>
                <a:latin typeface="標楷體" panose="03000509000000000000" pitchFamily="65" charset="-120"/>
                <a:ea typeface="標楷體" panose="03000509000000000000" pitchFamily="65" charset="-120"/>
              </a:rPr>
              <a:t>建立人臉影像資料庫用於訓練</a:t>
            </a:r>
            <a:r>
              <a:rPr lang="zh-TW" altLang="en-US" sz="2800" dirty="0">
                <a:solidFill>
                  <a:schemeClr val="bg2">
                    <a:lumMod val="50000"/>
                  </a:schemeClr>
                </a:solidFill>
                <a:latin typeface="PMingLiU" panose="02020500000000000000" pitchFamily="18" charset="-120"/>
                <a:ea typeface="PMingLiU" panose="02020500000000000000" pitchFamily="18" charset="-120"/>
              </a:rPr>
              <a:t>、</a:t>
            </a:r>
            <a:r>
              <a:rPr lang="zh-TW" altLang="en-US" sz="2800" dirty="0">
                <a:solidFill>
                  <a:schemeClr val="bg2">
                    <a:lumMod val="50000"/>
                  </a:schemeClr>
                </a:solidFill>
                <a:latin typeface="標楷體" panose="03000509000000000000" pitchFamily="65" charset="-120"/>
                <a:ea typeface="標楷體" panose="03000509000000000000" pitchFamily="65" charset="-120"/>
              </a:rPr>
              <a:t>測試。</a:t>
            </a:r>
            <a:endParaRPr lang="en-US" altLang="zh-TW" sz="2800" dirty="0">
              <a:solidFill>
                <a:schemeClr val="bg2">
                  <a:lumMod val="50000"/>
                </a:schemeClr>
              </a:solidFill>
              <a:latin typeface="標楷體" panose="03000509000000000000" pitchFamily="65" charset="-120"/>
              <a:ea typeface="標楷體" panose="03000509000000000000" pitchFamily="65" charset="-120"/>
            </a:endParaRPr>
          </a:p>
          <a:p>
            <a:pPr marL="457200" indent="-457200">
              <a:buFont typeface="Wingdings" panose="05000000000000000000" pitchFamily="2" charset="2"/>
              <a:buChar char="Ø"/>
            </a:pPr>
            <a:r>
              <a:rPr lang="zh-TW" altLang="en-US" sz="2800" dirty="0">
                <a:solidFill>
                  <a:schemeClr val="bg2">
                    <a:lumMod val="50000"/>
                  </a:schemeClr>
                </a:solidFill>
                <a:latin typeface="標楷體" panose="03000509000000000000" pitchFamily="65" charset="-120"/>
                <a:ea typeface="標楷體" panose="03000509000000000000" pitchFamily="65" charset="-120"/>
              </a:rPr>
              <a:t>蒐集系統資料、參數管理。</a:t>
            </a:r>
          </a:p>
        </p:txBody>
      </p:sp>
      <p:sp>
        <p:nvSpPr>
          <p:cNvPr id="15" name="橢圓 27">
            <a:extLst>
              <a:ext uri="{FF2B5EF4-FFF2-40B4-BE49-F238E27FC236}">
                <a16:creationId xmlns:a16="http://schemas.microsoft.com/office/drawing/2014/main" id="{D825B77E-1F0F-42F4-AC47-8344C8686A71}"/>
              </a:ext>
            </a:extLst>
          </p:cNvPr>
          <p:cNvSpPr/>
          <p:nvPr/>
        </p:nvSpPr>
        <p:spPr>
          <a:xfrm>
            <a:off x="8172400" y="4482762"/>
            <a:ext cx="792088" cy="62753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dirty="0">
                <a:ln w="0"/>
                <a:solidFill>
                  <a:schemeClr val="tx2">
                    <a:lumMod val="50000"/>
                  </a:schemeClr>
                </a:solidFill>
                <a:effectLst>
                  <a:outerShdw blurRad="38100" dist="19050" dir="2700000" algn="tl" rotWithShape="0">
                    <a:schemeClr val="dk1">
                      <a:alpha val="40000"/>
                    </a:schemeClr>
                  </a:outerShdw>
                </a:effectLst>
                <a:latin typeface="Segoe Print" panose="02000600000000000000" pitchFamily="2" charset="0"/>
                <a:ea typeface="標楷體" panose="03000509000000000000" pitchFamily="65" charset="-120"/>
              </a:rPr>
              <a:t>29</a:t>
            </a:r>
            <a:endParaRPr lang="zh-TW" altLang="en-US" sz="2000" dirty="0">
              <a:ln w="0"/>
              <a:solidFill>
                <a:schemeClr val="tx2">
                  <a:lumMod val="50000"/>
                </a:schemeClr>
              </a:solidFill>
              <a:effectLst>
                <a:outerShdw blurRad="38100" dist="19050" dir="2700000" algn="tl" rotWithShape="0">
                  <a:schemeClr val="dk1">
                    <a:alpha val="40000"/>
                  </a:schemeClr>
                </a:outerShdw>
              </a:effectLst>
              <a:latin typeface="Segoe Print" panose="02000600000000000000" pitchFamily="2" charset="0"/>
              <a:ea typeface="標楷體" panose="03000509000000000000" pitchFamily="65" charset="-120"/>
            </a:endParaRPr>
          </a:p>
        </p:txBody>
      </p:sp>
    </p:spTree>
    <p:extLst>
      <p:ext uri="{BB962C8B-B14F-4D97-AF65-F5344CB8AC3E}">
        <p14:creationId xmlns:p14="http://schemas.microsoft.com/office/powerpoint/2010/main" val="1998492743"/>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100" fill="hold"/>
                                        <p:tgtEl>
                                          <p:spTgt spid="16"/>
                                        </p:tgtEl>
                                        <p:attrNameLst>
                                          <p:attrName>ppt_x</p:attrName>
                                        </p:attrNameLst>
                                      </p:cBhvr>
                                      <p:tavLst>
                                        <p:tav tm="0">
                                          <p:val>
                                            <p:strVal val="0-#ppt_w/2"/>
                                          </p:val>
                                        </p:tav>
                                        <p:tav tm="100000">
                                          <p:val>
                                            <p:strVal val="#ppt_x"/>
                                          </p:val>
                                        </p:tav>
                                      </p:tavLst>
                                    </p:anim>
                                    <p:anim calcmode="lin" valueType="num">
                                      <p:cBhvr additive="base">
                                        <p:cTn id="8" dur="100" fill="hold"/>
                                        <p:tgtEl>
                                          <p:spTgt spid="16"/>
                                        </p:tgtEl>
                                        <p:attrNameLst>
                                          <p:attrName>ppt_y</p:attrName>
                                        </p:attrNameLst>
                                      </p:cBhvr>
                                      <p:tavLst>
                                        <p:tav tm="0">
                                          <p:val>
                                            <p:strVal val="#ppt_y"/>
                                          </p:val>
                                        </p:tav>
                                        <p:tav tm="100000">
                                          <p:val>
                                            <p:strVal val="#ppt_y"/>
                                          </p:val>
                                        </p:tav>
                                      </p:tavLst>
                                    </p:anim>
                                  </p:childTnLst>
                                </p:cTn>
                              </p:par>
                            </p:childTnLst>
                          </p:cTn>
                        </p:par>
                        <p:par>
                          <p:cTn id="9" fill="hold">
                            <p:stCondLst>
                              <p:cond delay="100"/>
                            </p:stCondLst>
                            <p:childTnLst>
                              <p:par>
                                <p:cTn id="10" presetID="2" presetClass="entr" presetSubtype="8" fill="hold" grpId="0" nodeType="afterEffect">
                                  <p:stCondLst>
                                    <p:cond delay="0"/>
                                  </p:stCondLst>
                                  <p:childTnLst>
                                    <p:set>
                                      <p:cBhvr>
                                        <p:cTn id="11" dur="1" fill="hold">
                                          <p:stCondLst>
                                            <p:cond delay="0"/>
                                          </p:stCondLst>
                                        </p:cTn>
                                        <p:tgtEl>
                                          <p:spTgt spid="17"/>
                                        </p:tgtEl>
                                        <p:attrNameLst>
                                          <p:attrName>style.visibility</p:attrName>
                                        </p:attrNameLst>
                                      </p:cBhvr>
                                      <p:to>
                                        <p:strVal val="visible"/>
                                      </p:to>
                                    </p:set>
                                    <p:anim calcmode="lin" valueType="num">
                                      <p:cBhvr additive="base">
                                        <p:cTn id="12" dur="100" fill="hold"/>
                                        <p:tgtEl>
                                          <p:spTgt spid="17"/>
                                        </p:tgtEl>
                                        <p:attrNameLst>
                                          <p:attrName>ppt_x</p:attrName>
                                        </p:attrNameLst>
                                      </p:cBhvr>
                                      <p:tavLst>
                                        <p:tav tm="0">
                                          <p:val>
                                            <p:strVal val="0-#ppt_w/2"/>
                                          </p:val>
                                        </p:tav>
                                        <p:tav tm="100000">
                                          <p:val>
                                            <p:strVal val="#ppt_x"/>
                                          </p:val>
                                        </p:tav>
                                      </p:tavLst>
                                    </p:anim>
                                    <p:anim calcmode="lin" valueType="num">
                                      <p:cBhvr additive="base">
                                        <p:cTn id="13" dur="100" fill="hold"/>
                                        <p:tgtEl>
                                          <p:spTgt spid="17"/>
                                        </p:tgtEl>
                                        <p:attrNameLst>
                                          <p:attrName>ppt_y</p:attrName>
                                        </p:attrNameLst>
                                      </p:cBhvr>
                                      <p:tavLst>
                                        <p:tav tm="0">
                                          <p:val>
                                            <p:strVal val="#ppt_y"/>
                                          </p:val>
                                        </p:tav>
                                        <p:tav tm="100000">
                                          <p:val>
                                            <p:strVal val="#ppt_y"/>
                                          </p:val>
                                        </p:tav>
                                      </p:tavLst>
                                    </p:anim>
                                  </p:childTnLst>
                                </p:cTn>
                              </p:par>
                            </p:childTnLst>
                          </p:cTn>
                        </p:par>
                        <p:par>
                          <p:cTn id="14" fill="hold">
                            <p:stCondLst>
                              <p:cond delay="200"/>
                            </p:stCondLst>
                            <p:childTnLst>
                              <p:par>
                                <p:cTn id="15" presetID="2" presetClass="entr" presetSubtype="8" fill="hold" grpId="0" nodeType="afterEffect">
                                  <p:stCondLst>
                                    <p:cond delay="0"/>
                                  </p:stCondLst>
                                  <p:childTnLst>
                                    <p:set>
                                      <p:cBhvr>
                                        <p:cTn id="16" dur="1" fill="hold">
                                          <p:stCondLst>
                                            <p:cond delay="0"/>
                                          </p:stCondLst>
                                        </p:cTn>
                                        <p:tgtEl>
                                          <p:spTgt spid="18"/>
                                        </p:tgtEl>
                                        <p:attrNameLst>
                                          <p:attrName>style.visibility</p:attrName>
                                        </p:attrNameLst>
                                      </p:cBhvr>
                                      <p:to>
                                        <p:strVal val="visible"/>
                                      </p:to>
                                    </p:set>
                                    <p:anim calcmode="lin" valueType="num">
                                      <p:cBhvr additive="base">
                                        <p:cTn id="17" dur="100" fill="hold"/>
                                        <p:tgtEl>
                                          <p:spTgt spid="18"/>
                                        </p:tgtEl>
                                        <p:attrNameLst>
                                          <p:attrName>ppt_x</p:attrName>
                                        </p:attrNameLst>
                                      </p:cBhvr>
                                      <p:tavLst>
                                        <p:tav tm="0">
                                          <p:val>
                                            <p:strVal val="0-#ppt_w/2"/>
                                          </p:val>
                                        </p:tav>
                                        <p:tav tm="100000">
                                          <p:val>
                                            <p:strVal val="#ppt_x"/>
                                          </p:val>
                                        </p:tav>
                                      </p:tavLst>
                                    </p:anim>
                                    <p:anim calcmode="lin" valueType="num">
                                      <p:cBhvr additive="base">
                                        <p:cTn id="18" dur="100" fill="hold"/>
                                        <p:tgtEl>
                                          <p:spTgt spid="18"/>
                                        </p:tgtEl>
                                        <p:attrNameLst>
                                          <p:attrName>ppt_y</p:attrName>
                                        </p:attrNameLst>
                                      </p:cBhvr>
                                      <p:tavLst>
                                        <p:tav tm="0">
                                          <p:val>
                                            <p:strVal val="#ppt_y"/>
                                          </p:val>
                                        </p:tav>
                                        <p:tav tm="100000">
                                          <p:val>
                                            <p:strVal val="#ppt_y"/>
                                          </p:val>
                                        </p:tav>
                                      </p:tavLst>
                                    </p:anim>
                                  </p:childTnLst>
                                </p:cTn>
                              </p:par>
                            </p:childTnLst>
                          </p:cTn>
                        </p:par>
                        <p:par>
                          <p:cTn id="19" fill="hold">
                            <p:stCondLst>
                              <p:cond delay="300"/>
                            </p:stCondLst>
                            <p:childTnLst>
                              <p:par>
                                <p:cTn id="20" presetID="2" presetClass="entr" presetSubtype="8" fill="hold" grpId="0" nodeType="afterEffect">
                                  <p:stCondLst>
                                    <p:cond delay="0"/>
                                  </p:stCondLst>
                                  <p:childTnLst>
                                    <p:set>
                                      <p:cBhvr>
                                        <p:cTn id="21" dur="1" fill="hold">
                                          <p:stCondLst>
                                            <p:cond delay="0"/>
                                          </p:stCondLst>
                                        </p:cTn>
                                        <p:tgtEl>
                                          <p:spTgt spid="26"/>
                                        </p:tgtEl>
                                        <p:attrNameLst>
                                          <p:attrName>style.visibility</p:attrName>
                                        </p:attrNameLst>
                                      </p:cBhvr>
                                      <p:to>
                                        <p:strVal val="visible"/>
                                      </p:to>
                                    </p:set>
                                    <p:anim calcmode="lin" valueType="num">
                                      <p:cBhvr additive="base">
                                        <p:cTn id="22" dur="100" fill="hold"/>
                                        <p:tgtEl>
                                          <p:spTgt spid="26"/>
                                        </p:tgtEl>
                                        <p:attrNameLst>
                                          <p:attrName>ppt_x</p:attrName>
                                        </p:attrNameLst>
                                      </p:cBhvr>
                                      <p:tavLst>
                                        <p:tav tm="0">
                                          <p:val>
                                            <p:strVal val="0-#ppt_w/2"/>
                                          </p:val>
                                        </p:tav>
                                        <p:tav tm="100000">
                                          <p:val>
                                            <p:strVal val="#ppt_x"/>
                                          </p:val>
                                        </p:tav>
                                      </p:tavLst>
                                    </p:anim>
                                    <p:anim calcmode="lin" valueType="num">
                                      <p:cBhvr additive="base">
                                        <p:cTn id="23" dur="100" fill="hold"/>
                                        <p:tgtEl>
                                          <p:spTgt spid="26"/>
                                        </p:tgtEl>
                                        <p:attrNameLst>
                                          <p:attrName>ppt_y</p:attrName>
                                        </p:attrNameLst>
                                      </p:cBhvr>
                                      <p:tavLst>
                                        <p:tav tm="0">
                                          <p:val>
                                            <p:strVal val="#ppt_y"/>
                                          </p:val>
                                        </p:tav>
                                        <p:tav tm="100000">
                                          <p:val>
                                            <p:strVal val="#ppt_y"/>
                                          </p:val>
                                        </p:tav>
                                      </p:tavLst>
                                    </p:anim>
                                  </p:childTnLst>
                                </p:cTn>
                              </p:par>
                            </p:childTnLst>
                          </p:cTn>
                        </p:par>
                        <p:par>
                          <p:cTn id="24" fill="hold">
                            <p:stCondLst>
                              <p:cond delay="400"/>
                            </p:stCondLst>
                            <p:childTnLst>
                              <p:par>
                                <p:cTn id="25" presetID="2" presetClass="entr" presetSubtype="8" fill="hold" grpId="0" nodeType="afterEffect">
                                  <p:stCondLst>
                                    <p:cond delay="0"/>
                                  </p:stCondLst>
                                  <p:childTnLst>
                                    <p:set>
                                      <p:cBhvr>
                                        <p:cTn id="26" dur="1" fill="hold">
                                          <p:stCondLst>
                                            <p:cond delay="0"/>
                                          </p:stCondLst>
                                        </p:cTn>
                                        <p:tgtEl>
                                          <p:spTgt spid="27"/>
                                        </p:tgtEl>
                                        <p:attrNameLst>
                                          <p:attrName>style.visibility</p:attrName>
                                        </p:attrNameLst>
                                      </p:cBhvr>
                                      <p:to>
                                        <p:strVal val="visible"/>
                                      </p:to>
                                    </p:set>
                                    <p:anim calcmode="lin" valueType="num">
                                      <p:cBhvr additive="base">
                                        <p:cTn id="27" dur="100" fill="hold"/>
                                        <p:tgtEl>
                                          <p:spTgt spid="27"/>
                                        </p:tgtEl>
                                        <p:attrNameLst>
                                          <p:attrName>ppt_x</p:attrName>
                                        </p:attrNameLst>
                                      </p:cBhvr>
                                      <p:tavLst>
                                        <p:tav tm="0">
                                          <p:val>
                                            <p:strVal val="0-#ppt_w/2"/>
                                          </p:val>
                                        </p:tav>
                                        <p:tav tm="100000">
                                          <p:val>
                                            <p:strVal val="#ppt_x"/>
                                          </p:val>
                                        </p:tav>
                                      </p:tavLst>
                                    </p:anim>
                                    <p:anim calcmode="lin" valueType="num">
                                      <p:cBhvr additive="base">
                                        <p:cTn id="28" dur="100" fill="hold"/>
                                        <p:tgtEl>
                                          <p:spTgt spid="27"/>
                                        </p:tgtEl>
                                        <p:attrNameLst>
                                          <p:attrName>ppt_y</p:attrName>
                                        </p:attrNameLst>
                                      </p:cBhvr>
                                      <p:tavLst>
                                        <p:tav tm="0">
                                          <p:val>
                                            <p:strVal val="#ppt_y"/>
                                          </p:val>
                                        </p:tav>
                                        <p:tav tm="100000">
                                          <p:val>
                                            <p:strVal val="#ppt_y"/>
                                          </p:val>
                                        </p:tav>
                                      </p:tavLst>
                                    </p:anim>
                                  </p:childTnLst>
                                </p:cTn>
                              </p:par>
                            </p:childTnLst>
                          </p:cTn>
                        </p:par>
                        <p:par>
                          <p:cTn id="29" fill="hold">
                            <p:stCondLst>
                              <p:cond delay="500"/>
                            </p:stCondLst>
                            <p:childTnLst>
                              <p:par>
                                <p:cTn id="30" presetID="12" presetClass="entr" presetSubtype="4" fill="hold" grpId="0" nodeType="afterEffect">
                                  <p:stCondLst>
                                    <p:cond delay="0"/>
                                  </p:stCondLst>
                                  <p:childTnLst>
                                    <p:set>
                                      <p:cBhvr>
                                        <p:cTn id="31" dur="1" fill="hold">
                                          <p:stCondLst>
                                            <p:cond delay="0"/>
                                          </p:stCondLst>
                                        </p:cTn>
                                        <p:tgtEl>
                                          <p:spTgt spid="28"/>
                                        </p:tgtEl>
                                        <p:attrNameLst>
                                          <p:attrName>style.visibility</p:attrName>
                                        </p:attrNameLst>
                                      </p:cBhvr>
                                      <p:to>
                                        <p:strVal val="visible"/>
                                      </p:to>
                                    </p:set>
                                    <p:anim calcmode="lin" valueType="num">
                                      <p:cBhvr additive="base">
                                        <p:cTn id="32" dur="300"/>
                                        <p:tgtEl>
                                          <p:spTgt spid="28"/>
                                        </p:tgtEl>
                                        <p:attrNameLst>
                                          <p:attrName>ppt_y</p:attrName>
                                        </p:attrNameLst>
                                      </p:cBhvr>
                                      <p:tavLst>
                                        <p:tav tm="0">
                                          <p:val>
                                            <p:strVal val="#ppt_y+#ppt_h*1.125000"/>
                                          </p:val>
                                        </p:tav>
                                        <p:tav tm="100000">
                                          <p:val>
                                            <p:strVal val="#ppt_y"/>
                                          </p:val>
                                        </p:tav>
                                      </p:tavLst>
                                    </p:anim>
                                    <p:animEffect transition="in" filter="wipe(up)">
                                      <p:cBhvr>
                                        <p:cTn id="33" dur="300"/>
                                        <p:tgtEl>
                                          <p:spTgt spid="28"/>
                                        </p:tgtEl>
                                      </p:cBhvr>
                                    </p:animEffect>
                                  </p:childTnLst>
                                </p:cTn>
                              </p:par>
                            </p:childTnLst>
                          </p:cTn>
                        </p:par>
                        <p:par>
                          <p:cTn id="34" fill="hold">
                            <p:stCondLst>
                              <p:cond delay="800"/>
                            </p:stCondLst>
                            <p:childTnLst>
                              <p:par>
                                <p:cTn id="35" presetID="22" presetClass="entr" presetSubtype="2" fill="hold" nodeType="afterEffect">
                                  <p:stCondLst>
                                    <p:cond delay="0"/>
                                  </p:stCondLst>
                                  <p:childTnLst>
                                    <p:set>
                                      <p:cBhvr>
                                        <p:cTn id="36" dur="1" fill="hold">
                                          <p:stCondLst>
                                            <p:cond delay="0"/>
                                          </p:stCondLst>
                                        </p:cTn>
                                        <p:tgtEl>
                                          <p:spTgt spid="29"/>
                                        </p:tgtEl>
                                        <p:attrNameLst>
                                          <p:attrName>style.visibility</p:attrName>
                                        </p:attrNameLst>
                                      </p:cBhvr>
                                      <p:to>
                                        <p:strVal val="visible"/>
                                      </p:to>
                                    </p:set>
                                    <p:animEffect transition="in" filter="wipe(right)">
                                      <p:cBhvr>
                                        <p:cTn id="37" dur="300"/>
                                        <p:tgtEl>
                                          <p:spTgt spid="29"/>
                                        </p:tgtEl>
                                      </p:cBhvr>
                                    </p:animEffect>
                                  </p:childTnLst>
                                </p:cTn>
                              </p:par>
                            </p:childTnLst>
                          </p:cTn>
                        </p:par>
                        <p:par>
                          <p:cTn id="38" fill="hold">
                            <p:stCondLst>
                              <p:cond delay="1100"/>
                            </p:stCondLst>
                            <p:childTnLst>
                              <p:par>
                                <p:cTn id="39" presetID="16" presetClass="entr" presetSubtype="21" fill="hold" nodeType="afterEffect">
                                  <p:stCondLst>
                                    <p:cond delay="0"/>
                                  </p:stCondLst>
                                  <p:childTnLst>
                                    <p:set>
                                      <p:cBhvr>
                                        <p:cTn id="40" dur="1" fill="hold">
                                          <p:stCondLst>
                                            <p:cond delay="0"/>
                                          </p:stCondLst>
                                        </p:cTn>
                                        <p:tgtEl>
                                          <p:spTgt spid="38"/>
                                        </p:tgtEl>
                                        <p:attrNameLst>
                                          <p:attrName>style.visibility</p:attrName>
                                        </p:attrNameLst>
                                      </p:cBhvr>
                                      <p:to>
                                        <p:strVal val="visible"/>
                                      </p:to>
                                    </p:set>
                                    <p:animEffect transition="in" filter="barn(inVertical)">
                                      <p:cBhvr>
                                        <p:cTn id="41" dur="500"/>
                                        <p:tgtEl>
                                          <p:spTgt spid="38"/>
                                        </p:tgtEl>
                                      </p:cBhvr>
                                    </p:animEffect>
                                  </p:childTnLst>
                                </p:cTn>
                              </p:par>
                              <p:par>
                                <p:cTn id="42" presetID="21" presetClass="entr" presetSubtype="1" fill="hold" grpId="0" nodeType="withEffect">
                                  <p:stCondLst>
                                    <p:cond delay="0"/>
                                  </p:stCondLst>
                                  <p:childTnLst>
                                    <p:set>
                                      <p:cBhvr>
                                        <p:cTn id="43" dur="1" fill="hold">
                                          <p:stCondLst>
                                            <p:cond delay="0"/>
                                          </p:stCondLst>
                                        </p:cTn>
                                        <p:tgtEl>
                                          <p:spTgt spid="14"/>
                                        </p:tgtEl>
                                        <p:attrNameLst>
                                          <p:attrName>style.visibility</p:attrName>
                                        </p:attrNameLst>
                                      </p:cBhvr>
                                      <p:to>
                                        <p:strVal val="visible"/>
                                      </p:to>
                                    </p:set>
                                    <p:animEffect transition="in" filter="wheel(1)">
                                      <p:cBhvr>
                                        <p:cTn id="44"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8" grpId="0" animBg="1"/>
      <p:bldP spid="26" grpId="0" animBg="1"/>
      <p:bldP spid="27" grpId="0" animBg="1"/>
      <p:bldP spid="28" grpId="0"/>
      <p:bldP spid="14" grpId="0"/>
    </p:bldLst>
  </p:timing>
</p:sld>
</file>

<file path=ppt/slides/slide3.xml><?xml version="1.0" encoding="utf-8"?>
<p:sld xmlns:a="http://schemas.openxmlformats.org/drawingml/2006/main" xmlns:r="http://schemas.openxmlformats.org/officeDocument/2006/relationships" xmlns:p="http://schemas.openxmlformats.org/presentationml/2006/main">
  <p:cSld>
    <p:bg bwMode="auto">
      <p:bgPr>
        <a:blipFill dpi="0" rotWithShape="1">
          <a:blip r:embed="rId3">
            <a:alphaModFix amt="64000"/>
            <a:lum/>
          </a:blip>
          <a:srcRect/>
          <a:stretch>
            <a:fillRect l="-10000" r="-10000"/>
          </a:stretch>
        </a:blipFill>
        <a:effectLst/>
      </p:bgPr>
    </p:bg>
    <p:spTree>
      <p:nvGrpSpPr>
        <p:cNvPr id="1" name=""/>
        <p:cNvGrpSpPr/>
        <p:nvPr/>
      </p:nvGrpSpPr>
      <p:grpSpPr>
        <a:xfrm>
          <a:off x="0" y="0"/>
          <a:ext cx="0" cy="0"/>
          <a:chOff x="0" y="0"/>
          <a:chExt cx="0" cy="0"/>
        </a:xfrm>
      </p:grpSpPr>
      <p:pic>
        <p:nvPicPr>
          <p:cNvPr id="15" name="图片 6"/>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1188640" y="0"/>
            <a:ext cx="7715251"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平行四边形 8"/>
          <p:cNvSpPr>
            <a:spLocks noChangeArrowheads="1"/>
          </p:cNvSpPr>
          <p:nvPr/>
        </p:nvSpPr>
        <p:spPr bwMode="auto">
          <a:xfrm>
            <a:off x="477070" y="1831180"/>
            <a:ext cx="8666932" cy="2036713"/>
          </a:xfrm>
          <a:prstGeom prst="parallelogram">
            <a:avLst>
              <a:gd name="adj" fmla="val 47034"/>
            </a:avLst>
          </a:prstGeom>
          <a:solidFill>
            <a:srgbClr val="124768">
              <a:alpha val="86000"/>
            </a:srgbClr>
          </a:solidFill>
          <a:ln>
            <a:noFill/>
          </a:ln>
        </p:spPr>
        <p:txBody>
          <a:bodyPr lIns="68580" tIns="34290" rIns="68580" bIns="34290"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endParaRPr lang="zh-CN" altLang="en-US">
              <a:solidFill>
                <a:srgbClr val="FFFFFF"/>
              </a:solidFill>
            </a:endParaRPr>
          </a:p>
        </p:txBody>
      </p:sp>
      <p:sp>
        <p:nvSpPr>
          <p:cNvPr id="17" name="TextBox 16"/>
          <p:cNvSpPr txBox="1"/>
          <p:nvPr/>
        </p:nvSpPr>
        <p:spPr>
          <a:xfrm>
            <a:off x="2915816" y="2430199"/>
            <a:ext cx="3816424" cy="838673"/>
          </a:xfrm>
          <a:prstGeom prst="rect">
            <a:avLst/>
          </a:prstGeom>
          <a:noFill/>
        </p:spPr>
        <p:txBody>
          <a:bodyPr wrap="square" lIns="68562" tIns="34281" rIns="68562" bIns="34281" rtlCol="0">
            <a:spAutoFit/>
          </a:bodyPr>
          <a:lstStyle/>
          <a:p>
            <a:pPr algn="dist"/>
            <a:r>
              <a:rPr lang="zh-TW" altLang="en-US" sz="5000" b="0" dirty="0">
                <a:solidFill>
                  <a:schemeClr val="bg1"/>
                </a:solidFill>
                <a:latin typeface="微软雅黑" panose="020B0503020204020204" pitchFamily="34" charset="-122"/>
                <a:ea typeface="微软雅黑" panose="020B0503020204020204" pitchFamily="34" charset="-122"/>
              </a:rPr>
              <a:t>緒論</a:t>
            </a:r>
            <a:endParaRPr lang="zh-CN" altLang="en-US" sz="5000" b="0" dirty="0">
              <a:solidFill>
                <a:schemeClr val="bg1"/>
              </a:solidFill>
              <a:latin typeface="微软雅黑" panose="020B0503020204020204" pitchFamily="34" charset="-122"/>
              <a:ea typeface="微软雅黑" panose="020B0503020204020204" pitchFamily="34" charset="-122"/>
            </a:endParaRPr>
          </a:p>
        </p:txBody>
      </p:sp>
      <p:sp>
        <p:nvSpPr>
          <p:cNvPr id="6" name="橢圓 12">
            <a:extLst>
              <a:ext uri="{FF2B5EF4-FFF2-40B4-BE49-F238E27FC236}">
                <a16:creationId xmlns:a16="http://schemas.microsoft.com/office/drawing/2014/main" id="{223F006C-967C-483A-B50B-4FDB775B3057}"/>
              </a:ext>
            </a:extLst>
          </p:cNvPr>
          <p:cNvSpPr/>
          <p:nvPr/>
        </p:nvSpPr>
        <p:spPr>
          <a:xfrm>
            <a:off x="8172400" y="4482762"/>
            <a:ext cx="792088" cy="62753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dirty="0">
                <a:ln w="0"/>
                <a:solidFill>
                  <a:schemeClr val="tx2">
                    <a:lumMod val="60000"/>
                    <a:lumOff val="40000"/>
                  </a:schemeClr>
                </a:solidFill>
                <a:effectLst>
                  <a:outerShdw blurRad="38100" dist="19050" dir="2700000" algn="tl" rotWithShape="0">
                    <a:schemeClr val="dk1">
                      <a:alpha val="40000"/>
                    </a:schemeClr>
                  </a:outerShdw>
                </a:effectLst>
                <a:latin typeface="Segoe Print" panose="02000600000000000000" pitchFamily="2" charset="0"/>
                <a:ea typeface="標楷體" panose="03000509000000000000" pitchFamily="65" charset="-120"/>
              </a:rPr>
              <a:t>3</a:t>
            </a:r>
            <a:endParaRPr lang="zh-TW" altLang="en-US" sz="2000" dirty="0">
              <a:ln w="0"/>
              <a:solidFill>
                <a:schemeClr val="tx2">
                  <a:lumMod val="60000"/>
                  <a:lumOff val="40000"/>
                </a:schemeClr>
              </a:solidFill>
              <a:effectLst>
                <a:outerShdw blurRad="38100" dist="19050" dir="2700000" algn="tl" rotWithShape="0">
                  <a:schemeClr val="dk1">
                    <a:alpha val="40000"/>
                  </a:schemeClr>
                </a:outerShdw>
              </a:effectLst>
              <a:latin typeface="Segoe Print" panose="02000600000000000000" pitchFamily="2" charset="0"/>
              <a:ea typeface="標楷體" panose="03000509000000000000" pitchFamily="65" charset="-120"/>
            </a:endParaRPr>
          </a:p>
        </p:txBody>
      </p:sp>
    </p:spTree>
    <p:extLst>
      <p:ext uri="{BB962C8B-B14F-4D97-AF65-F5344CB8AC3E}">
        <p14:creationId xmlns:p14="http://schemas.microsoft.com/office/powerpoint/2010/main" val="3742856612"/>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strips(downLeft)">
                                      <p:cBhvr>
                                        <p:cTn id="7" dur="500"/>
                                        <p:tgtEl>
                                          <p:spTgt spid="15"/>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wipe(left)">
                                      <p:cBhvr>
                                        <p:cTn id="11" dur="500"/>
                                        <p:tgtEl>
                                          <p:spTgt spid="16"/>
                                        </p:tgtEl>
                                      </p:cBhvr>
                                    </p:animEffect>
                                  </p:childTnLst>
                                </p:cTn>
                              </p:par>
                            </p:childTnLst>
                          </p:cTn>
                        </p:par>
                        <p:par>
                          <p:cTn id="12" fill="hold">
                            <p:stCondLst>
                              <p:cond delay="1000"/>
                            </p:stCondLst>
                            <p:childTnLst>
                              <p:par>
                                <p:cTn id="13" presetID="41" presetClass="entr" presetSubtype="0" fill="hold" grpId="0" nodeType="afterEffect">
                                  <p:stCondLst>
                                    <p:cond delay="0"/>
                                  </p:stCondLst>
                                  <p:iterate type="lt">
                                    <p:tmPct val="10000"/>
                                  </p:iterate>
                                  <p:childTnLst>
                                    <p:set>
                                      <p:cBhvr>
                                        <p:cTn id="14" dur="1" fill="hold">
                                          <p:stCondLst>
                                            <p:cond delay="0"/>
                                          </p:stCondLst>
                                        </p:cTn>
                                        <p:tgtEl>
                                          <p:spTgt spid="17"/>
                                        </p:tgtEl>
                                        <p:attrNameLst>
                                          <p:attrName>style.visibility</p:attrName>
                                        </p:attrNameLst>
                                      </p:cBhvr>
                                      <p:to>
                                        <p:strVal val="visible"/>
                                      </p:to>
                                    </p:set>
                                    <p:anim calcmode="lin" valueType="num">
                                      <p:cBhvr>
                                        <p:cTn id="15" dur="500" fill="hold"/>
                                        <p:tgtEl>
                                          <p:spTgt spid="17"/>
                                        </p:tgtEl>
                                        <p:attrNameLst>
                                          <p:attrName>ppt_x</p:attrName>
                                        </p:attrNameLst>
                                      </p:cBhvr>
                                      <p:tavLst>
                                        <p:tav tm="0">
                                          <p:val>
                                            <p:strVal val="#ppt_x"/>
                                          </p:val>
                                        </p:tav>
                                        <p:tav tm="50000">
                                          <p:val>
                                            <p:strVal val="#ppt_x+.1"/>
                                          </p:val>
                                        </p:tav>
                                        <p:tav tm="100000">
                                          <p:val>
                                            <p:strVal val="#ppt_x"/>
                                          </p:val>
                                        </p:tav>
                                      </p:tavLst>
                                    </p:anim>
                                    <p:anim calcmode="lin" valueType="num">
                                      <p:cBhvr>
                                        <p:cTn id="16" dur="500" fill="hold"/>
                                        <p:tgtEl>
                                          <p:spTgt spid="17"/>
                                        </p:tgtEl>
                                        <p:attrNameLst>
                                          <p:attrName>ppt_y</p:attrName>
                                        </p:attrNameLst>
                                      </p:cBhvr>
                                      <p:tavLst>
                                        <p:tav tm="0">
                                          <p:val>
                                            <p:strVal val="#ppt_y"/>
                                          </p:val>
                                        </p:tav>
                                        <p:tav tm="100000">
                                          <p:val>
                                            <p:strVal val="#ppt_y"/>
                                          </p:val>
                                        </p:tav>
                                      </p:tavLst>
                                    </p:anim>
                                    <p:anim calcmode="lin" valueType="num">
                                      <p:cBhvr>
                                        <p:cTn id="17" dur="500" fill="hold"/>
                                        <p:tgtEl>
                                          <p:spTgt spid="17"/>
                                        </p:tgtEl>
                                        <p:attrNameLst>
                                          <p:attrName>ppt_h</p:attrName>
                                        </p:attrNameLst>
                                      </p:cBhvr>
                                      <p:tavLst>
                                        <p:tav tm="0">
                                          <p:val>
                                            <p:strVal val="#ppt_h/10"/>
                                          </p:val>
                                        </p:tav>
                                        <p:tav tm="50000">
                                          <p:val>
                                            <p:strVal val="#ppt_h+.01"/>
                                          </p:val>
                                        </p:tav>
                                        <p:tav tm="100000">
                                          <p:val>
                                            <p:strVal val="#ppt_h"/>
                                          </p:val>
                                        </p:tav>
                                      </p:tavLst>
                                    </p:anim>
                                    <p:anim calcmode="lin" valueType="num">
                                      <p:cBhvr>
                                        <p:cTn id="18" dur="500" fill="hold"/>
                                        <p:tgtEl>
                                          <p:spTgt spid="17"/>
                                        </p:tgtEl>
                                        <p:attrNameLst>
                                          <p:attrName>ppt_w</p:attrName>
                                        </p:attrNameLst>
                                      </p:cBhvr>
                                      <p:tavLst>
                                        <p:tav tm="0">
                                          <p:val>
                                            <p:strVal val="#ppt_w/10"/>
                                          </p:val>
                                        </p:tav>
                                        <p:tav tm="50000">
                                          <p:val>
                                            <p:strVal val="#ppt_w+.01"/>
                                          </p:val>
                                        </p:tav>
                                        <p:tav tm="100000">
                                          <p:val>
                                            <p:strVal val="#ppt_w"/>
                                          </p:val>
                                        </p:tav>
                                      </p:tavLst>
                                    </p:anim>
                                    <p:animEffect transition="in" filter="fade">
                                      <p:cBhvr>
                                        <p:cTn id="19" dur="500" tmFilter="0,0; .5, 1; 1, 1"/>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0">
          <a:blip r:embed="rId3">
            <a:alphaModFix amt="64000"/>
            <a:lum/>
          </a:blip>
          <a:srcRect/>
          <a:stretch>
            <a:fillRect l="-10000" r="-10000"/>
          </a:stretch>
        </a:blipFill>
        <a:effectLst/>
      </p:bgPr>
    </p:bg>
    <p:spTree>
      <p:nvGrpSpPr>
        <p:cNvPr id="1" name=""/>
        <p:cNvGrpSpPr/>
        <p:nvPr/>
      </p:nvGrpSpPr>
      <p:grpSpPr>
        <a:xfrm>
          <a:off x="0" y="0"/>
          <a:ext cx="0" cy="0"/>
          <a:chOff x="0" y="0"/>
          <a:chExt cx="0" cy="0"/>
        </a:xfrm>
      </p:grpSpPr>
      <p:sp>
        <p:nvSpPr>
          <p:cNvPr id="1048622" name="矩形 44"/>
          <p:cNvSpPr/>
          <p:nvPr/>
        </p:nvSpPr>
        <p:spPr>
          <a:xfrm>
            <a:off x="0" y="457200"/>
            <a:ext cx="144463" cy="144463"/>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pPr>
            <a:endParaRPr lang="zh-CN" altLang="en-US"/>
          </a:p>
        </p:txBody>
      </p:sp>
      <p:sp>
        <p:nvSpPr>
          <p:cNvPr id="1048623" name="矩形 45"/>
          <p:cNvSpPr/>
          <p:nvPr/>
        </p:nvSpPr>
        <p:spPr>
          <a:xfrm>
            <a:off x="198438" y="457200"/>
            <a:ext cx="144462" cy="14446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pPr>
            <a:endParaRPr lang="zh-CN" altLang="en-US"/>
          </a:p>
        </p:txBody>
      </p:sp>
      <p:sp>
        <p:nvSpPr>
          <p:cNvPr id="1048624" name="矩形 46"/>
          <p:cNvSpPr/>
          <p:nvPr/>
        </p:nvSpPr>
        <p:spPr>
          <a:xfrm>
            <a:off x="396875" y="457200"/>
            <a:ext cx="142875" cy="14446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pPr>
            <a:endParaRPr lang="zh-CN" altLang="en-US"/>
          </a:p>
        </p:txBody>
      </p:sp>
      <p:sp>
        <p:nvSpPr>
          <p:cNvPr id="1048625" name="矩形 47"/>
          <p:cNvSpPr/>
          <p:nvPr/>
        </p:nvSpPr>
        <p:spPr>
          <a:xfrm>
            <a:off x="593725" y="457200"/>
            <a:ext cx="144463" cy="14446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pPr>
            <a:endParaRPr lang="zh-CN" altLang="en-US"/>
          </a:p>
        </p:txBody>
      </p:sp>
      <p:sp>
        <p:nvSpPr>
          <p:cNvPr id="1048626" name="矩形 48"/>
          <p:cNvSpPr/>
          <p:nvPr/>
        </p:nvSpPr>
        <p:spPr>
          <a:xfrm>
            <a:off x="792163" y="457200"/>
            <a:ext cx="144462" cy="14446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pPr>
            <a:endParaRPr lang="zh-CN" altLang="en-US"/>
          </a:p>
        </p:txBody>
      </p:sp>
      <p:sp>
        <p:nvSpPr>
          <p:cNvPr id="1048627" name="TextBox 49"/>
          <p:cNvSpPr txBox="1">
            <a:spLocks noChangeArrowheads="1"/>
          </p:cNvSpPr>
          <p:nvPr/>
        </p:nvSpPr>
        <p:spPr bwMode="auto">
          <a:xfrm>
            <a:off x="1039074" y="186750"/>
            <a:ext cx="3100878" cy="707886"/>
          </a:xfrm>
          <a:prstGeom prst="rect">
            <a:avLst/>
          </a:prstGeom>
          <a:noFill/>
          <a:ln>
            <a:noFill/>
          </a:ln>
        </p:spPr>
        <p:txBody>
          <a:bodyPr wrap="square">
            <a:spAutoFit/>
          </a:bodyPr>
          <a:lstStyle/>
          <a:p>
            <a:pPr algn="dist"/>
            <a:r>
              <a:rPr lang="en-US" altLang="zh-TW" sz="4000" b="1" dirty="0">
                <a:solidFill>
                  <a:schemeClr val="tx2">
                    <a:lumMod val="50000"/>
                  </a:schemeClr>
                </a:solidFill>
                <a:latin typeface="標楷體" panose="03000509000000000000" pitchFamily="65" charset="-120"/>
                <a:ea typeface="標楷體" panose="03000509000000000000" pitchFamily="65" charset="-120"/>
              </a:rPr>
              <a:t>Open CV </a:t>
            </a:r>
            <a:endParaRPr lang="zh-CN" altLang="en-US" sz="4000" b="1" dirty="0">
              <a:solidFill>
                <a:schemeClr val="tx2">
                  <a:lumMod val="50000"/>
                </a:schemeClr>
              </a:solidFill>
              <a:latin typeface="標楷體" panose="03000509000000000000" pitchFamily="65" charset="-120"/>
              <a:ea typeface="標楷體" panose="03000509000000000000" pitchFamily="65" charset="-120"/>
            </a:endParaRPr>
          </a:p>
        </p:txBody>
      </p:sp>
      <p:cxnSp>
        <p:nvCxnSpPr>
          <p:cNvPr id="3145729" name="直接连接符 51"/>
          <p:cNvCxnSpPr>
            <a:cxnSpLocks/>
          </p:cNvCxnSpPr>
          <p:nvPr/>
        </p:nvCxnSpPr>
        <p:spPr>
          <a:xfrm flipH="1">
            <a:off x="4283968" y="530225"/>
            <a:ext cx="4553645" cy="0"/>
          </a:xfrm>
          <a:prstGeom prst="line">
            <a:avLst/>
          </a:prstGeom>
          <a:ln>
            <a:solidFill>
              <a:schemeClr val="tx2"/>
            </a:solidFill>
            <a:prstDash val="dashDot"/>
            <a:headEnd type="none" w="sm" len="sm"/>
            <a:tailEnd type="oval" w="sm" len="sm"/>
          </a:ln>
        </p:spPr>
        <p:style>
          <a:lnRef idx="1">
            <a:schemeClr val="accent1"/>
          </a:lnRef>
          <a:fillRef idx="0">
            <a:schemeClr val="accent1"/>
          </a:fillRef>
          <a:effectRef idx="0">
            <a:schemeClr val="accent1"/>
          </a:effectRef>
          <a:fontRef idx="minor">
            <a:schemeClr val="tx1"/>
          </a:fontRef>
        </p:style>
      </p:cxnSp>
      <p:sp>
        <p:nvSpPr>
          <p:cNvPr id="18" name="橢圓 27">
            <a:extLst>
              <a:ext uri="{FF2B5EF4-FFF2-40B4-BE49-F238E27FC236}">
                <a16:creationId xmlns:a16="http://schemas.microsoft.com/office/drawing/2014/main" id="{73161CB1-2FAF-4131-B404-9DACC2E97950}"/>
              </a:ext>
            </a:extLst>
          </p:cNvPr>
          <p:cNvSpPr/>
          <p:nvPr/>
        </p:nvSpPr>
        <p:spPr>
          <a:xfrm>
            <a:off x="8172400" y="4482762"/>
            <a:ext cx="792088" cy="62753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dirty="0">
                <a:ln w="0"/>
                <a:solidFill>
                  <a:schemeClr val="tx2">
                    <a:lumMod val="50000"/>
                  </a:schemeClr>
                </a:solidFill>
                <a:effectLst>
                  <a:outerShdw blurRad="38100" dist="19050" dir="2700000" algn="tl" rotWithShape="0">
                    <a:schemeClr val="dk1">
                      <a:alpha val="40000"/>
                    </a:schemeClr>
                  </a:outerShdw>
                </a:effectLst>
                <a:latin typeface="Segoe Print" panose="02000600000000000000" pitchFamily="2" charset="0"/>
                <a:ea typeface="標楷體" panose="03000509000000000000" pitchFamily="65" charset="-120"/>
              </a:rPr>
              <a:t>30</a:t>
            </a:r>
            <a:endParaRPr lang="zh-TW" altLang="en-US" sz="2000" dirty="0">
              <a:ln w="0"/>
              <a:solidFill>
                <a:schemeClr val="tx2">
                  <a:lumMod val="50000"/>
                </a:schemeClr>
              </a:solidFill>
              <a:effectLst>
                <a:outerShdw blurRad="38100" dist="19050" dir="2700000" algn="tl" rotWithShape="0">
                  <a:schemeClr val="dk1">
                    <a:alpha val="40000"/>
                  </a:schemeClr>
                </a:outerShdw>
              </a:effectLst>
              <a:latin typeface="Segoe Print" panose="02000600000000000000" pitchFamily="2" charset="0"/>
              <a:ea typeface="標楷體" panose="03000509000000000000" pitchFamily="65" charset="-120"/>
            </a:endParaRPr>
          </a:p>
        </p:txBody>
      </p:sp>
      <p:pic>
        <p:nvPicPr>
          <p:cNvPr id="1026" name="Picture 2">
            <a:extLst>
              <a:ext uri="{FF2B5EF4-FFF2-40B4-BE49-F238E27FC236}">
                <a16:creationId xmlns:a16="http://schemas.microsoft.com/office/drawing/2014/main" id="{F2E8E635-B60D-4AE7-BD60-9878FB26BCC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4184" t="41882" r="40511"/>
          <a:stretch/>
        </p:blipFill>
        <p:spPr bwMode="auto">
          <a:xfrm>
            <a:off x="3239851" y="1000344"/>
            <a:ext cx="2088233" cy="2688993"/>
          </a:xfrm>
          <a:prstGeom prst="rect">
            <a:avLst/>
          </a:prstGeom>
          <a:noFill/>
          <a:extLst>
            <a:ext uri="{909E8E84-426E-40DD-AFC4-6F175D3DCCD1}">
              <a14:hiddenFill xmlns:a14="http://schemas.microsoft.com/office/drawing/2010/main">
                <a:solidFill>
                  <a:srgbClr val="FFFFFF"/>
                </a:solidFill>
              </a14:hiddenFill>
            </a:ext>
          </a:extLst>
        </p:spPr>
      </p:pic>
      <p:sp>
        <p:nvSpPr>
          <p:cNvPr id="27" name="文字方塊 26">
            <a:extLst>
              <a:ext uri="{FF2B5EF4-FFF2-40B4-BE49-F238E27FC236}">
                <a16:creationId xmlns:a16="http://schemas.microsoft.com/office/drawing/2014/main" id="{B6B96F2E-E41F-4462-9441-544BC57391D3}"/>
              </a:ext>
            </a:extLst>
          </p:cNvPr>
          <p:cNvSpPr txBox="1"/>
          <p:nvPr/>
        </p:nvSpPr>
        <p:spPr>
          <a:xfrm>
            <a:off x="714680" y="3683272"/>
            <a:ext cx="7853764" cy="954107"/>
          </a:xfrm>
          <a:prstGeom prst="rect">
            <a:avLst/>
          </a:prstGeom>
          <a:noFill/>
        </p:spPr>
        <p:txBody>
          <a:bodyPr wrap="square" rtlCol="0">
            <a:spAutoFit/>
          </a:bodyPr>
          <a:lstStyle/>
          <a:p>
            <a:pPr marL="342900" indent="-342900" eaLnBrk="0" hangingPunct="0">
              <a:spcBef>
                <a:spcPct val="30000"/>
              </a:spcBef>
              <a:buFont typeface="Wingdings" panose="05000000000000000000" pitchFamily="2" charset="2"/>
              <a:buChar char="Ø"/>
              <a:defRPr/>
            </a:pPr>
            <a:r>
              <a:rPr lang="zh-TW" altLang="en-US" sz="2800" dirty="0">
                <a:solidFill>
                  <a:srgbClr val="195978"/>
                </a:solidFill>
                <a:ea typeface="DFKai-SB" panose="03000509000000000000" pitchFamily="65" charset="-120"/>
              </a:rPr>
              <a:t>用來判斷拍攝的資料是否為人臉後，再偵測出嘴巴的位置。</a:t>
            </a:r>
            <a:r>
              <a:rPr lang="zh-TW" altLang="en-US" sz="2800" dirty="0">
                <a:solidFill>
                  <a:srgbClr val="000000"/>
                </a:solidFill>
                <a:latin typeface="DFKai-SB" panose="03000509000000000000" pitchFamily="65" charset="-120"/>
                <a:ea typeface="DFKai-SB" panose="03000509000000000000" pitchFamily="65" charset="-120"/>
              </a:rPr>
              <a:t>​</a:t>
            </a:r>
            <a:endParaRPr lang="zh-TW" altLang="en-US" sz="2800" dirty="0"/>
          </a:p>
        </p:txBody>
      </p:sp>
    </p:spTree>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048622"/>
                                        </p:tgtEl>
                                        <p:attrNameLst>
                                          <p:attrName>style.visibility</p:attrName>
                                        </p:attrNameLst>
                                      </p:cBhvr>
                                      <p:to>
                                        <p:strVal val="visible"/>
                                      </p:to>
                                    </p:set>
                                    <p:anim calcmode="lin" valueType="num">
                                      <p:cBhvr additive="base">
                                        <p:cTn id="7" dur="100" fill="hold"/>
                                        <p:tgtEl>
                                          <p:spTgt spid="1048622"/>
                                        </p:tgtEl>
                                        <p:attrNameLst>
                                          <p:attrName>ppt_x</p:attrName>
                                        </p:attrNameLst>
                                      </p:cBhvr>
                                      <p:tavLst>
                                        <p:tav tm="0">
                                          <p:val>
                                            <p:strVal val="0-#ppt_w/2"/>
                                          </p:val>
                                        </p:tav>
                                        <p:tav tm="100000">
                                          <p:val>
                                            <p:strVal val="#ppt_x"/>
                                          </p:val>
                                        </p:tav>
                                      </p:tavLst>
                                    </p:anim>
                                    <p:anim calcmode="lin" valueType="num">
                                      <p:cBhvr additive="base">
                                        <p:cTn id="8" dur="100" fill="hold"/>
                                        <p:tgtEl>
                                          <p:spTgt spid="1048622"/>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100"/>
                            </p:stCondLst>
                            <p:childTnLst>
                              <p:par>
                                <p:cTn id="10" presetID="2" presetClass="entr" presetSubtype="8" fill="hold" grpId="0" nodeType="afterEffect">
                                  <p:stCondLst>
                                    <p:cond delay="0"/>
                                  </p:stCondLst>
                                  <p:childTnLst>
                                    <p:set>
                                      <p:cBhvr>
                                        <p:cTn id="11" dur="1" fill="hold">
                                          <p:stCondLst>
                                            <p:cond delay="0"/>
                                          </p:stCondLst>
                                        </p:cTn>
                                        <p:tgtEl>
                                          <p:spTgt spid="1048623"/>
                                        </p:tgtEl>
                                        <p:attrNameLst>
                                          <p:attrName>style.visibility</p:attrName>
                                        </p:attrNameLst>
                                      </p:cBhvr>
                                      <p:to>
                                        <p:strVal val="visible"/>
                                      </p:to>
                                    </p:set>
                                    <p:anim calcmode="lin" valueType="num">
                                      <p:cBhvr additive="base">
                                        <p:cTn id="12" dur="100" fill="hold"/>
                                        <p:tgtEl>
                                          <p:spTgt spid="1048623"/>
                                        </p:tgtEl>
                                        <p:attrNameLst>
                                          <p:attrName>ppt_x</p:attrName>
                                        </p:attrNameLst>
                                      </p:cBhvr>
                                      <p:tavLst>
                                        <p:tav tm="0">
                                          <p:val>
                                            <p:strVal val="0-#ppt_w/2"/>
                                          </p:val>
                                        </p:tav>
                                        <p:tav tm="100000">
                                          <p:val>
                                            <p:strVal val="#ppt_x"/>
                                          </p:val>
                                        </p:tav>
                                      </p:tavLst>
                                    </p:anim>
                                    <p:anim calcmode="lin" valueType="num">
                                      <p:cBhvr additive="base">
                                        <p:cTn id="13" dur="100" fill="hold"/>
                                        <p:tgtEl>
                                          <p:spTgt spid="1048623"/>
                                        </p:tgtEl>
                                        <p:attrNameLst>
                                          <p:attrName>ppt_y</p:attrName>
                                        </p:attrNameLst>
                                      </p:cBhvr>
                                      <p:tavLst>
                                        <p:tav tm="0">
                                          <p:val>
                                            <p:strVal val="#ppt_y"/>
                                          </p:val>
                                        </p:tav>
                                        <p:tav tm="100000">
                                          <p:val>
                                            <p:strVal val="#ppt_y"/>
                                          </p:val>
                                        </p:tav>
                                      </p:tavLst>
                                    </p:anim>
                                  </p:childTnLst>
                                </p:cTn>
                              </p:par>
                            </p:childTnLst>
                          </p:cTn>
                        </p:par>
                        <p:par>
                          <p:cTn id="14" fill="hold" nodeType="afterGroup">
                            <p:stCondLst>
                              <p:cond delay="200"/>
                            </p:stCondLst>
                            <p:childTnLst>
                              <p:par>
                                <p:cTn id="15" presetID="2" presetClass="entr" presetSubtype="8" fill="hold" grpId="0" nodeType="afterEffect">
                                  <p:stCondLst>
                                    <p:cond delay="0"/>
                                  </p:stCondLst>
                                  <p:childTnLst>
                                    <p:set>
                                      <p:cBhvr>
                                        <p:cTn id="16" dur="1" fill="hold">
                                          <p:stCondLst>
                                            <p:cond delay="0"/>
                                          </p:stCondLst>
                                        </p:cTn>
                                        <p:tgtEl>
                                          <p:spTgt spid="1048624"/>
                                        </p:tgtEl>
                                        <p:attrNameLst>
                                          <p:attrName>style.visibility</p:attrName>
                                        </p:attrNameLst>
                                      </p:cBhvr>
                                      <p:to>
                                        <p:strVal val="visible"/>
                                      </p:to>
                                    </p:set>
                                    <p:anim calcmode="lin" valueType="num">
                                      <p:cBhvr additive="base">
                                        <p:cTn id="17" dur="100" fill="hold"/>
                                        <p:tgtEl>
                                          <p:spTgt spid="1048624"/>
                                        </p:tgtEl>
                                        <p:attrNameLst>
                                          <p:attrName>ppt_x</p:attrName>
                                        </p:attrNameLst>
                                      </p:cBhvr>
                                      <p:tavLst>
                                        <p:tav tm="0">
                                          <p:val>
                                            <p:strVal val="0-#ppt_w/2"/>
                                          </p:val>
                                        </p:tav>
                                        <p:tav tm="100000">
                                          <p:val>
                                            <p:strVal val="#ppt_x"/>
                                          </p:val>
                                        </p:tav>
                                      </p:tavLst>
                                    </p:anim>
                                    <p:anim calcmode="lin" valueType="num">
                                      <p:cBhvr additive="base">
                                        <p:cTn id="18" dur="100" fill="hold"/>
                                        <p:tgtEl>
                                          <p:spTgt spid="1048624"/>
                                        </p:tgtEl>
                                        <p:attrNameLst>
                                          <p:attrName>ppt_y</p:attrName>
                                        </p:attrNameLst>
                                      </p:cBhvr>
                                      <p:tavLst>
                                        <p:tav tm="0">
                                          <p:val>
                                            <p:strVal val="#ppt_y"/>
                                          </p:val>
                                        </p:tav>
                                        <p:tav tm="100000">
                                          <p:val>
                                            <p:strVal val="#ppt_y"/>
                                          </p:val>
                                        </p:tav>
                                      </p:tavLst>
                                    </p:anim>
                                  </p:childTnLst>
                                </p:cTn>
                              </p:par>
                            </p:childTnLst>
                          </p:cTn>
                        </p:par>
                        <p:par>
                          <p:cTn id="19" fill="hold" nodeType="afterGroup">
                            <p:stCondLst>
                              <p:cond delay="300"/>
                            </p:stCondLst>
                            <p:childTnLst>
                              <p:par>
                                <p:cTn id="20" presetID="2" presetClass="entr" presetSubtype="8" fill="hold" grpId="0" nodeType="afterEffect">
                                  <p:stCondLst>
                                    <p:cond delay="0"/>
                                  </p:stCondLst>
                                  <p:childTnLst>
                                    <p:set>
                                      <p:cBhvr>
                                        <p:cTn id="21" dur="1" fill="hold">
                                          <p:stCondLst>
                                            <p:cond delay="0"/>
                                          </p:stCondLst>
                                        </p:cTn>
                                        <p:tgtEl>
                                          <p:spTgt spid="1048625"/>
                                        </p:tgtEl>
                                        <p:attrNameLst>
                                          <p:attrName>style.visibility</p:attrName>
                                        </p:attrNameLst>
                                      </p:cBhvr>
                                      <p:to>
                                        <p:strVal val="visible"/>
                                      </p:to>
                                    </p:set>
                                    <p:anim calcmode="lin" valueType="num">
                                      <p:cBhvr additive="base">
                                        <p:cTn id="22" dur="100" fill="hold"/>
                                        <p:tgtEl>
                                          <p:spTgt spid="1048625"/>
                                        </p:tgtEl>
                                        <p:attrNameLst>
                                          <p:attrName>ppt_x</p:attrName>
                                        </p:attrNameLst>
                                      </p:cBhvr>
                                      <p:tavLst>
                                        <p:tav tm="0">
                                          <p:val>
                                            <p:strVal val="0-#ppt_w/2"/>
                                          </p:val>
                                        </p:tav>
                                        <p:tav tm="100000">
                                          <p:val>
                                            <p:strVal val="#ppt_x"/>
                                          </p:val>
                                        </p:tav>
                                      </p:tavLst>
                                    </p:anim>
                                    <p:anim calcmode="lin" valueType="num">
                                      <p:cBhvr additive="base">
                                        <p:cTn id="23" dur="100" fill="hold"/>
                                        <p:tgtEl>
                                          <p:spTgt spid="1048625"/>
                                        </p:tgtEl>
                                        <p:attrNameLst>
                                          <p:attrName>ppt_y</p:attrName>
                                        </p:attrNameLst>
                                      </p:cBhvr>
                                      <p:tavLst>
                                        <p:tav tm="0">
                                          <p:val>
                                            <p:strVal val="#ppt_y"/>
                                          </p:val>
                                        </p:tav>
                                        <p:tav tm="100000">
                                          <p:val>
                                            <p:strVal val="#ppt_y"/>
                                          </p:val>
                                        </p:tav>
                                      </p:tavLst>
                                    </p:anim>
                                  </p:childTnLst>
                                </p:cTn>
                              </p:par>
                            </p:childTnLst>
                          </p:cTn>
                        </p:par>
                        <p:par>
                          <p:cTn id="24" fill="hold" nodeType="afterGroup">
                            <p:stCondLst>
                              <p:cond delay="400"/>
                            </p:stCondLst>
                            <p:childTnLst>
                              <p:par>
                                <p:cTn id="25" presetID="2" presetClass="entr" presetSubtype="8" fill="hold" grpId="0" nodeType="afterEffect">
                                  <p:stCondLst>
                                    <p:cond delay="0"/>
                                  </p:stCondLst>
                                  <p:childTnLst>
                                    <p:set>
                                      <p:cBhvr>
                                        <p:cTn id="26" dur="1" fill="hold">
                                          <p:stCondLst>
                                            <p:cond delay="0"/>
                                          </p:stCondLst>
                                        </p:cTn>
                                        <p:tgtEl>
                                          <p:spTgt spid="1048626"/>
                                        </p:tgtEl>
                                        <p:attrNameLst>
                                          <p:attrName>style.visibility</p:attrName>
                                        </p:attrNameLst>
                                      </p:cBhvr>
                                      <p:to>
                                        <p:strVal val="visible"/>
                                      </p:to>
                                    </p:set>
                                    <p:anim calcmode="lin" valueType="num">
                                      <p:cBhvr additive="base">
                                        <p:cTn id="27" dur="100" fill="hold"/>
                                        <p:tgtEl>
                                          <p:spTgt spid="1048626"/>
                                        </p:tgtEl>
                                        <p:attrNameLst>
                                          <p:attrName>ppt_x</p:attrName>
                                        </p:attrNameLst>
                                      </p:cBhvr>
                                      <p:tavLst>
                                        <p:tav tm="0">
                                          <p:val>
                                            <p:strVal val="0-#ppt_w/2"/>
                                          </p:val>
                                        </p:tav>
                                        <p:tav tm="100000">
                                          <p:val>
                                            <p:strVal val="#ppt_x"/>
                                          </p:val>
                                        </p:tav>
                                      </p:tavLst>
                                    </p:anim>
                                    <p:anim calcmode="lin" valueType="num">
                                      <p:cBhvr additive="base">
                                        <p:cTn id="28" dur="100" fill="hold"/>
                                        <p:tgtEl>
                                          <p:spTgt spid="1048626"/>
                                        </p:tgtEl>
                                        <p:attrNameLst>
                                          <p:attrName>ppt_y</p:attrName>
                                        </p:attrNameLst>
                                      </p:cBhvr>
                                      <p:tavLst>
                                        <p:tav tm="0">
                                          <p:val>
                                            <p:strVal val="#ppt_y"/>
                                          </p:val>
                                        </p:tav>
                                        <p:tav tm="100000">
                                          <p:val>
                                            <p:strVal val="#ppt_y"/>
                                          </p:val>
                                        </p:tav>
                                      </p:tavLst>
                                    </p:anim>
                                  </p:childTnLst>
                                </p:cTn>
                              </p:par>
                            </p:childTnLst>
                          </p:cTn>
                        </p:par>
                        <p:par>
                          <p:cTn id="29" fill="hold" nodeType="afterGroup">
                            <p:stCondLst>
                              <p:cond delay="500"/>
                            </p:stCondLst>
                            <p:childTnLst>
                              <p:par>
                                <p:cTn id="30" presetID="12" presetClass="entr" presetSubtype="4" fill="hold" grpId="0" nodeType="afterEffect">
                                  <p:stCondLst>
                                    <p:cond delay="0"/>
                                  </p:stCondLst>
                                  <p:childTnLst>
                                    <p:set>
                                      <p:cBhvr>
                                        <p:cTn id="31" dur="1" fill="hold">
                                          <p:stCondLst>
                                            <p:cond delay="0"/>
                                          </p:stCondLst>
                                        </p:cTn>
                                        <p:tgtEl>
                                          <p:spTgt spid="1048627"/>
                                        </p:tgtEl>
                                        <p:attrNameLst>
                                          <p:attrName>style.visibility</p:attrName>
                                        </p:attrNameLst>
                                      </p:cBhvr>
                                      <p:to>
                                        <p:strVal val="visible"/>
                                      </p:to>
                                    </p:set>
                                    <p:anim calcmode="lin" valueType="num">
                                      <p:cBhvr additive="base">
                                        <p:cTn id="32" dur="300"/>
                                        <p:tgtEl>
                                          <p:spTgt spid="1048627"/>
                                        </p:tgtEl>
                                        <p:attrNameLst>
                                          <p:attrName>ppt_y</p:attrName>
                                        </p:attrNameLst>
                                      </p:cBhvr>
                                      <p:tavLst>
                                        <p:tav tm="0">
                                          <p:val>
                                            <p:strVal val="#ppt_y+#ppt_h*1.125000"/>
                                          </p:val>
                                        </p:tav>
                                        <p:tav tm="100000">
                                          <p:val>
                                            <p:strVal val="#ppt_y"/>
                                          </p:val>
                                        </p:tav>
                                      </p:tavLst>
                                    </p:anim>
                                    <p:animEffect transition="in" filter="wipe(up)">
                                      <p:cBhvr>
                                        <p:cTn id="33" dur="300"/>
                                        <p:tgtEl>
                                          <p:spTgt spid="1048627"/>
                                        </p:tgtEl>
                                      </p:cBhvr>
                                    </p:animEffect>
                                  </p:childTnLst>
                                </p:cTn>
                              </p:par>
                            </p:childTnLst>
                          </p:cTn>
                        </p:par>
                        <p:par>
                          <p:cTn id="34" fill="hold" nodeType="afterGroup">
                            <p:stCondLst>
                              <p:cond delay="800"/>
                            </p:stCondLst>
                            <p:childTnLst>
                              <p:par>
                                <p:cTn id="35" presetID="22" presetClass="entr" presetSubtype="2" fill="hold" nodeType="afterEffect">
                                  <p:stCondLst>
                                    <p:cond delay="0"/>
                                  </p:stCondLst>
                                  <p:childTnLst>
                                    <p:set>
                                      <p:cBhvr>
                                        <p:cTn id="36" dur="1" fill="hold">
                                          <p:stCondLst>
                                            <p:cond delay="0"/>
                                          </p:stCondLst>
                                        </p:cTn>
                                        <p:tgtEl>
                                          <p:spTgt spid="3145729"/>
                                        </p:tgtEl>
                                        <p:attrNameLst>
                                          <p:attrName>style.visibility</p:attrName>
                                        </p:attrNameLst>
                                      </p:cBhvr>
                                      <p:to>
                                        <p:strVal val="visible"/>
                                      </p:to>
                                    </p:set>
                                    <p:animEffect transition="in" filter="wipe(right)">
                                      <p:cBhvr>
                                        <p:cTn id="37" dur="300"/>
                                        <p:tgtEl>
                                          <p:spTgt spid="3145729"/>
                                        </p:tgtEl>
                                      </p:cBhvr>
                                    </p:animEffect>
                                  </p:childTnLst>
                                </p:cTn>
                              </p:par>
                            </p:childTnLst>
                          </p:cTn>
                        </p:par>
                        <p:par>
                          <p:cTn id="38" fill="hold">
                            <p:stCondLst>
                              <p:cond delay="1100"/>
                            </p:stCondLst>
                            <p:childTnLst>
                              <p:par>
                                <p:cTn id="39" presetID="2" presetClass="entr" presetSubtype="4" fill="hold" grpId="0" nodeType="afterEffect">
                                  <p:stCondLst>
                                    <p:cond delay="0"/>
                                  </p:stCondLst>
                                  <p:childTnLst>
                                    <p:set>
                                      <p:cBhvr>
                                        <p:cTn id="40" dur="1" fill="hold">
                                          <p:stCondLst>
                                            <p:cond delay="0"/>
                                          </p:stCondLst>
                                        </p:cTn>
                                        <p:tgtEl>
                                          <p:spTgt spid="27"/>
                                        </p:tgtEl>
                                        <p:attrNameLst>
                                          <p:attrName>style.visibility</p:attrName>
                                        </p:attrNameLst>
                                      </p:cBhvr>
                                      <p:to>
                                        <p:strVal val="visible"/>
                                      </p:to>
                                    </p:set>
                                    <p:anim calcmode="lin" valueType="num">
                                      <p:cBhvr additive="base">
                                        <p:cTn id="41" dur="500" fill="hold"/>
                                        <p:tgtEl>
                                          <p:spTgt spid="27"/>
                                        </p:tgtEl>
                                        <p:attrNameLst>
                                          <p:attrName>ppt_x</p:attrName>
                                        </p:attrNameLst>
                                      </p:cBhvr>
                                      <p:tavLst>
                                        <p:tav tm="0">
                                          <p:val>
                                            <p:strVal val="#ppt_x"/>
                                          </p:val>
                                        </p:tav>
                                        <p:tav tm="100000">
                                          <p:val>
                                            <p:strVal val="#ppt_x"/>
                                          </p:val>
                                        </p:tav>
                                      </p:tavLst>
                                    </p:anim>
                                    <p:anim calcmode="lin" valueType="num">
                                      <p:cBhvr additive="base">
                                        <p:cTn id="42"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22" grpId="0" animBg="1"/>
      <p:bldP spid="1048623" grpId="0" animBg="1"/>
      <p:bldP spid="1048624" grpId="0" animBg="1"/>
      <p:bldP spid="1048625" grpId="0" animBg="1"/>
      <p:bldP spid="1048626" grpId="0" animBg="1"/>
      <p:bldP spid="1048627" grpId="0"/>
      <p:bldP spid="27" grpId="0"/>
    </p:bldLst>
  </p:timing>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0">
          <a:blip r:embed="rId3">
            <a:alphaModFix amt="64000"/>
            <a:lum/>
          </a:blip>
          <a:srcRect/>
          <a:stretch>
            <a:fillRect l="-10000" r="-10000"/>
          </a:stretch>
        </a:blipFill>
        <a:effectLst/>
      </p:bgPr>
    </p:bg>
    <p:spTree>
      <p:nvGrpSpPr>
        <p:cNvPr id="1" name=""/>
        <p:cNvGrpSpPr/>
        <p:nvPr/>
      </p:nvGrpSpPr>
      <p:grpSpPr>
        <a:xfrm>
          <a:off x="0" y="0"/>
          <a:ext cx="0" cy="0"/>
          <a:chOff x="0" y="0"/>
          <a:chExt cx="0" cy="0"/>
        </a:xfrm>
      </p:grpSpPr>
      <p:sp>
        <p:nvSpPr>
          <p:cNvPr id="1048697" name="矩形 1"/>
          <p:cNvSpPr/>
          <p:nvPr/>
        </p:nvSpPr>
        <p:spPr>
          <a:xfrm>
            <a:off x="0" y="457200"/>
            <a:ext cx="144463" cy="144463"/>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pPr>
            <a:endParaRPr lang="zh-CN" altLang="en-US">
              <a:solidFill>
                <a:prstClr val="white"/>
              </a:solidFill>
            </a:endParaRPr>
          </a:p>
        </p:txBody>
      </p:sp>
      <p:sp>
        <p:nvSpPr>
          <p:cNvPr id="1048698" name="矩形 2"/>
          <p:cNvSpPr/>
          <p:nvPr/>
        </p:nvSpPr>
        <p:spPr>
          <a:xfrm>
            <a:off x="198438" y="457200"/>
            <a:ext cx="144462" cy="14446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pPr>
            <a:endParaRPr lang="zh-CN" altLang="en-US">
              <a:solidFill>
                <a:prstClr val="white"/>
              </a:solidFill>
            </a:endParaRPr>
          </a:p>
        </p:txBody>
      </p:sp>
      <p:sp>
        <p:nvSpPr>
          <p:cNvPr id="1048699" name="矩形 3"/>
          <p:cNvSpPr/>
          <p:nvPr/>
        </p:nvSpPr>
        <p:spPr>
          <a:xfrm>
            <a:off x="396875" y="457200"/>
            <a:ext cx="142875" cy="14446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pPr>
            <a:endParaRPr lang="zh-CN" altLang="en-US">
              <a:solidFill>
                <a:prstClr val="white"/>
              </a:solidFill>
            </a:endParaRPr>
          </a:p>
        </p:txBody>
      </p:sp>
      <p:sp>
        <p:nvSpPr>
          <p:cNvPr id="1048700" name="矩形 4"/>
          <p:cNvSpPr/>
          <p:nvPr/>
        </p:nvSpPr>
        <p:spPr>
          <a:xfrm>
            <a:off x="593725" y="457200"/>
            <a:ext cx="144463" cy="14446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pPr>
            <a:endParaRPr lang="zh-CN" altLang="en-US">
              <a:solidFill>
                <a:prstClr val="white"/>
              </a:solidFill>
            </a:endParaRPr>
          </a:p>
        </p:txBody>
      </p:sp>
      <p:sp>
        <p:nvSpPr>
          <p:cNvPr id="1048701" name="矩形 5"/>
          <p:cNvSpPr/>
          <p:nvPr/>
        </p:nvSpPr>
        <p:spPr>
          <a:xfrm>
            <a:off x="792163" y="457200"/>
            <a:ext cx="144462" cy="14446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pPr>
            <a:endParaRPr lang="zh-CN" altLang="en-US">
              <a:solidFill>
                <a:prstClr val="white"/>
              </a:solidFill>
            </a:endParaRPr>
          </a:p>
        </p:txBody>
      </p:sp>
      <p:cxnSp>
        <p:nvCxnSpPr>
          <p:cNvPr id="3145743" name="直接连接符 51"/>
          <p:cNvCxnSpPr>
            <a:cxnSpLocks/>
          </p:cNvCxnSpPr>
          <p:nvPr/>
        </p:nvCxnSpPr>
        <p:spPr>
          <a:xfrm flipH="1">
            <a:off x="3851275" y="530225"/>
            <a:ext cx="4986338" cy="0"/>
          </a:xfrm>
          <a:prstGeom prst="line">
            <a:avLst/>
          </a:prstGeom>
          <a:ln>
            <a:solidFill>
              <a:schemeClr val="tx2"/>
            </a:solidFill>
            <a:prstDash val="dashDot"/>
            <a:headEnd type="none" w="sm" len="sm"/>
            <a:tailEnd type="oval" w="sm" len="sm"/>
          </a:ln>
        </p:spPr>
        <p:style>
          <a:lnRef idx="1">
            <a:schemeClr val="accent1"/>
          </a:lnRef>
          <a:fillRef idx="0">
            <a:schemeClr val="accent1"/>
          </a:fillRef>
          <a:effectRef idx="0">
            <a:schemeClr val="accent1"/>
          </a:effectRef>
          <a:fontRef idx="minor">
            <a:schemeClr val="tx1"/>
          </a:fontRef>
        </p:style>
      </p:cxnSp>
      <p:sp>
        <p:nvSpPr>
          <p:cNvPr id="1048711" name="TextBox 49"/>
          <p:cNvSpPr txBox="1">
            <a:spLocks noChangeArrowheads="1"/>
          </p:cNvSpPr>
          <p:nvPr/>
        </p:nvSpPr>
        <p:spPr bwMode="auto">
          <a:xfrm>
            <a:off x="1039074" y="186750"/>
            <a:ext cx="2709752" cy="707886"/>
          </a:xfrm>
          <a:prstGeom prst="rect">
            <a:avLst/>
          </a:prstGeom>
          <a:noFill/>
          <a:ln>
            <a:noFill/>
          </a:ln>
        </p:spPr>
        <p:txBody>
          <a:bodyPr>
            <a:spAutoFit/>
          </a:bodyPr>
          <a:lstStyle/>
          <a:p>
            <a:pPr algn="dist"/>
            <a:r>
              <a:rPr lang="zh-TW" altLang="en-US" sz="4000" b="1" dirty="0">
                <a:solidFill>
                  <a:schemeClr val="tx2">
                    <a:lumMod val="50000"/>
                  </a:schemeClr>
                </a:solidFill>
                <a:latin typeface="標楷體" panose="03000509000000000000" pitchFamily="65" charset="-120"/>
                <a:ea typeface="標楷體" panose="03000509000000000000" pitchFamily="65" charset="-120"/>
              </a:rPr>
              <a:t>路徑計算</a:t>
            </a:r>
            <a:endParaRPr lang="zh-CN" altLang="en-US" sz="4000" b="1" dirty="0">
              <a:solidFill>
                <a:schemeClr val="tx2">
                  <a:lumMod val="50000"/>
                </a:schemeClr>
              </a:solidFill>
              <a:latin typeface="標楷體" panose="03000509000000000000" pitchFamily="65" charset="-120"/>
              <a:ea typeface="標楷體" panose="03000509000000000000" pitchFamily="65" charset="-120"/>
            </a:endParaRPr>
          </a:p>
        </p:txBody>
      </p:sp>
      <p:sp>
        <p:nvSpPr>
          <p:cNvPr id="25" name="文字方塊 24">
            <a:extLst>
              <a:ext uri="{FF2B5EF4-FFF2-40B4-BE49-F238E27FC236}">
                <a16:creationId xmlns:a16="http://schemas.microsoft.com/office/drawing/2014/main" id="{67A61521-6C84-475B-8BF6-6912A36B81FA}"/>
              </a:ext>
            </a:extLst>
          </p:cNvPr>
          <p:cNvSpPr txBox="1"/>
          <p:nvPr/>
        </p:nvSpPr>
        <p:spPr>
          <a:xfrm>
            <a:off x="3245046" y="1148366"/>
            <a:ext cx="5706866" cy="2462213"/>
          </a:xfrm>
          <a:prstGeom prst="rect">
            <a:avLst/>
          </a:prstGeom>
          <a:noFill/>
        </p:spPr>
        <p:txBody>
          <a:bodyPr wrap="square" rtlCol="0">
            <a:spAutoFit/>
          </a:bodyPr>
          <a:lstStyle/>
          <a:p>
            <a:pPr marL="342900" indent="-342900">
              <a:buFont typeface="Wingdings" panose="05000000000000000000" pitchFamily="2" charset="2"/>
              <a:buChar char="Ø"/>
            </a:pPr>
            <a:r>
              <a:rPr lang="zh-TW" altLang="en-US" sz="2400" dirty="0">
                <a:solidFill>
                  <a:schemeClr val="bg2">
                    <a:lumMod val="50000"/>
                  </a:schemeClr>
                </a:solidFill>
                <a:latin typeface="標楷體" panose="03000509000000000000" pitchFamily="65" charset="-120"/>
                <a:ea typeface="標楷體" panose="03000509000000000000" pitchFamily="65" charset="-120"/>
              </a:rPr>
              <a:t>校正機械手臂的設置位置到與人臉</a:t>
            </a:r>
            <a:endParaRPr lang="en-US" altLang="zh-TW" sz="2400" dirty="0">
              <a:solidFill>
                <a:schemeClr val="bg2">
                  <a:lumMod val="50000"/>
                </a:schemeClr>
              </a:solidFill>
              <a:latin typeface="標楷體" panose="03000509000000000000" pitchFamily="65" charset="-120"/>
              <a:ea typeface="標楷體" panose="03000509000000000000" pitchFamily="65" charset="-120"/>
            </a:endParaRPr>
          </a:p>
          <a:p>
            <a:r>
              <a:rPr lang="zh-TW" altLang="en-US" sz="2400" dirty="0">
                <a:solidFill>
                  <a:schemeClr val="bg2">
                    <a:lumMod val="50000"/>
                  </a:schemeClr>
                </a:solidFill>
                <a:latin typeface="標楷體" panose="03000509000000000000" pitchFamily="65" charset="-120"/>
                <a:ea typeface="標楷體" panose="03000509000000000000" pitchFamily="65" charset="-120"/>
              </a:rPr>
              <a:t>  的相對位置。</a:t>
            </a:r>
            <a:endParaRPr lang="en-US" altLang="zh-TW" sz="2400" dirty="0">
              <a:solidFill>
                <a:schemeClr val="bg2">
                  <a:lumMod val="50000"/>
                </a:schemeClr>
              </a:solidFill>
              <a:latin typeface="標楷體" panose="03000509000000000000" pitchFamily="65" charset="-120"/>
              <a:ea typeface="標楷體" panose="03000509000000000000" pitchFamily="65" charset="-120"/>
            </a:endParaRPr>
          </a:p>
          <a:p>
            <a:endParaRPr lang="en-US" altLang="zh-TW" sz="1000" dirty="0">
              <a:solidFill>
                <a:schemeClr val="bg2">
                  <a:lumMod val="50000"/>
                </a:schemeClr>
              </a:solidFill>
              <a:latin typeface="標楷體" panose="03000509000000000000" pitchFamily="65" charset="-120"/>
              <a:ea typeface="標楷體" panose="03000509000000000000" pitchFamily="65" charset="-120"/>
            </a:endParaRPr>
          </a:p>
          <a:p>
            <a:pPr marL="342900" indent="-342900">
              <a:buFont typeface="Wingdings" panose="05000000000000000000" pitchFamily="2" charset="2"/>
              <a:buChar char="Ø"/>
            </a:pPr>
            <a:r>
              <a:rPr lang="zh-TW" altLang="en-US" sz="2400" dirty="0">
                <a:solidFill>
                  <a:schemeClr val="bg2">
                    <a:lumMod val="50000"/>
                  </a:schemeClr>
                </a:solidFill>
                <a:latin typeface="標楷體" panose="03000509000000000000" pitchFamily="65" charset="-120"/>
                <a:ea typeface="標楷體" panose="03000509000000000000" pitchFamily="65" charset="-120"/>
              </a:rPr>
              <a:t>判斷嘴巴的位置。</a:t>
            </a:r>
            <a:endParaRPr lang="en-US" altLang="zh-TW" sz="2400" dirty="0">
              <a:solidFill>
                <a:schemeClr val="bg2">
                  <a:lumMod val="50000"/>
                </a:schemeClr>
              </a:solidFill>
              <a:latin typeface="標楷體" panose="03000509000000000000" pitchFamily="65" charset="-120"/>
              <a:ea typeface="標楷體" panose="03000509000000000000" pitchFamily="65" charset="-120"/>
            </a:endParaRPr>
          </a:p>
          <a:p>
            <a:pPr marL="342900" indent="-342900">
              <a:buFont typeface="Wingdings" panose="05000000000000000000" pitchFamily="2" charset="2"/>
              <a:buChar char="Ø"/>
            </a:pPr>
            <a:r>
              <a:rPr lang="zh-TW" altLang="en-US" sz="2400" dirty="0">
                <a:solidFill>
                  <a:schemeClr val="bg2">
                    <a:lumMod val="50000"/>
                  </a:schemeClr>
                </a:solidFill>
                <a:latin typeface="標楷體" panose="03000509000000000000" pitchFamily="65" charset="-120"/>
                <a:ea typeface="標楷體" panose="03000509000000000000" pitchFamily="65" charset="-120"/>
              </a:rPr>
              <a:t>根據所計算的路徑驅動機械手臂，自動移動並轉動角度，再向下把喉鏡插入口腔。</a:t>
            </a:r>
            <a:endParaRPr lang="en-US" altLang="zh-TW" sz="2400" dirty="0">
              <a:solidFill>
                <a:schemeClr val="bg2">
                  <a:lumMod val="50000"/>
                </a:schemeClr>
              </a:solidFill>
              <a:latin typeface="標楷體" panose="03000509000000000000" pitchFamily="65" charset="-120"/>
              <a:ea typeface="標楷體" panose="03000509000000000000" pitchFamily="65" charset="-120"/>
            </a:endParaRPr>
          </a:p>
        </p:txBody>
      </p:sp>
      <p:pic>
        <p:nvPicPr>
          <p:cNvPr id="3" name="圖片 2">
            <a:extLst>
              <a:ext uri="{FF2B5EF4-FFF2-40B4-BE49-F238E27FC236}">
                <a16:creationId xmlns:a16="http://schemas.microsoft.com/office/drawing/2014/main" id="{4836502A-E880-4E1E-94A7-BDF94004AE2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70669" y="1151541"/>
            <a:ext cx="2859782" cy="2859782"/>
          </a:xfrm>
          <a:prstGeom prst="rect">
            <a:avLst/>
          </a:prstGeom>
          <a:effectLst>
            <a:outerShdw blurRad="50800" dist="38100" dir="2700000" algn="tl" rotWithShape="0">
              <a:prstClr val="black">
                <a:alpha val="40000"/>
              </a:prstClr>
            </a:outerShdw>
          </a:effectLst>
        </p:spPr>
      </p:pic>
      <p:sp>
        <p:nvSpPr>
          <p:cNvPr id="13" name="文字方塊 12">
            <a:extLst>
              <a:ext uri="{FF2B5EF4-FFF2-40B4-BE49-F238E27FC236}">
                <a16:creationId xmlns:a16="http://schemas.microsoft.com/office/drawing/2014/main" id="{9548BD8B-9281-456F-AC87-C16E261B1798}"/>
              </a:ext>
            </a:extLst>
          </p:cNvPr>
          <p:cNvSpPr txBox="1"/>
          <p:nvPr/>
        </p:nvSpPr>
        <p:spPr>
          <a:xfrm>
            <a:off x="198438" y="4222647"/>
            <a:ext cx="8964488" cy="338554"/>
          </a:xfrm>
          <a:prstGeom prst="rect">
            <a:avLst/>
          </a:prstGeom>
          <a:noFill/>
        </p:spPr>
        <p:txBody>
          <a:bodyPr wrap="square">
            <a:spAutoFit/>
          </a:bodyPr>
          <a:lstStyle/>
          <a:p>
            <a:r>
              <a:rPr lang="zh-TW" altLang="en-US" sz="1600" dirty="0">
                <a:solidFill>
                  <a:schemeClr val="bg2">
                    <a:lumMod val="50000"/>
                  </a:schemeClr>
                </a:solidFill>
                <a:latin typeface="標楷體" panose="03000509000000000000" pitchFamily="65" charset="-120"/>
                <a:ea typeface="標楷體" panose="03000509000000000000" pitchFamily="65" charset="-120"/>
              </a:rPr>
              <a:t>圖上標記 </a:t>
            </a:r>
            <a:r>
              <a:rPr lang="en-US" altLang="zh-TW" sz="1600" dirty="0">
                <a:solidFill>
                  <a:schemeClr val="bg2">
                    <a:lumMod val="50000"/>
                  </a:schemeClr>
                </a:solidFill>
                <a:latin typeface="標楷體" panose="03000509000000000000" pitchFamily="65" charset="-120"/>
                <a:ea typeface="標楷體" panose="03000509000000000000" pitchFamily="65" charset="-120"/>
              </a:rPr>
              <a:t>A:</a:t>
            </a:r>
            <a:r>
              <a:rPr lang="zh-TW" altLang="en-US" sz="1600" dirty="0">
                <a:solidFill>
                  <a:schemeClr val="bg2">
                    <a:lumMod val="50000"/>
                  </a:schemeClr>
                </a:solidFill>
                <a:latin typeface="標楷體" panose="03000509000000000000" pitchFamily="65" charset="-120"/>
                <a:ea typeface="標楷體" panose="03000509000000000000" pitchFamily="65" charset="-120"/>
              </a:rPr>
              <a:t>目前喉鏡尖端位置  </a:t>
            </a:r>
            <a:r>
              <a:rPr lang="en-US" altLang="zh-TW" sz="1600" dirty="0">
                <a:solidFill>
                  <a:schemeClr val="bg2">
                    <a:lumMod val="50000"/>
                  </a:schemeClr>
                </a:solidFill>
                <a:latin typeface="標楷體" panose="03000509000000000000" pitchFamily="65" charset="-120"/>
                <a:ea typeface="標楷體" panose="03000509000000000000" pitchFamily="65" charset="-120"/>
              </a:rPr>
              <a:t>B:</a:t>
            </a:r>
            <a:r>
              <a:rPr lang="zh-TW" altLang="en-US" sz="1600" dirty="0">
                <a:solidFill>
                  <a:schemeClr val="bg2">
                    <a:lumMod val="50000"/>
                  </a:schemeClr>
                </a:solidFill>
                <a:latin typeface="標楷體" panose="03000509000000000000" pitchFamily="65" charset="-120"/>
                <a:ea typeface="標楷體" panose="03000509000000000000" pitchFamily="65" charset="-120"/>
              </a:rPr>
              <a:t>臉部上方約</a:t>
            </a:r>
            <a:r>
              <a:rPr lang="en-US" altLang="zh-TW" sz="1600" dirty="0">
                <a:solidFill>
                  <a:schemeClr val="bg2">
                    <a:lumMod val="50000"/>
                  </a:schemeClr>
                </a:solidFill>
                <a:latin typeface="標楷體" panose="03000509000000000000" pitchFamily="65" charset="-120"/>
                <a:ea typeface="標楷體" panose="03000509000000000000" pitchFamily="65" charset="-120"/>
              </a:rPr>
              <a:t>30</a:t>
            </a:r>
            <a:r>
              <a:rPr lang="zh-TW" altLang="en-US" sz="1600" dirty="0">
                <a:solidFill>
                  <a:schemeClr val="bg2">
                    <a:lumMod val="50000"/>
                  </a:schemeClr>
                </a:solidFill>
                <a:latin typeface="標楷體" panose="03000509000000000000" pitchFamily="65" charset="-120"/>
                <a:ea typeface="標楷體" panose="03000509000000000000" pitchFamily="65" charset="-120"/>
              </a:rPr>
              <a:t>公分位置  </a:t>
            </a:r>
            <a:r>
              <a:rPr lang="en-US" altLang="zh-TW" sz="1600" dirty="0">
                <a:solidFill>
                  <a:schemeClr val="bg2">
                    <a:lumMod val="50000"/>
                  </a:schemeClr>
                </a:solidFill>
                <a:latin typeface="標楷體" panose="03000509000000000000" pitchFamily="65" charset="-120"/>
                <a:ea typeface="標楷體" panose="03000509000000000000" pitchFamily="65" charset="-120"/>
              </a:rPr>
              <a:t>C:</a:t>
            </a:r>
            <a:r>
              <a:rPr lang="zh-TW" altLang="en-US" sz="1600" dirty="0">
                <a:solidFill>
                  <a:schemeClr val="bg2">
                    <a:lumMod val="50000"/>
                  </a:schemeClr>
                </a:solidFill>
                <a:latin typeface="標楷體" panose="03000509000000000000" pitchFamily="65" charset="-120"/>
                <a:ea typeface="標楷體" panose="03000509000000000000" pitchFamily="65" charset="-120"/>
              </a:rPr>
              <a:t>嘴巴中心位置  </a:t>
            </a:r>
            <a:r>
              <a:rPr lang="en-US" altLang="zh-TW" sz="1600" dirty="0">
                <a:solidFill>
                  <a:schemeClr val="bg2">
                    <a:lumMod val="50000"/>
                  </a:schemeClr>
                </a:solidFill>
                <a:latin typeface="標楷體" panose="03000509000000000000" pitchFamily="65" charset="-120"/>
                <a:ea typeface="標楷體" panose="03000509000000000000" pitchFamily="65" charset="-120"/>
              </a:rPr>
              <a:t>D:</a:t>
            </a:r>
            <a:r>
              <a:rPr lang="zh-TW" altLang="en-US" sz="1600" dirty="0">
                <a:solidFill>
                  <a:schemeClr val="bg2">
                    <a:lumMod val="50000"/>
                  </a:schemeClr>
                </a:solidFill>
                <a:latin typeface="標楷體" panose="03000509000000000000" pitchFamily="65" charset="-120"/>
                <a:ea typeface="標楷體" panose="03000509000000000000" pitchFamily="65" charset="-120"/>
              </a:rPr>
              <a:t>氣管位置</a:t>
            </a:r>
          </a:p>
        </p:txBody>
      </p:sp>
      <p:sp>
        <p:nvSpPr>
          <p:cNvPr id="12" name="橢圓 27">
            <a:extLst>
              <a:ext uri="{FF2B5EF4-FFF2-40B4-BE49-F238E27FC236}">
                <a16:creationId xmlns:a16="http://schemas.microsoft.com/office/drawing/2014/main" id="{D62B83AB-9A1D-4021-A08E-ED22BAD99069}"/>
              </a:ext>
            </a:extLst>
          </p:cNvPr>
          <p:cNvSpPr/>
          <p:nvPr/>
        </p:nvSpPr>
        <p:spPr>
          <a:xfrm>
            <a:off x="8172400" y="4482762"/>
            <a:ext cx="792088" cy="62753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dirty="0">
                <a:ln w="0"/>
                <a:solidFill>
                  <a:schemeClr val="tx2">
                    <a:lumMod val="50000"/>
                  </a:schemeClr>
                </a:solidFill>
                <a:effectLst>
                  <a:outerShdw blurRad="38100" dist="19050" dir="2700000" algn="tl" rotWithShape="0">
                    <a:schemeClr val="dk1">
                      <a:alpha val="40000"/>
                    </a:schemeClr>
                  </a:outerShdw>
                </a:effectLst>
                <a:latin typeface="Segoe Print" panose="02000600000000000000" pitchFamily="2" charset="0"/>
                <a:ea typeface="標楷體" panose="03000509000000000000" pitchFamily="65" charset="-120"/>
              </a:rPr>
              <a:t>31</a:t>
            </a:r>
          </a:p>
        </p:txBody>
      </p:sp>
    </p:spTree>
    <p:extLst>
      <p:ext uri="{BB962C8B-B14F-4D97-AF65-F5344CB8AC3E}">
        <p14:creationId xmlns:p14="http://schemas.microsoft.com/office/powerpoint/2010/main" val="3844243736"/>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048697"/>
                                        </p:tgtEl>
                                        <p:attrNameLst>
                                          <p:attrName>style.visibility</p:attrName>
                                        </p:attrNameLst>
                                      </p:cBhvr>
                                      <p:to>
                                        <p:strVal val="visible"/>
                                      </p:to>
                                    </p:set>
                                    <p:anim calcmode="lin" valueType="num">
                                      <p:cBhvr additive="base">
                                        <p:cTn id="7" dur="100" fill="hold"/>
                                        <p:tgtEl>
                                          <p:spTgt spid="1048697"/>
                                        </p:tgtEl>
                                        <p:attrNameLst>
                                          <p:attrName>ppt_x</p:attrName>
                                        </p:attrNameLst>
                                      </p:cBhvr>
                                      <p:tavLst>
                                        <p:tav tm="0">
                                          <p:val>
                                            <p:strVal val="0-#ppt_w/2"/>
                                          </p:val>
                                        </p:tav>
                                        <p:tav tm="100000">
                                          <p:val>
                                            <p:strVal val="#ppt_x"/>
                                          </p:val>
                                        </p:tav>
                                      </p:tavLst>
                                    </p:anim>
                                    <p:anim calcmode="lin" valueType="num">
                                      <p:cBhvr additive="base">
                                        <p:cTn id="8" dur="100" fill="hold"/>
                                        <p:tgtEl>
                                          <p:spTgt spid="1048697"/>
                                        </p:tgtEl>
                                        <p:attrNameLst>
                                          <p:attrName>ppt_y</p:attrName>
                                        </p:attrNameLst>
                                      </p:cBhvr>
                                      <p:tavLst>
                                        <p:tav tm="0">
                                          <p:val>
                                            <p:strVal val="#ppt_y"/>
                                          </p:val>
                                        </p:tav>
                                        <p:tav tm="100000">
                                          <p:val>
                                            <p:strVal val="#ppt_y"/>
                                          </p:val>
                                        </p:tav>
                                      </p:tavLst>
                                    </p:anim>
                                  </p:childTnLst>
                                </p:cTn>
                              </p:par>
                            </p:childTnLst>
                          </p:cTn>
                        </p:par>
                        <p:par>
                          <p:cTn id="9" fill="hold">
                            <p:stCondLst>
                              <p:cond delay="100"/>
                            </p:stCondLst>
                            <p:childTnLst>
                              <p:par>
                                <p:cTn id="10" presetID="2" presetClass="entr" presetSubtype="8" fill="hold" grpId="0" nodeType="afterEffect">
                                  <p:stCondLst>
                                    <p:cond delay="0"/>
                                  </p:stCondLst>
                                  <p:childTnLst>
                                    <p:set>
                                      <p:cBhvr>
                                        <p:cTn id="11" dur="1" fill="hold">
                                          <p:stCondLst>
                                            <p:cond delay="0"/>
                                          </p:stCondLst>
                                        </p:cTn>
                                        <p:tgtEl>
                                          <p:spTgt spid="1048698"/>
                                        </p:tgtEl>
                                        <p:attrNameLst>
                                          <p:attrName>style.visibility</p:attrName>
                                        </p:attrNameLst>
                                      </p:cBhvr>
                                      <p:to>
                                        <p:strVal val="visible"/>
                                      </p:to>
                                    </p:set>
                                    <p:anim calcmode="lin" valueType="num">
                                      <p:cBhvr additive="base">
                                        <p:cTn id="12" dur="100" fill="hold"/>
                                        <p:tgtEl>
                                          <p:spTgt spid="1048698"/>
                                        </p:tgtEl>
                                        <p:attrNameLst>
                                          <p:attrName>ppt_x</p:attrName>
                                        </p:attrNameLst>
                                      </p:cBhvr>
                                      <p:tavLst>
                                        <p:tav tm="0">
                                          <p:val>
                                            <p:strVal val="0-#ppt_w/2"/>
                                          </p:val>
                                        </p:tav>
                                        <p:tav tm="100000">
                                          <p:val>
                                            <p:strVal val="#ppt_x"/>
                                          </p:val>
                                        </p:tav>
                                      </p:tavLst>
                                    </p:anim>
                                    <p:anim calcmode="lin" valueType="num">
                                      <p:cBhvr additive="base">
                                        <p:cTn id="13" dur="100" fill="hold"/>
                                        <p:tgtEl>
                                          <p:spTgt spid="1048698"/>
                                        </p:tgtEl>
                                        <p:attrNameLst>
                                          <p:attrName>ppt_y</p:attrName>
                                        </p:attrNameLst>
                                      </p:cBhvr>
                                      <p:tavLst>
                                        <p:tav tm="0">
                                          <p:val>
                                            <p:strVal val="#ppt_y"/>
                                          </p:val>
                                        </p:tav>
                                        <p:tav tm="100000">
                                          <p:val>
                                            <p:strVal val="#ppt_y"/>
                                          </p:val>
                                        </p:tav>
                                      </p:tavLst>
                                    </p:anim>
                                  </p:childTnLst>
                                </p:cTn>
                              </p:par>
                            </p:childTnLst>
                          </p:cTn>
                        </p:par>
                        <p:par>
                          <p:cTn id="14" fill="hold">
                            <p:stCondLst>
                              <p:cond delay="200"/>
                            </p:stCondLst>
                            <p:childTnLst>
                              <p:par>
                                <p:cTn id="15" presetID="2" presetClass="entr" presetSubtype="8" fill="hold" grpId="0" nodeType="afterEffect">
                                  <p:stCondLst>
                                    <p:cond delay="0"/>
                                  </p:stCondLst>
                                  <p:childTnLst>
                                    <p:set>
                                      <p:cBhvr>
                                        <p:cTn id="16" dur="1" fill="hold">
                                          <p:stCondLst>
                                            <p:cond delay="0"/>
                                          </p:stCondLst>
                                        </p:cTn>
                                        <p:tgtEl>
                                          <p:spTgt spid="1048699"/>
                                        </p:tgtEl>
                                        <p:attrNameLst>
                                          <p:attrName>style.visibility</p:attrName>
                                        </p:attrNameLst>
                                      </p:cBhvr>
                                      <p:to>
                                        <p:strVal val="visible"/>
                                      </p:to>
                                    </p:set>
                                    <p:anim calcmode="lin" valueType="num">
                                      <p:cBhvr additive="base">
                                        <p:cTn id="17" dur="100" fill="hold"/>
                                        <p:tgtEl>
                                          <p:spTgt spid="1048699"/>
                                        </p:tgtEl>
                                        <p:attrNameLst>
                                          <p:attrName>ppt_x</p:attrName>
                                        </p:attrNameLst>
                                      </p:cBhvr>
                                      <p:tavLst>
                                        <p:tav tm="0">
                                          <p:val>
                                            <p:strVal val="0-#ppt_w/2"/>
                                          </p:val>
                                        </p:tav>
                                        <p:tav tm="100000">
                                          <p:val>
                                            <p:strVal val="#ppt_x"/>
                                          </p:val>
                                        </p:tav>
                                      </p:tavLst>
                                    </p:anim>
                                    <p:anim calcmode="lin" valueType="num">
                                      <p:cBhvr additive="base">
                                        <p:cTn id="18" dur="100" fill="hold"/>
                                        <p:tgtEl>
                                          <p:spTgt spid="1048699"/>
                                        </p:tgtEl>
                                        <p:attrNameLst>
                                          <p:attrName>ppt_y</p:attrName>
                                        </p:attrNameLst>
                                      </p:cBhvr>
                                      <p:tavLst>
                                        <p:tav tm="0">
                                          <p:val>
                                            <p:strVal val="#ppt_y"/>
                                          </p:val>
                                        </p:tav>
                                        <p:tav tm="100000">
                                          <p:val>
                                            <p:strVal val="#ppt_y"/>
                                          </p:val>
                                        </p:tav>
                                      </p:tavLst>
                                    </p:anim>
                                  </p:childTnLst>
                                </p:cTn>
                              </p:par>
                            </p:childTnLst>
                          </p:cTn>
                        </p:par>
                        <p:par>
                          <p:cTn id="19" fill="hold">
                            <p:stCondLst>
                              <p:cond delay="300"/>
                            </p:stCondLst>
                            <p:childTnLst>
                              <p:par>
                                <p:cTn id="20" presetID="2" presetClass="entr" presetSubtype="8" fill="hold" grpId="0" nodeType="afterEffect">
                                  <p:stCondLst>
                                    <p:cond delay="0"/>
                                  </p:stCondLst>
                                  <p:childTnLst>
                                    <p:set>
                                      <p:cBhvr>
                                        <p:cTn id="21" dur="1" fill="hold">
                                          <p:stCondLst>
                                            <p:cond delay="0"/>
                                          </p:stCondLst>
                                        </p:cTn>
                                        <p:tgtEl>
                                          <p:spTgt spid="1048700"/>
                                        </p:tgtEl>
                                        <p:attrNameLst>
                                          <p:attrName>style.visibility</p:attrName>
                                        </p:attrNameLst>
                                      </p:cBhvr>
                                      <p:to>
                                        <p:strVal val="visible"/>
                                      </p:to>
                                    </p:set>
                                    <p:anim calcmode="lin" valueType="num">
                                      <p:cBhvr additive="base">
                                        <p:cTn id="22" dur="100" fill="hold"/>
                                        <p:tgtEl>
                                          <p:spTgt spid="1048700"/>
                                        </p:tgtEl>
                                        <p:attrNameLst>
                                          <p:attrName>ppt_x</p:attrName>
                                        </p:attrNameLst>
                                      </p:cBhvr>
                                      <p:tavLst>
                                        <p:tav tm="0">
                                          <p:val>
                                            <p:strVal val="0-#ppt_w/2"/>
                                          </p:val>
                                        </p:tav>
                                        <p:tav tm="100000">
                                          <p:val>
                                            <p:strVal val="#ppt_x"/>
                                          </p:val>
                                        </p:tav>
                                      </p:tavLst>
                                    </p:anim>
                                    <p:anim calcmode="lin" valueType="num">
                                      <p:cBhvr additive="base">
                                        <p:cTn id="23" dur="100" fill="hold"/>
                                        <p:tgtEl>
                                          <p:spTgt spid="1048700"/>
                                        </p:tgtEl>
                                        <p:attrNameLst>
                                          <p:attrName>ppt_y</p:attrName>
                                        </p:attrNameLst>
                                      </p:cBhvr>
                                      <p:tavLst>
                                        <p:tav tm="0">
                                          <p:val>
                                            <p:strVal val="#ppt_y"/>
                                          </p:val>
                                        </p:tav>
                                        <p:tav tm="100000">
                                          <p:val>
                                            <p:strVal val="#ppt_y"/>
                                          </p:val>
                                        </p:tav>
                                      </p:tavLst>
                                    </p:anim>
                                  </p:childTnLst>
                                </p:cTn>
                              </p:par>
                            </p:childTnLst>
                          </p:cTn>
                        </p:par>
                        <p:par>
                          <p:cTn id="24" fill="hold">
                            <p:stCondLst>
                              <p:cond delay="400"/>
                            </p:stCondLst>
                            <p:childTnLst>
                              <p:par>
                                <p:cTn id="25" presetID="2" presetClass="entr" presetSubtype="8" fill="hold" grpId="0" nodeType="afterEffect">
                                  <p:stCondLst>
                                    <p:cond delay="0"/>
                                  </p:stCondLst>
                                  <p:childTnLst>
                                    <p:set>
                                      <p:cBhvr>
                                        <p:cTn id="26" dur="1" fill="hold">
                                          <p:stCondLst>
                                            <p:cond delay="0"/>
                                          </p:stCondLst>
                                        </p:cTn>
                                        <p:tgtEl>
                                          <p:spTgt spid="1048701"/>
                                        </p:tgtEl>
                                        <p:attrNameLst>
                                          <p:attrName>style.visibility</p:attrName>
                                        </p:attrNameLst>
                                      </p:cBhvr>
                                      <p:to>
                                        <p:strVal val="visible"/>
                                      </p:to>
                                    </p:set>
                                    <p:anim calcmode="lin" valueType="num">
                                      <p:cBhvr additive="base">
                                        <p:cTn id="27" dur="100" fill="hold"/>
                                        <p:tgtEl>
                                          <p:spTgt spid="1048701"/>
                                        </p:tgtEl>
                                        <p:attrNameLst>
                                          <p:attrName>ppt_x</p:attrName>
                                        </p:attrNameLst>
                                      </p:cBhvr>
                                      <p:tavLst>
                                        <p:tav tm="0">
                                          <p:val>
                                            <p:strVal val="0-#ppt_w/2"/>
                                          </p:val>
                                        </p:tav>
                                        <p:tav tm="100000">
                                          <p:val>
                                            <p:strVal val="#ppt_x"/>
                                          </p:val>
                                        </p:tav>
                                      </p:tavLst>
                                    </p:anim>
                                    <p:anim calcmode="lin" valueType="num">
                                      <p:cBhvr additive="base">
                                        <p:cTn id="28" dur="100" fill="hold"/>
                                        <p:tgtEl>
                                          <p:spTgt spid="1048701"/>
                                        </p:tgtEl>
                                        <p:attrNameLst>
                                          <p:attrName>ppt_y</p:attrName>
                                        </p:attrNameLst>
                                      </p:cBhvr>
                                      <p:tavLst>
                                        <p:tav tm="0">
                                          <p:val>
                                            <p:strVal val="#ppt_y"/>
                                          </p:val>
                                        </p:tav>
                                        <p:tav tm="100000">
                                          <p:val>
                                            <p:strVal val="#ppt_y"/>
                                          </p:val>
                                        </p:tav>
                                      </p:tavLst>
                                    </p:anim>
                                  </p:childTnLst>
                                </p:cTn>
                              </p:par>
                            </p:childTnLst>
                          </p:cTn>
                        </p:par>
                        <p:par>
                          <p:cTn id="29" fill="hold">
                            <p:stCondLst>
                              <p:cond delay="500"/>
                            </p:stCondLst>
                            <p:childTnLst>
                              <p:par>
                                <p:cTn id="30" presetID="22" presetClass="entr" presetSubtype="2" fill="hold" nodeType="afterEffect">
                                  <p:stCondLst>
                                    <p:cond delay="0"/>
                                  </p:stCondLst>
                                  <p:childTnLst>
                                    <p:set>
                                      <p:cBhvr>
                                        <p:cTn id="31" dur="1" fill="hold">
                                          <p:stCondLst>
                                            <p:cond delay="0"/>
                                          </p:stCondLst>
                                        </p:cTn>
                                        <p:tgtEl>
                                          <p:spTgt spid="3145743"/>
                                        </p:tgtEl>
                                        <p:attrNameLst>
                                          <p:attrName>style.visibility</p:attrName>
                                        </p:attrNameLst>
                                      </p:cBhvr>
                                      <p:to>
                                        <p:strVal val="visible"/>
                                      </p:to>
                                    </p:set>
                                    <p:animEffect transition="in" filter="wipe(right)">
                                      <p:cBhvr>
                                        <p:cTn id="32" dur="300"/>
                                        <p:tgtEl>
                                          <p:spTgt spid="3145743"/>
                                        </p:tgtEl>
                                      </p:cBhvr>
                                    </p:animEffect>
                                  </p:childTnLst>
                                </p:cTn>
                              </p:par>
                            </p:childTnLst>
                          </p:cTn>
                        </p:par>
                        <p:par>
                          <p:cTn id="33" fill="hold">
                            <p:stCondLst>
                              <p:cond delay="800"/>
                            </p:stCondLst>
                            <p:childTnLst>
                              <p:par>
                                <p:cTn id="34" presetID="12" presetClass="entr" presetSubtype="4" fill="hold" grpId="0" nodeType="afterEffect">
                                  <p:stCondLst>
                                    <p:cond delay="0"/>
                                  </p:stCondLst>
                                  <p:childTnLst>
                                    <p:set>
                                      <p:cBhvr>
                                        <p:cTn id="35" dur="1" fill="hold">
                                          <p:stCondLst>
                                            <p:cond delay="0"/>
                                          </p:stCondLst>
                                        </p:cTn>
                                        <p:tgtEl>
                                          <p:spTgt spid="1048711"/>
                                        </p:tgtEl>
                                        <p:attrNameLst>
                                          <p:attrName>style.visibility</p:attrName>
                                        </p:attrNameLst>
                                      </p:cBhvr>
                                      <p:to>
                                        <p:strVal val="visible"/>
                                      </p:to>
                                    </p:set>
                                    <p:anim calcmode="lin" valueType="num">
                                      <p:cBhvr additive="base">
                                        <p:cTn id="36" dur="300"/>
                                        <p:tgtEl>
                                          <p:spTgt spid="1048711"/>
                                        </p:tgtEl>
                                        <p:attrNameLst>
                                          <p:attrName>ppt_y</p:attrName>
                                        </p:attrNameLst>
                                      </p:cBhvr>
                                      <p:tavLst>
                                        <p:tav tm="0">
                                          <p:val>
                                            <p:strVal val="#ppt_y+#ppt_h*1.125000"/>
                                          </p:val>
                                        </p:tav>
                                        <p:tav tm="100000">
                                          <p:val>
                                            <p:strVal val="#ppt_y"/>
                                          </p:val>
                                        </p:tav>
                                      </p:tavLst>
                                    </p:anim>
                                    <p:animEffect transition="in" filter="wipe(up)">
                                      <p:cBhvr>
                                        <p:cTn id="37" dur="300"/>
                                        <p:tgtEl>
                                          <p:spTgt spid="10487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97" grpId="0" animBg="1"/>
      <p:bldP spid="1048698" grpId="0" animBg="1"/>
      <p:bldP spid="1048699" grpId="0" animBg="1"/>
      <p:bldP spid="1048700" grpId="0" animBg="1"/>
      <p:bldP spid="1048701" grpId="0" animBg="1"/>
      <p:bldP spid="1048711" grpId="0"/>
    </p:bldLst>
  </p:timing>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0">
          <a:blip r:embed="rId3">
            <a:alphaModFix amt="64000"/>
            <a:lum/>
          </a:blip>
          <a:srcRect/>
          <a:stretch>
            <a:fillRect l="-10000" r="-10000"/>
          </a:stretch>
        </a:blipFill>
        <a:effectLst/>
      </p:bgPr>
    </p:bg>
    <p:spTree>
      <p:nvGrpSpPr>
        <p:cNvPr id="1" name=""/>
        <p:cNvGrpSpPr/>
        <p:nvPr/>
      </p:nvGrpSpPr>
      <p:grpSpPr>
        <a:xfrm>
          <a:off x="0" y="0"/>
          <a:ext cx="0" cy="0"/>
          <a:chOff x="0" y="0"/>
          <a:chExt cx="0" cy="0"/>
        </a:xfrm>
      </p:grpSpPr>
      <p:sp>
        <p:nvSpPr>
          <p:cNvPr id="1048697" name="矩形 1"/>
          <p:cNvSpPr/>
          <p:nvPr/>
        </p:nvSpPr>
        <p:spPr>
          <a:xfrm>
            <a:off x="0" y="457200"/>
            <a:ext cx="144463" cy="144463"/>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pPr>
            <a:endParaRPr lang="zh-CN" altLang="en-US">
              <a:solidFill>
                <a:prstClr val="white"/>
              </a:solidFill>
            </a:endParaRPr>
          </a:p>
        </p:txBody>
      </p:sp>
      <p:sp>
        <p:nvSpPr>
          <p:cNvPr id="1048698" name="矩形 2"/>
          <p:cNvSpPr/>
          <p:nvPr/>
        </p:nvSpPr>
        <p:spPr>
          <a:xfrm>
            <a:off x="198438" y="457200"/>
            <a:ext cx="144462" cy="14446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pPr>
            <a:endParaRPr lang="zh-CN" altLang="en-US">
              <a:solidFill>
                <a:prstClr val="white"/>
              </a:solidFill>
            </a:endParaRPr>
          </a:p>
        </p:txBody>
      </p:sp>
      <p:sp>
        <p:nvSpPr>
          <p:cNvPr id="1048699" name="矩形 3"/>
          <p:cNvSpPr/>
          <p:nvPr/>
        </p:nvSpPr>
        <p:spPr>
          <a:xfrm>
            <a:off x="396875" y="457200"/>
            <a:ext cx="142875" cy="14446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pPr>
            <a:endParaRPr lang="zh-CN" altLang="en-US">
              <a:solidFill>
                <a:prstClr val="white"/>
              </a:solidFill>
            </a:endParaRPr>
          </a:p>
        </p:txBody>
      </p:sp>
      <p:sp>
        <p:nvSpPr>
          <p:cNvPr id="1048700" name="矩形 4"/>
          <p:cNvSpPr/>
          <p:nvPr/>
        </p:nvSpPr>
        <p:spPr>
          <a:xfrm>
            <a:off x="593725" y="457200"/>
            <a:ext cx="144463" cy="14446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pPr>
            <a:endParaRPr lang="zh-CN" altLang="en-US">
              <a:solidFill>
                <a:prstClr val="white"/>
              </a:solidFill>
            </a:endParaRPr>
          </a:p>
        </p:txBody>
      </p:sp>
      <p:sp>
        <p:nvSpPr>
          <p:cNvPr id="1048701" name="矩形 5"/>
          <p:cNvSpPr/>
          <p:nvPr/>
        </p:nvSpPr>
        <p:spPr>
          <a:xfrm>
            <a:off x="792163" y="457200"/>
            <a:ext cx="144462" cy="14446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pPr>
            <a:endParaRPr lang="zh-CN" altLang="en-US">
              <a:solidFill>
                <a:prstClr val="white"/>
              </a:solidFill>
            </a:endParaRPr>
          </a:p>
        </p:txBody>
      </p:sp>
      <p:cxnSp>
        <p:nvCxnSpPr>
          <p:cNvPr id="3145743" name="直接连接符 51"/>
          <p:cNvCxnSpPr>
            <a:cxnSpLocks/>
          </p:cNvCxnSpPr>
          <p:nvPr/>
        </p:nvCxnSpPr>
        <p:spPr>
          <a:xfrm flipH="1">
            <a:off x="3851275" y="530225"/>
            <a:ext cx="4986338" cy="0"/>
          </a:xfrm>
          <a:prstGeom prst="line">
            <a:avLst/>
          </a:prstGeom>
          <a:ln>
            <a:solidFill>
              <a:schemeClr val="tx2"/>
            </a:solidFill>
            <a:prstDash val="dashDot"/>
            <a:headEnd type="none" w="sm" len="sm"/>
            <a:tailEnd type="oval" w="sm" len="sm"/>
          </a:ln>
        </p:spPr>
        <p:style>
          <a:lnRef idx="1">
            <a:schemeClr val="accent1"/>
          </a:lnRef>
          <a:fillRef idx="0">
            <a:schemeClr val="accent1"/>
          </a:fillRef>
          <a:effectRef idx="0">
            <a:schemeClr val="accent1"/>
          </a:effectRef>
          <a:fontRef idx="minor">
            <a:schemeClr val="tx1"/>
          </a:fontRef>
        </p:style>
      </p:cxnSp>
      <p:sp>
        <p:nvSpPr>
          <p:cNvPr id="1048711" name="TextBox 49"/>
          <p:cNvSpPr txBox="1">
            <a:spLocks noChangeArrowheads="1"/>
          </p:cNvSpPr>
          <p:nvPr/>
        </p:nvSpPr>
        <p:spPr bwMode="auto">
          <a:xfrm>
            <a:off x="1039074" y="186750"/>
            <a:ext cx="2709752" cy="707886"/>
          </a:xfrm>
          <a:prstGeom prst="rect">
            <a:avLst/>
          </a:prstGeom>
          <a:noFill/>
          <a:ln>
            <a:noFill/>
          </a:ln>
        </p:spPr>
        <p:txBody>
          <a:bodyPr>
            <a:spAutoFit/>
          </a:bodyPr>
          <a:lstStyle/>
          <a:p>
            <a:pPr algn="dist"/>
            <a:r>
              <a:rPr lang="en-US" altLang="zh-TW" sz="4000" b="1" dirty="0">
                <a:solidFill>
                  <a:schemeClr val="tx2">
                    <a:lumMod val="50000"/>
                  </a:schemeClr>
                </a:solidFill>
                <a:latin typeface="標楷體" panose="03000509000000000000" pitchFamily="65" charset="-120"/>
                <a:ea typeface="標楷體" panose="03000509000000000000" pitchFamily="65" charset="-120"/>
              </a:rPr>
              <a:t>Ros</a:t>
            </a:r>
            <a:r>
              <a:rPr lang="zh-TW" altLang="en-US" sz="4000" b="1" dirty="0">
                <a:solidFill>
                  <a:schemeClr val="tx2">
                    <a:lumMod val="50000"/>
                  </a:schemeClr>
                </a:solidFill>
                <a:latin typeface="標楷體" panose="03000509000000000000" pitchFamily="65" charset="-120"/>
                <a:ea typeface="標楷體" panose="03000509000000000000" pitchFamily="65" charset="-120"/>
              </a:rPr>
              <a:t>系統</a:t>
            </a:r>
            <a:endParaRPr lang="zh-CN" altLang="en-US" sz="4000" b="1" dirty="0">
              <a:solidFill>
                <a:schemeClr val="tx2">
                  <a:lumMod val="50000"/>
                </a:schemeClr>
              </a:solidFill>
              <a:latin typeface="標楷體" panose="03000509000000000000" pitchFamily="65" charset="-120"/>
              <a:ea typeface="標楷體" panose="03000509000000000000" pitchFamily="65" charset="-120"/>
            </a:endParaRPr>
          </a:p>
        </p:txBody>
      </p:sp>
      <p:pic>
        <p:nvPicPr>
          <p:cNvPr id="10" name="圖片 9" descr="ROS系統溝通示意圖">
            <a:extLst>
              <a:ext uri="{FF2B5EF4-FFF2-40B4-BE49-F238E27FC236}">
                <a16:creationId xmlns:a16="http://schemas.microsoft.com/office/drawing/2014/main" id="{6154538B-700E-4BC9-AFF1-160F90024FD5}"/>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1673969" y="1005510"/>
            <a:ext cx="5796061" cy="2540303"/>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1" name="文字方塊 10">
            <a:extLst>
              <a:ext uri="{FF2B5EF4-FFF2-40B4-BE49-F238E27FC236}">
                <a16:creationId xmlns:a16="http://schemas.microsoft.com/office/drawing/2014/main" id="{09247767-977A-47F3-BE3A-462601728367}"/>
              </a:ext>
            </a:extLst>
          </p:cNvPr>
          <p:cNvSpPr txBox="1"/>
          <p:nvPr/>
        </p:nvSpPr>
        <p:spPr>
          <a:xfrm>
            <a:off x="1803071" y="3622253"/>
            <a:ext cx="5537855" cy="461665"/>
          </a:xfrm>
          <a:prstGeom prst="rect">
            <a:avLst/>
          </a:prstGeom>
          <a:noFill/>
        </p:spPr>
        <p:txBody>
          <a:bodyPr wrap="square" rtlCol="0">
            <a:spAutoFit/>
          </a:bodyPr>
          <a:lstStyle/>
          <a:p>
            <a:pPr marL="342900" indent="-342900">
              <a:buFont typeface="Wingdings" panose="05000000000000000000" pitchFamily="2" charset="2"/>
              <a:buChar char="Ø"/>
            </a:pPr>
            <a:r>
              <a:rPr lang="zh-TW" altLang="en-US" sz="2400" dirty="0">
                <a:solidFill>
                  <a:schemeClr val="bg2">
                    <a:lumMod val="50000"/>
                  </a:schemeClr>
                </a:solidFill>
                <a:latin typeface="標楷體" panose="03000509000000000000" pitchFamily="65" charset="-120"/>
                <a:ea typeface="標楷體" panose="03000509000000000000" pitchFamily="65" charset="-120"/>
              </a:rPr>
              <a:t>利用此開源作業系統來控制機械手臂。</a:t>
            </a:r>
          </a:p>
        </p:txBody>
      </p:sp>
      <p:sp>
        <p:nvSpPr>
          <p:cNvPr id="12" name="橢圓 27">
            <a:extLst>
              <a:ext uri="{FF2B5EF4-FFF2-40B4-BE49-F238E27FC236}">
                <a16:creationId xmlns:a16="http://schemas.microsoft.com/office/drawing/2014/main" id="{4CCD5DCD-1EAE-46DA-9574-F546CB3DE728}"/>
              </a:ext>
            </a:extLst>
          </p:cNvPr>
          <p:cNvSpPr/>
          <p:nvPr/>
        </p:nvSpPr>
        <p:spPr>
          <a:xfrm>
            <a:off x="8172400" y="4482762"/>
            <a:ext cx="792088" cy="62753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dirty="0">
                <a:ln w="0"/>
                <a:solidFill>
                  <a:schemeClr val="tx2">
                    <a:lumMod val="50000"/>
                  </a:schemeClr>
                </a:solidFill>
                <a:effectLst>
                  <a:outerShdw blurRad="38100" dist="19050" dir="2700000" algn="tl" rotWithShape="0">
                    <a:schemeClr val="dk1">
                      <a:alpha val="40000"/>
                    </a:schemeClr>
                  </a:outerShdw>
                </a:effectLst>
                <a:latin typeface="Segoe Print" panose="02000600000000000000" pitchFamily="2" charset="0"/>
                <a:ea typeface="標楷體" panose="03000509000000000000" pitchFamily="65" charset="-120"/>
              </a:rPr>
              <a:t>32</a:t>
            </a:r>
            <a:endParaRPr lang="zh-TW" altLang="en-US" sz="2000" dirty="0">
              <a:ln w="0"/>
              <a:solidFill>
                <a:schemeClr val="tx2">
                  <a:lumMod val="50000"/>
                </a:schemeClr>
              </a:solidFill>
              <a:effectLst>
                <a:outerShdw blurRad="38100" dist="19050" dir="2700000" algn="tl" rotWithShape="0">
                  <a:schemeClr val="dk1">
                    <a:alpha val="40000"/>
                  </a:schemeClr>
                </a:outerShdw>
              </a:effectLst>
              <a:latin typeface="Segoe Print" panose="02000600000000000000" pitchFamily="2" charset="0"/>
              <a:ea typeface="標楷體" panose="03000509000000000000" pitchFamily="65" charset="-120"/>
            </a:endParaRPr>
          </a:p>
        </p:txBody>
      </p:sp>
    </p:spTree>
    <p:extLst>
      <p:ext uri="{BB962C8B-B14F-4D97-AF65-F5344CB8AC3E}">
        <p14:creationId xmlns:p14="http://schemas.microsoft.com/office/powerpoint/2010/main" val="3260170900"/>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048697"/>
                                        </p:tgtEl>
                                        <p:attrNameLst>
                                          <p:attrName>style.visibility</p:attrName>
                                        </p:attrNameLst>
                                      </p:cBhvr>
                                      <p:to>
                                        <p:strVal val="visible"/>
                                      </p:to>
                                    </p:set>
                                    <p:anim calcmode="lin" valueType="num">
                                      <p:cBhvr additive="base">
                                        <p:cTn id="7" dur="100" fill="hold"/>
                                        <p:tgtEl>
                                          <p:spTgt spid="1048697"/>
                                        </p:tgtEl>
                                        <p:attrNameLst>
                                          <p:attrName>ppt_x</p:attrName>
                                        </p:attrNameLst>
                                      </p:cBhvr>
                                      <p:tavLst>
                                        <p:tav tm="0">
                                          <p:val>
                                            <p:strVal val="0-#ppt_w/2"/>
                                          </p:val>
                                        </p:tav>
                                        <p:tav tm="100000">
                                          <p:val>
                                            <p:strVal val="#ppt_x"/>
                                          </p:val>
                                        </p:tav>
                                      </p:tavLst>
                                    </p:anim>
                                    <p:anim calcmode="lin" valueType="num">
                                      <p:cBhvr additive="base">
                                        <p:cTn id="8" dur="100" fill="hold"/>
                                        <p:tgtEl>
                                          <p:spTgt spid="1048697"/>
                                        </p:tgtEl>
                                        <p:attrNameLst>
                                          <p:attrName>ppt_y</p:attrName>
                                        </p:attrNameLst>
                                      </p:cBhvr>
                                      <p:tavLst>
                                        <p:tav tm="0">
                                          <p:val>
                                            <p:strVal val="#ppt_y"/>
                                          </p:val>
                                        </p:tav>
                                        <p:tav tm="100000">
                                          <p:val>
                                            <p:strVal val="#ppt_y"/>
                                          </p:val>
                                        </p:tav>
                                      </p:tavLst>
                                    </p:anim>
                                  </p:childTnLst>
                                </p:cTn>
                              </p:par>
                            </p:childTnLst>
                          </p:cTn>
                        </p:par>
                        <p:par>
                          <p:cTn id="9" fill="hold">
                            <p:stCondLst>
                              <p:cond delay="100"/>
                            </p:stCondLst>
                            <p:childTnLst>
                              <p:par>
                                <p:cTn id="10" presetID="2" presetClass="entr" presetSubtype="8" fill="hold" grpId="0" nodeType="afterEffect">
                                  <p:stCondLst>
                                    <p:cond delay="0"/>
                                  </p:stCondLst>
                                  <p:childTnLst>
                                    <p:set>
                                      <p:cBhvr>
                                        <p:cTn id="11" dur="1" fill="hold">
                                          <p:stCondLst>
                                            <p:cond delay="0"/>
                                          </p:stCondLst>
                                        </p:cTn>
                                        <p:tgtEl>
                                          <p:spTgt spid="1048698"/>
                                        </p:tgtEl>
                                        <p:attrNameLst>
                                          <p:attrName>style.visibility</p:attrName>
                                        </p:attrNameLst>
                                      </p:cBhvr>
                                      <p:to>
                                        <p:strVal val="visible"/>
                                      </p:to>
                                    </p:set>
                                    <p:anim calcmode="lin" valueType="num">
                                      <p:cBhvr additive="base">
                                        <p:cTn id="12" dur="100" fill="hold"/>
                                        <p:tgtEl>
                                          <p:spTgt spid="1048698"/>
                                        </p:tgtEl>
                                        <p:attrNameLst>
                                          <p:attrName>ppt_x</p:attrName>
                                        </p:attrNameLst>
                                      </p:cBhvr>
                                      <p:tavLst>
                                        <p:tav tm="0">
                                          <p:val>
                                            <p:strVal val="0-#ppt_w/2"/>
                                          </p:val>
                                        </p:tav>
                                        <p:tav tm="100000">
                                          <p:val>
                                            <p:strVal val="#ppt_x"/>
                                          </p:val>
                                        </p:tav>
                                      </p:tavLst>
                                    </p:anim>
                                    <p:anim calcmode="lin" valueType="num">
                                      <p:cBhvr additive="base">
                                        <p:cTn id="13" dur="100" fill="hold"/>
                                        <p:tgtEl>
                                          <p:spTgt spid="1048698"/>
                                        </p:tgtEl>
                                        <p:attrNameLst>
                                          <p:attrName>ppt_y</p:attrName>
                                        </p:attrNameLst>
                                      </p:cBhvr>
                                      <p:tavLst>
                                        <p:tav tm="0">
                                          <p:val>
                                            <p:strVal val="#ppt_y"/>
                                          </p:val>
                                        </p:tav>
                                        <p:tav tm="100000">
                                          <p:val>
                                            <p:strVal val="#ppt_y"/>
                                          </p:val>
                                        </p:tav>
                                      </p:tavLst>
                                    </p:anim>
                                  </p:childTnLst>
                                </p:cTn>
                              </p:par>
                            </p:childTnLst>
                          </p:cTn>
                        </p:par>
                        <p:par>
                          <p:cTn id="14" fill="hold">
                            <p:stCondLst>
                              <p:cond delay="200"/>
                            </p:stCondLst>
                            <p:childTnLst>
                              <p:par>
                                <p:cTn id="15" presetID="2" presetClass="entr" presetSubtype="8" fill="hold" grpId="0" nodeType="afterEffect">
                                  <p:stCondLst>
                                    <p:cond delay="0"/>
                                  </p:stCondLst>
                                  <p:childTnLst>
                                    <p:set>
                                      <p:cBhvr>
                                        <p:cTn id="16" dur="1" fill="hold">
                                          <p:stCondLst>
                                            <p:cond delay="0"/>
                                          </p:stCondLst>
                                        </p:cTn>
                                        <p:tgtEl>
                                          <p:spTgt spid="1048699"/>
                                        </p:tgtEl>
                                        <p:attrNameLst>
                                          <p:attrName>style.visibility</p:attrName>
                                        </p:attrNameLst>
                                      </p:cBhvr>
                                      <p:to>
                                        <p:strVal val="visible"/>
                                      </p:to>
                                    </p:set>
                                    <p:anim calcmode="lin" valueType="num">
                                      <p:cBhvr additive="base">
                                        <p:cTn id="17" dur="100" fill="hold"/>
                                        <p:tgtEl>
                                          <p:spTgt spid="1048699"/>
                                        </p:tgtEl>
                                        <p:attrNameLst>
                                          <p:attrName>ppt_x</p:attrName>
                                        </p:attrNameLst>
                                      </p:cBhvr>
                                      <p:tavLst>
                                        <p:tav tm="0">
                                          <p:val>
                                            <p:strVal val="0-#ppt_w/2"/>
                                          </p:val>
                                        </p:tav>
                                        <p:tav tm="100000">
                                          <p:val>
                                            <p:strVal val="#ppt_x"/>
                                          </p:val>
                                        </p:tav>
                                      </p:tavLst>
                                    </p:anim>
                                    <p:anim calcmode="lin" valueType="num">
                                      <p:cBhvr additive="base">
                                        <p:cTn id="18" dur="100" fill="hold"/>
                                        <p:tgtEl>
                                          <p:spTgt spid="1048699"/>
                                        </p:tgtEl>
                                        <p:attrNameLst>
                                          <p:attrName>ppt_y</p:attrName>
                                        </p:attrNameLst>
                                      </p:cBhvr>
                                      <p:tavLst>
                                        <p:tav tm="0">
                                          <p:val>
                                            <p:strVal val="#ppt_y"/>
                                          </p:val>
                                        </p:tav>
                                        <p:tav tm="100000">
                                          <p:val>
                                            <p:strVal val="#ppt_y"/>
                                          </p:val>
                                        </p:tav>
                                      </p:tavLst>
                                    </p:anim>
                                  </p:childTnLst>
                                </p:cTn>
                              </p:par>
                            </p:childTnLst>
                          </p:cTn>
                        </p:par>
                        <p:par>
                          <p:cTn id="19" fill="hold">
                            <p:stCondLst>
                              <p:cond delay="300"/>
                            </p:stCondLst>
                            <p:childTnLst>
                              <p:par>
                                <p:cTn id="20" presetID="2" presetClass="entr" presetSubtype="8" fill="hold" grpId="0" nodeType="afterEffect">
                                  <p:stCondLst>
                                    <p:cond delay="0"/>
                                  </p:stCondLst>
                                  <p:childTnLst>
                                    <p:set>
                                      <p:cBhvr>
                                        <p:cTn id="21" dur="1" fill="hold">
                                          <p:stCondLst>
                                            <p:cond delay="0"/>
                                          </p:stCondLst>
                                        </p:cTn>
                                        <p:tgtEl>
                                          <p:spTgt spid="1048700"/>
                                        </p:tgtEl>
                                        <p:attrNameLst>
                                          <p:attrName>style.visibility</p:attrName>
                                        </p:attrNameLst>
                                      </p:cBhvr>
                                      <p:to>
                                        <p:strVal val="visible"/>
                                      </p:to>
                                    </p:set>
                                    <p:anim calcmode="lin" valueType="num">
                                      <p:cBhvr additive="base">
                                        <p:cTn id="22" dur="100" fill="hold"/>
                                        <p:tgtEl>
                                          <p:spTgt spid="1048700"/>
                                        </p:tgtEl>
                                        <p:attrNameLst>
                                          <p:attrName>ppt_x</p:attrName>
                                        </p:attrNameLst>
                                      </p:cBhvr>
                                      <p:tavLst>
                                        <p:tav tm="0">
                                          <p:val>
                                            <p:strVal val="0-#ppt_w/2"/>
                                          </p:val>
                                        </p:tav>
                                        <p:tav tm="100000">
                                          <p:val>
                                            <p:strVal val="#ppt_x"/>
                                          </p:val>
                                        </p:tav>
                                      </p:tavLst>
                                    </p:anim>
                                    <p:anim calcmode="lin" valueType="num">
                                      <p:cBhvr additive="base">
                                        <p:cTn id="23" dur="100" fill="hold"/>
                                        <p:tgtEl>
                                          <p:spTgt spid="1048700"/>
                                        </p:tgtEl>
                                        <p:attrNameLst>
                                          <p:attrName>ppt_y</p:attrName>
                                        </p:attrNameLst>
                                      </p:cBhvr>
                                      <p:tavLst>
                                        <p:tav tm="0">
                                          <p:val>
                                            <p:strVal val="#ppt_y"/>
                                          </p:val>
                                        </p:tav>
                                        <p:tav tm="100000">
                                          <p:val>
                                            <p:strVal val="#ppt_y"/>
                                          </p:val>
                                        </p:tav>
                                      </p:tavLst>
                                    </p:anim>
                                  </p:childTnLst>
                                </p:cTn>
                              </p:par>
                            </p:childTnLst>
                          </p:cTn>
                        </p:par>
                        <p:par>
                          <p:cTn id="24" fill="hold">
                            <p:stCondLst>
                              <p:cond delay="400"/>
                            </p:stCondLst>
                            <p:childTnLst>
                              <p:par>
                                <p:cTn id="25" presetID="2" presetClass="entr" presetSubtype="8" fill="hold" grpId="0" nodeType="afterEffect">
                                  <p:stCondLst>
                                    <p:cond delay="0"/>
                                  </p:stCondLst>
                                  <p:childTnLst>
                                    <p:set>
                                      <p:cBhvr>
                                        <p:cTn id="26" dur="1" fill="hold">
                                          <p:stCondLst>
                                            <p:cond delay="0"/>
                                          </p:stCondLst>
                                        </p:cTn>
                                        <p:tgtEl>
                                          <p:spTgt spid="1048701"/>
                                        </p:tgtEl>
                                        <p:attrNameLst>
                                          <p:attrName>style.visibility</p:attrName>
                                        </p:attrNameLst>
                                      </p:cBhvr>
                                      <p:to>
                                        <p:strVal val="visible"/>
                                      </p:to>
                                    </p:set>
                                    <p:anim calcmode="lin" valueType="num">
                                      <p:cBhvr additive="base">
                                        <p:cTn id="27" dur="100" fill="hold"/>
                                        <p:tgtEl>
                                          <p:spTgt spid="1048701"/>
                                        </p:tgtEl>
                                        <p:attrNameLst>
                                          <p:attrName>ppt_x</p:attrName>
                                        </p:attrNameLst>
                                      </p:cBhvr>
                                      <p:tavLst>
                                        <p:tav tm="0">
                                          <p:val>
                                            <p:strVal val="0-#ppt_w/2"/>
                                          </p:val>
                                        </p:tav>
                                        <p:tav tm="100000">
                                          <p:val>
                                            <p:strVal val="#ppt_x"/>
                                          </p:val>
                                        </p:tav>
                                      </p:tavLst>
                                    </p:anim>
                                    <p:anim calcmode="lin" valueType="num">
                                      <p:cBhvr additive="base">
                                        <p:cTn id="28" dur="100" fill="hold"/>
                                        <p:tgtEl>
                                          <p:spTgt spid="1048701"/>
                                        </p:tgtEl>
                                        <p:attrNameLst>
                                          <p:attrName>ppt_y</p:attrName>
                                        </p:attrNameLst>
                                      </p:cBhvr>
                                      <p:tavLst>
                                        <p:tav tm="0">
                                          <p:val>
                                            <p:strVal val="#ppt_y"/>
                                          </p:val>
                                        </p:tav>
                                        <p:tav tm="100000">
                                          <p:val>
                                            <p:strVal val="#ppt_y"/>
                                          </p:val>
                                        </p:tav>
                                      </p:tavLst>
                                    </p:anim>
                                  </p:childTnLst>
                                </p:cTn>
                              </p:par>
                            </p:childTnLst>
                          </p:cTn>
                        </p:par>
                        <p:par>
                          <p:cTn id="29" fill="hold">
                            <p:stCondLst>
                              <p:cond delay="500"/>
                            </p:stCondLst>
                            <p:childTnLst>
                              <p:par>
                                <p:cTn id="30" presetID="22" presetClass="entr" presetSubtype="2" fill="hold" nodeType="afterEffect">
                                  <p:stCondLst>
                                    <p:cond delay="0"/>
                                  </p:stCondLst>
                                  <p:childTnLst>
                                    <p:set>
                                      <p:cBhvr>
                                        <p:cTn id="31" dur="1" fill="hold">
                                          <p:stCondLst>
                                            <p:cond delay="0"/>
                                          </p:stCondLst>
                                        </p:cTn>
                                        <p:tgtEl>
                                          <p:spTgt spid="3145743"/>
                                        </p:tgtEl>
                                        <p:attrNameLst>
                                          <p:attrName>style.visibility</p:attrName>
                                        </p:attrNameLst>
                                      </p:cBhvr>
                                      <p:to>
                                        <p:strVal val="visible"/>
                                      </p:to>
                                    </p:set>
                                    <p:animEffect transition="in" filter="wipe(right)">
                                      <p:cBhvr>
                                        <p:cTn id="32" dur="300"/>
                                        <p:tgtEl>
                                          <p:spTgt spid="3145743"/>
                                        </p:tgtEl>
                                      </p:cBhvr>
                                    </p:animEffect>
                                  </p:childTnLst>
                                </p:cTn>
                              </p:par>
                            </p:childTnLst>
                          </p:cTn>
                        </p:par>
                        <p:par>
                          <p:cTn id="33" fill="hold">
                            <p:stCondLst>
                              <p:cond delay="800"/>
                            </p:stCondLst>
                            <p:childTnLst>
                              <p:par>
                                <p:cTn id="34" presetID="12" presetClass="entr" presetSubtype="4" fill="hold" grpId="0" nodeType="afterEffect">
                                  <p:stCondLst>
                                    <p:cond delay="0"/>
                                  </p:stCondLst>
                                  <p:childTnLst>
                                    <p:set>
                                      <p:cBhvr>
                                        <p:cTn id="35" dur="1" fill="hold">
                                          <p:stCondLst>
                                            <p:cond delay="0"/>
                                          </p:stCondLst>
                                        </p:cTn>
                                        <p:tgtEl>
                                          <p:spTgt spid="1048711"/>
                                        </p:tgtEl>
                                        <p:attrNameLst>
                                          <p:attrName>style.visibility</p:attrName>
                                        </p:attrNameLst>
                                      </p:cBhvr>
                                      <p:to>
                                        <p:strVal val="visible"/>
                                      </p:to>
                                    </p:set>
                                    <p:anim calcmode="lin" valueType="num">
                                      <p:cBhvr additive="base">
                                        <p:cTn id="36" dur="300"/>
                                        <p:tgtEl>
                                          <p:spTgt spid="1048711"/>
                                        </p:tgtEl>
                                        <p:attrNameLst>
                                          <p:attrName>ppt_y</p:attrName>
                                        </p:attrNameLst>
                                      </p:cBhvr>
                                      <p:tavLst>
                                        <p:tav tm="0">
                                          <p:val>
                                            <p:strVal val="#ppt_y+#ppt_h*1.125000"/>
                                          </p:val>
                                        </p:tav>
                                        <p:tav tm="100000">
                                          <p:val>
                                            <p:strVal val="#ppt_y"/>
                                          </p:val>
                                        </p:tav>
                                      </p:tavLst>
                                    </p:anim>
                                    <p:animEffect transition="in" filter="wipe(up)">
                                      <p:cBhvr>
                                        <p:cTn id="37" dur="300"/>
                                        <p:tgtEl>
                                          <p:spTgt spid="1048711"/>
                                        </p:tgtEl>
                                      </p:cBhvr>
                                    </p:animEffect>
                                  </p:childTnLst>
                                </p:cTn>
                              </p:par>
                            </p:childTnLst>
                          </p:cTn>
                        </p:par>
                        <p:par>
                          <p:cTn id="38" fill="hold">
                            <p:stCondLst>
                              <p:cond delay="1100"/>
                            </p:stCondLst>
                            <p:childTnLst>
                              <p:par>
                                <p:cTn id="39" presetID="21" presetClass="entr" presetSubtype="1" fill="hold" nodeType="afterEffect">
                                  <p:stCondLst>
                                    <p:cond delay="0"/>
                                  </p:stCondLst>
                                  <p:childTnLst>
                                    <p:set>
                                      <p:cBhvr>
                                        <p:cTn id="40" dur="1" fill="hold">
                                          <p:stCondLst>
                                            <p:cond delay="0"/>
                                          </p:stCondLst>
                                        </p:cTn>
                                        <p:tgtEl>
                                          <p:spTgt spid="10"/>
                                        </p:tgtEl>
                                        <p:attrNameLst>
                                          <p:attrName>style.visibility</p:attrName>
                                        </p:attrNameLst>
                                      </p:cBhvr>
                                      <p:to>
                                        <p:strVal val="visible"/>
                                      </p:to>
                                    </p:set>
                                    <p:animEffect transition="in" filter="wheel(1)">
                                      <p:cBhvr>
                                        <p:cTn id="41" dur="1000"/>
                                        <p:tgtEl>
                                          <p:spTgt spid="10"/>
                                        </p:tgtEl>
                                      </p:cBhvr>
                                    </p:animEffect>
                                  </p:childTnLst>
                                </p:cTn>
                              </p:par>
                              <p:par>
                                <p:cTn id="42" presetID="42" presetClass="entr" presetSubtype="0" fill="hold" grpId="0" nodeType="withEffect">
                                  <p:stCondLst>
                                    <p:cond delay="0"/>
                                  </p:stCondLst>
                                  <p:childTnLst>
                                    <p:set>
                                      <p:cBhvr>
                                        <p:cTn id="43" dur="1" fill="hold">
                                          <p:stCondLst>
                                            <p:cond delay="0"/>
                                          </p:stCondLst>
                                        </p:cTn>
                                        <p:tgtEl>
                                          <p:spTgt spid="11"/>
                                        </p:tgtEl>
                                        <p:attrNameLst>
                                          <p:attrName>style.visibility</p:attrName>
                                        </p:attrNameLst>
                                      </p:cBhvr>
                                      <p:to>
                                        <p:strVal val="visible"/>
                                      </p:to>
                                    </p:set>
                                    <p:animEffect transition="in" filter="fade">
                                      <p:cBhvr>
                                        <p:cTn id="44" dur="1000"/>
                                        <p:tgtEl>
                                          <p:spTgt spid="11"/>
                                        </p:tgtEl>
                                      </p:cBhvr>
                                    </p:animEffect>
                                    <p:anim calcmode="lin" valueType="num">
                                      <p:cBhvr>
                                        <p:cTn id="45" dur="1000" fill="hold"/>
                                        <p:tgtEl>
                                          <p:spTgt spid="11"/>
                                        </p:tgtEl>
                                        <p:attrNameLst>
                                          <p:attrName>ppt_x</p:attrName>
                                        </p:attrNameLst>
                                      </p:cBhvr>
                                      <p:tavLst>
                                        <p:tav tm="0">
                                          <p:val>
                                            <p:strVal val="#ppt_x"/>
                                          </p:val>
                                        </p:tav>
                                        <p:tav tm="100000">
                                          <p:val>
                                            <p:strVal val="#ppt_x"/>
                                          </p:val>
                                        </p:tav>
                                      </p:tavLst>
                                    </p:anim>
                                    <p:anim calcmode="lin" valueType="num">
                                      <p:cBhvr>
                                        <p:cTn id="46"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97" grpId="0" animBg="1"/>
      <p:bldP spid="1048698" grpId="0" animBg="1"/>
      <p:bldP spid="1048699" grpId="0" animBg="1"/>
      <p:bldP spid="1048700" grpId="0" animBg="1"/>
      <p:bldP spid="1048701" grpId="0" animBg="1"/>
      <p:bldP spid="1048711" grpId="0"/>
      <p:bldP spid="11" grpId="0"/>
    </p:bldLst>
  </p:timing>
</p:sld>
</file>

<file path=ppt/slides/slide33.xml><?xml version="1.0" encoding="utf-8"?>
<p:sld xmlns:a="http://schemas.openxmlformats.org/drawingml/2006/main" xmlns:r="http://schemas.openxmlformats.org/officeDocument/2006/relationships" xmlns:p="http://schemas.openxmlformats.org/presentationml/2006/main">
  <p:cSld>
    <p:bg bwMode="auto">
      <p:bgPr>
        <a:blipFill dpi="0" rotWithShape="1">
          <a:blip r:embed="rId3">
            <a:alphaModFix amt="64000"/>
            <a:lum/>
          </a:blip>
          <a:srcRect/>
          <a:stretch>
            <a:fillRect l="-10000" r="-10000"/>
          </a:stretch>
        </a:blipFill>
        <a:effectLst/>
      </p:bgPr>
    </p:bg>
    <p:spTree>
      <p:nvGrpSpPr>
        <p:cNvPr id="1" name=""/>
        <p:cNvGrpSpPr/>
        <p:nvPr/>
      </p:nvGrpSpPr>
      <p:grpSpPr>
        <a:xfrm>
          <a:off x="0" y="0"/>
          <a:ext cx="0" cy="0"/>
          <a:chOff x="0" y="0"/>
          <a:chExt cx="0" cy="0"/>
        </a:xfrm>
      </p:grpSpPr>
      <p:pic>
        <p:nvPicPr>
          <p:cNvPr id="15" name="图片 6"/>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1188640" y="0"/>
            <a:ext cx="7715251"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平行四边形 8"/>
          <p:cNvSpPr>
            <a:spLocks noChangeArrowheads="1"/>
          </p:cNvSpPr>
          <p:nvPr/>
        </p:nvSpPr>
        <p:spPr bwMode="auto">
          <a:xfrm>
            <a:off x="477070" y="1831180"/>
            <a:ext cx="8666932" cy="2036713"/>
          </a:xfrm>
          <a:prstGeom prst="parallelogram">
            <a:avLst>
              <a:gd name="adj" fmla="val 47034"/>
            </a:avLst>
          </a:prstGeom>
          <a:solidFill>
            <a:srgbClr val="124768">
              <a:alpha val="86000"/>
            </a:srgbClr>
          </a:solidFill>
          <a:ln>
            <a:noFill/>
          </a:ln>
        </p:spPr>
        <p:txBody>
          <a:bodyPr lIns="68580" tIns="34290" rIns="68580" bIns="34290"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endParaRPr lang="zh-CN" altLang="en-US">
              <a:solidFill>
                <a:srgbClr val="FFFFFF"/>
              </a:solidFill>
            </a:endParaRPr>
          </a:p>
        </p:txBody>
      </p:sp>
      <p:sp>
        <p:nvSpPr>
          <p:cNvPr id="17" name="TextBox 16"/>
          <p:cNvSpPr txBox="1"/>
          <p:nvPr/>
        </p:nvSpPr>
        <p:spPr>
          <a:xfrm>
            <a:off x="2915816" y="2430199"/>
            <a:ext cx="3816424" cy="838673"/>
          </a:xfrm>
          <a:prstGeom prst="rect">
            <a:avLst/>
          </a:prstGeom>
          <a:noFill/>
        </p:spPr>
        <p:txBody>
          <a:bodyPr wrap="square" lIns="68562" tIns="34281" rIns="68562" bIns="34281" rtlCol="0">
            <a:spAutoFit/>
          </a:bodyPr>
          <a:lstStyle/>
          <a:p>
            <a:pPr algn="dist"/>
            <a:r>
              <a:rPr lang="zh-TW" altLang="en-US" sz="5000" b="0" dirty="0">
                <a:solidFill>
                  <a:schemeClr val="bg1"/>
                </a:solidFill>
                <a:latin typeface="微软雅黑" panose="020B0503020204020204" pitchFamily="34" charset="-122"/>
                <a:ea typeface="微软雅黑" panose="020B0503020204020204" pitchFamily="34" charset="-122"/>
              </a:rPr>
              <a:t>實驗</a:t>
            </a:r>
            <a:endParaRPr lang="zh-CN" altLang="en-US" sz="5000" b="0" dirty="0">
              <a:solidFill>
                <a:schemeClr val="bg1"/>
              </a:solidFill>
              <a:latin typeface="微软雅黑" panose="020B0503020204020204" pitchFamily="34" charset="-122"/>
              <a:ea typeface="微软雅黑" panose="020B0503020204020204" pitchFamily="34" charset="-122"/>
            </a:endParaRPr>
          </a:p>
        </p:txBody>
      </p:sp>
      <p:sp>
        <p:nvSpPr>
          <p:cNvPr id="6" name="橢圓 12">
            <a:extLst>
              <a:ext uri="{FF2B5EF4-FFF2-40B4-BE49-F238E27FC236}">
                <a16:creationId xmlns:a16="http://schemas.microsoft.com/office/drawing/2014/main" id="{223F006C-967C-483A-B50B-4FDB775B3057}"/>
              </a:ext>
            </a:extLst>
          </p:cNvPr>
          <p:cNvSpPr/>
          <p:nvPr/>
        </p:nvSpPr>
        <p:spPr>
          <a:xfrm>
            <a:off x="8172400" y="4482762"/>
            <a:ext cx="792088" cy="62753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dirty="0">
                <a:ln w="0"/>
                <a:solidFill>
                  <a:schemeClr val="tx2">
                    <a:lumMod val="60000"/>
                    <a:lumOff val="40000"/>
                  </a:schemeClr>
                </a:solidFill>
                <a:effectLst>
                  <a:outerShdw blurRad="38100" dist="19050" dir="2700000" algn="tl" rotWithShape="0">
                    <a:schemeClr val="dk1">
                      <a:alpha val="40000"/>
                    </a:schemeClr>
                  </a:outerShdw>
                </a:effectLst>
                <a:latin typeface="Segoe Print" panose="02000600000000000000" pitchFamily="2" charset="0"/>
                <a:ea typeface="標楷體" panose="03000509000000000000" pitchFamily="65" charset="-120"/>
              </a:rPr>
              <a:t>33</a:t>
            </a:r>
            <a:endParaRPr lang="zh-TW" altLang="en-US" sz="2000" dirty="0">
              <a:ln w="0"/>
              <a:solidFill>
                <a:schemeClr val="tx2">
                  <a:lumMod val="60000"/>
                  <a:lumOff val="40000"/>
                </a:schemeClr>
              </a:solidFill>
              <a:effectLst>
                <a:outerShdw blurRad="38100" dist="19050" dir="2700000" algn="tl" rotWithShape="0">
                  <a:schemeClr val="dk1">
                    <a:alpha val="40000"/>
                  </a:schemeClr>
                </a:outerShdw>
              </a:effectLst>
              <a:latin typeface="Segoe Print" panose="02000600000000000000" pitchFamily="2" charset="0"/>
              <a:ea typeface="標楷體" panose="03000509000000000000" pitchFamily="65" charset="-120"/>
            </a:endParaRPr>
          </a:p>
        </p:txBody>
      </p:sp>
    </p:spTree>
    <p:extLst>
      <p:ext uri="{BB962C8B-B14F-4D97-AF65-F5344CB8AC3E}">
        <p14:creationId xmlns:p14="http://schemas.microsoft.com/office/powerpoint/2010/main" val="3805354986"/>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strips(downLeft)">
                                      <p:cBhvr>
                                        <p:cTn id="7" dur="500"/>
                                        <p:tgtEl>
                                          <p:spTgt spid="15"/>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wipe(left)">
                                      <p:cBhvr>
                                        <p:cTn id="11" dur="500"/>
                                        <p:tgtEl>
                                          <p:spTgt spid="16"/>
                                        </p:tgtEl>
                                      </p:cBhvr>
                                    </p:animEffect>
                                  </p:childTnLst>
                                </p:cTn>
                              </p:par>
                            </p:childTnLst>
                          </p:cTn>
                        </p:par>
                        <p:par>
                          <p:cTn id="12" fill="hold">
                            <p:stCondLst>
                              <p:cond delay="1000"/>
                            </p:stCondLst>
                            <p:childTnLst>
                              <p:par>
                                <p:cTn id="13" presetID="41" presetClass="entr" presetSubtype="0" fill="hold" grpId="0" nodeType="afterEffect">
                                  <p:stCondLst>
                                    <p:cond delay="0"/>
                                  </p:stCondLst>
                                  <p:iterate type="lt">
                                    <p:tmPct val="10000"/>
                                  </p:iterate>
                                  <p:childTnLst>
                                    <p:set>
                                      <p:cBhvr>
                                        <p:cTn id="14" dur="1" fill="hold">
                                          <p:stCondLst>
                                            <p:cond delay="0"/>
                                          </p:stCondLst>
                                        </p:cTn>
                                        <p:tgtEl>
                                          <p:spTgt spid="17"/>
                                        </p:tgtEl>
                                        <p:attrNameLst>
                                          <p:attrName>style.visibility</p:attrName>
                                        </p:attrNameLst>
                                      </p:cBhvr>
                                      <p:to>
                                        <p:strVal val="visible"/>
                                      </p:to>
                                    </p:set>
                                    <p:anim calcmode="lin" valueType="num">
                                      <p:cBhvr>
                                        <p:cTn id="15" dur="500" fill="hold"/>
                                        <p:tgtEl>
                                          <p:spTgt spid="17"/>
                                        </p:tgtEl>
                                        <p:attrNameLst>
                                          <p:attrName>ppt_x</p:attrName>
                                        </p:attrNameLst>
                                      </p:cBhvr>
                                      <p:tavLst>
                                        <p:tav tm="0">
                                          <p:val>
                                            <p:strVal val="#ppt_x"/>
                                          </p:val>
                                        </p:tav>
                                        <p:tav tm="50000">
                                          <p:val>
                                            <p:strVal val="#ppt_x+.1"/>
                                          </p:val>
                                        </p:tav>
                                        <p:tav tm="100000">
                                          <p:val>
                                            <p:strVal val="#ppt_x"/>
                                          </p:val>
                                        </p:tav>
                                      </p:tavLst>
                                    </p:anim>
                                    <p:anim calcmode="lin" valueType="num">
                                      <p:cBhvr>
                                        <p:cTn id="16" dur="500" fill="hold"/>
                                        <p:tgtEl>
                                          <p:spTgt spid="17"/>
                                        </p:tgtEl>
                                        <p:attrNameLst>
                                          <p:attrName>ppt_y</p:attrName>
                                        </p:attrNameLst>
                                      </p:cBhvr>
                                      <p:tavLst>
                                        <p:tav tm="0">
                                          <p:val>
                                            <p:strVal val="#ppt_y"/>
                                          </p:val>
                                        </p:tav>
                                        <p:tav tm="100000">
                                          <p:val>
                                            <p:strVal val="#ppt_y"/>
                                          </p:val>
                                        </p:tav>
                                      </p:tavLst>
                                    </p:anim>
                                    <p:anim calcmode="lin" valueType="num">
                                      <p:cBhvr>
                                        <p:cTn id="17" dur="500" fill="hold"/>
                                        <p:tgtEl>
                                          <p:spTgt spid="17"/>
                                        </p:tgtEl>
                                        <p:attrNameLst>
                                          <p:attrName>ppt_h</p:attrName>
                                        </p:attrNameLst>
                                      </p:cBhvr>
                                      <p:tavLst>
                                        <p:tav tm="0">
                                          <p:val>
                                            <p:strVal val="#ppt_h/10"/>
                                          </p:val>
                                        </p:tav>
                                        <p:tav tm="50000">
                                          <p:val>
                                            <p:strVal val="#ppt_h+.01"/>
                                          </p:val>
                                        </p:tav>
                                        <p:tav tm="100000">
                                          <p:val>
                                            <p:strVal val="#ppt_h"/>
                                          </p:val>
                                        </p:tav>
                                      </p:tavLst>
                                    </p:anim>
                                    <p:anim calcmode="lin" valueType="num">
                                      <p:cBhvr>
                                        <p:cTn id="18" dur="500" fill="hold"/>
                                        <p:tgtEl>
                                          <p:spTgt spid="17"/>
                                        </p:tgtEl>
                                        <p:attrNameLst>
                                          <p:attrName>ppt_w</p:attrName>
                                        </p:attrNameLst>
                                      </p:cBhvr>
                                      <p:tavLst>
                                        <p:tav tm="0">
                                          <p:val>
                                            <p:strVal val="#ppt_w/10"/>
                                          </p:val>
                                        </p:tav>
                                        <p:tav tm="50000">
                                          <p:val>
                                            <p:strVal val="#ppt_w+.01"/>
                                          </p:val>
                                        </p:tav>
                                        <p:tav tm="100000">
                                          <p:val>
                                            <p:strVal val="#ppt_w"/>
                                          </p:val>
                                        </p:tav>
                                      </p:tavLst>
                                    </p:anim>
                                    <p:animEffect transition="in" filter="fade">
                                      <p:cBhvr>
                                        <p:cTn id="19" dur="500" tmFilter="0,0; .5, 1; 1, 1"/>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p:bldLst>
  </p:timing>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0">
          <a:blip r:embed="rId3">
            <a:alphaModFix amt="64000"/>
            <a:lum/>
          </a:blip>
          <a:srcRect/>
          <a:stretch>
            <a:fillRect l="-10000" r="-10000"/>
          </a:stretch>
        </a:blipFill>
        <a:effectLst/>
      </p:bgPr>
    </p:bg>
    <p:spTree>
      <p:nvGrpSpPr>
        <p:cNvPr id="1" name=""/>
        <p:cNvGrpSpPr/>
        <p:nvPr/>
      </p:nvGrpSpPr>
      <p:grpSpPr>
        <a:xfrm>
          <a:off x="0" y="0"/>
          <a:ext cx="0" cy="0"/>
          <a:chOff x="0" y="0"/>
          <a:chExt cx="0" cy="0"/>
        </a:xfrm>
      </p:grpSpPr>
      <p:pic>
        <p:nvPicPr>
          <p:cNvPr id="126" name="图片 3">
            <a:extLst>
              <a:ext uri="{FF2B5EF4-FFF2-40B4-BE49-F238E27FC236}">
                <a16:creationId xmlns:a16="http://schemas.microsoft.com/office/drawing/2014/main" id="{C22D9BB4-E170-473F-9FF1-86B46C3C2525}"/>
              </a:ext>
            </a:extLst>
          </p:cNvPr>
          <p:cNvPicPr>
            <a:picLocks noChangeAspect="1"/>
          </p:cNvPicPr>
          <p:nvPr/>
        </p:nvPicPr>
        <p:blipFill>
          <a:blip r:embed="rId4" cstate="print">
            <a:duotone>
              <a:schemeClr val="bg2">
                <a:shade val="45000"/>
                <a:satMod val="135000"/>
              </a:schemeClr>
              <a:prstClr val="white"/>
            </a:duotone>
            <a:extLst>
              <a:ext uri="{BEBA8EAE-BF5A-486C-A8C5-ECC9F3942E4B}">
                <a14:imgProps xmlns:a14="http://schemas.microsoft.com/office/drawing/2010/main">
                  <a14:imgLayer r:embed="rId5">
                    <a14:imgEffect>
                      <a14:colorTemperature colorTemp="8800"/>
                    </a14:imgEffect>
                    <a14:imgEffect>
                      <a14:saturation sat="66000"/>
                    </a14:imgEffect>
                  </a14:imgLayer>
                </a14:imgProps>
              </a:ext>
              <a:ext uri="{28A0092B-C50C-407E-A947-70E740481C1C}">
                <a14:useLocalDpi xmlns:a14="http://schemas.microsoft.com/office/drawing/2010/main" val="0"/>
              </a:ext>
            </a:extLst>
          </a:blip>
          <a:stretch>
            <a:fillRect/>
          </a:stretch>
        </p:blipFill>
        <p:spPr>
          <a:xfrm rot="5400000">
            <a:off x="-3464781" y="2628052"/>
            <a:ext cx="6204335" cy="4542089"/>
          </a:xfrm>
          <a:prstGeom prst="rect">
            <a:avLst/>
          </a:prstGeom>
        </p:spPr>
      </p:pic>
      <p:sp>
        <p:nvSpPr>
          <p:cNvPr id="1048697" name="矩形 1"/>
          <p:cNvSpPr/>
          <p:nvPr/>
        </p:nvSpPr>
        <p:spPr>
          <a:xfrm>
            <a:off x="0" y="457200"/>
            <a:ext cx="144463" cy="144463"/>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pPr>
            <a:endParaRPr lang="zh-CN" altLang="en-US">
              <a:solidFill>
                <a:prstClr val="white"/>
              </a:solidFill>
            </a:endParaRPr>
          </a:p>
        </p:txBody>
      </p:sp>
      <p:sp>
        <p:nvSpPr>
          <p:cNvPr id="1048698" name="矩形 2"/>
          <p:cNvSpPr/>
          <p:nvPr/>
        </p:nvSpPr>
        <p:spPr>
          <a:xfrm>
            <a:off x="198438" y="457200"/>
            <a:ext cx="144462" cy="14446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pPr>
            <a:endParaRPr lang="zh-CN" altLang="en-US">
              <a:solidFill>
                <a:prstClr val="white"/>
              </a:solidFill>
            </a:endParaRPr>
          </a:p>
        </p:txBody>
      </p:sp>
      <p:sp>
        <p:nvSpPr>
          <p:cNvPr id="1048699" name="矩形 3"/>
          <p:cNvSpPr/>
          <p:nvPr/>
        </p:nvSpPr>
        <p:spPr>
          <a:xfrm>
            <a:off x="396875" y="457200"/>
            <a:ext cx="142875" cy="14446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pPr>
            <a:endParaRPr lang="zh-CN" altLang="en-US">
              <a:solidFill>
                <a:prstClr val="white"/>
              </a:solidFill>
            </a:endParaRPr>
          </a:p>
        </p:txBody>
      </p:sp>
      <p:sp>
        <p:nvSpPr>
          <p:cNvPr id="1048700" name="矩形 4"/>
          <p:cNvSpPr/>
          <p:nvPr/>
        </p:nvSpPr>
        <p:spPr>
          <a:xfrm>
            <a:off x="593725" y="457200"/>
            <a:ext cx="144463" cy="14446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pPr>
            <a:endParaRPr lang="zh-CN" altLang="en-US">
              <a:solidFill>
                <a:prstClr val="white"/>
              </a:solidFill>
            </a:endParaRPr>
          </a:p>
        </p:txBody>
      </p:sp>
      <p:sp>
        <p:nvSpPr>
          <p:cNvPr id="1048701" name="矩形 5"/>
          <p:cNvSpPr/>
          <p:nvPr/>
        </p:nvSpPr>
        <p:spPr>
          <a:xfrm>
            <a:off x="792163" y="457200"/>
            <a:ext cx="144462" cy="14446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pPr>
            <a:endParaRPr lang="zh-CN" altLang="en-US">
              <a:solidFill>
                <a:prstClr val="white"/>
              </a:solidFill>
            </a:endParaRPr>
          </a:p>
        </p:txBody>
      </p:sp>
      <p:cxnSp>
        <p:nvCxnSpPr>
          <p:cNvPr id="3145743" name="直接连接符 51"/>
          <p:cNvCxnSpPr>
            <a:cxnSpLocks/>
          </p:cNvCxnSpPr>
          <p:nvPr/>
        </p:nvCxnSpPr>
        <p:spPr>
          <a:xfrm flipH="1">
            <a:off x="3851275" y="530225"/>
            <a:ext cx="4986338" cy="0"/>
          </a:xfrm>
          <a:prstGeom prst="line">
            <a:avLst/>
          </a:prstGeom>
          <a:ln>
            <a:solidFill>
              <a:schemeClr val="tx2"/>
            </a:solidFill>
            <a:prstDash val="dashDot"/>
            <a:headEnd type="none" w="sm" len="sm"/>
            <a:tailEnd type="oval" w="sm" len="sm"/>
          </a:ln>
        </p:spPr>
        <p:style>
          <a:lnRef idx="1">
            <a:schemeClr val="accent1"/>
          </a:lnRef>
          <a:fillRef idx="0">
            <a:schemeClr val="accent1"/>
          </a:fillRef>
          <a:effectRef idx="0">
            <a:schemeClr val="accent1"/>
          </a:effectRef>
          <a:fontRef idx="minor">
            <a:schemeClr val="tx1"/>
          </a:fontRef>
        </p:style>
      </p:cxnSp>
      <p:sp>
        <p:nvSpPr>
          <p:cNvPr id="1048702" name="矩形 10"/>
          <p:cNvSpPr/>
          <p:nvPr/>
        </p:nvSpPr>
        <p:spPr>
          <a:xfrm>
            <a:off x="409341" y="907593"/>
            <a:ext cx="8339123" cy="3843907"/>
          </a:xfrm>
          <a:prstGeom prst="rect">
            <a:avLst/>
          </a:prstGeom>
          <a:solidFill>
            <a:schemeClr val="bg1">
              <a:lumMod val="9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pPr>
            <a:endParaRPr lang="zh-CN" altLang="en-US" dirty="0">
              <a:solidFill>
                <a:prstClr val="white"/>
              </a:solidFill>
            </a:endParaRPr>
          </a:p>
        </p:txBody>
      </p:sp>
      <p:sp>
        <p:nvSpPr>
          <p:cNvPr id="1048711" name="TextBox 49"/>
          <p:cNvSpPr txBox="1">
            <a:spLocks noChangeArrowheads="1"/>
          </p:cNvSpPr>
          <p:nvPr/>
        </p:nvSpPr>
        <p:spPr bwMode="auto">
          <a:xfrm>
            <a:off x="1039074" y="186750"/>
            <a:ext cx="2709752" cy="707886"/>
          </a:xfrm>
          <a:prstGeom prst="rect">
            <a:avLst/>
          </a:prstGeom>
          <a:noFill/>
          <a:ln>
            <a:noFill/>
          </a:ln>
        </p:spPr>
        <p:txBody>
          <a:bodyPr>
            <a:spAutoFit/>
          </a:bodyPr>
          <a:lstStyle/>
          <a:p>
            <a:pPr algn="dist"/>
            <a:r>
              <a:rPr lang="zh-TW" altLang="en-US" sz="4000" b="1" dirty="0">
                <a:solidFill>
                  <a:schemeClr val="tx2">
                    <a:lumMod val="50000"/>
                  </a:schemeClr>
                </a:solidFill>
                <a:latin typeface="標楷體" panose="03000509000000000000" pitchFamily="65" charset="-120"/>
                <a:ea typeface="標楷體" panose="03000509000000000000" pitchFamily="65" charset="-120"/>
              </a:rPr>
              <a:t>實驗環境</a:t>
            </a:r>
            <a:endParaRPr lang="zh-CN" altLang="en-US" sz="4000" b="1" dirty="0">
              <a:solidFill>
                <a:schemeClr val="tx2">
                  <a:lumMod val="50000"/>
                </a:schemeClr>
              </a:solidFill>
              <a:latin typeface="標楷體" panose="03000509000000000000" pitchFamily="65" charset="-120"/>
              <a:ea typeface="標楷體" panose="03000509000000000000" pitchFamily="65" charset="-120"/>
            </a:endParaRPr>
          </a:p>
        </p:txBody>
      </p:sp>
      <p:sp>
        <p:nvSpPr>
          <p:cNvPr id="12" name="橢圓 16">
            <a:extLst>
              <a:ext uri="{FF2B5EF4-FFF2-40B4-BE49-F238E27FC236}">
                <a16:creationId xmlns:a16="http://schemas.microsoft.com/office/drawing/2014/main" id="{DF41A064-551D-4894-915F-252BB81E564C}"/>
              </a:ext>
            </a:extLst>
          </p:cNvPr>
          <p:cNvSpPr/>
          <p:nvPr/>
        </p:nvSpPr>
        <p:spPr>
          <a:xfrm>
            <a:off x="8172400" y="4482762"/>
            <a:ext cx="792088" cy="62753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dirty="0">
                <a:ln w="0"/>
                <a:solidFill>
                  <a:schemeClr val="tx2">
                    <a:lumMod val="50000"/>
                  </a:schemeClr>
                </a:solidFill>
                <a:effectLst>
                  <a:outerShdw blurRad="38100" dist="19050" dir="2700000" algn="tl" rotWithShape="0">
                    <a:schemeClr val="dk1">
                      <a:alpha val="40000"/>
                    </a:schemeClr>
                  </a:outerShdw>
                </a:effectLst>
                <a:latin typeface="Segoe Print" panose="02000600000000000000" pitchFamily="2" charset="0"/>
                <a:ea typeface="標楷體" panose="03000509000000000000" pitchFamily="65" charset="-120"/>
              </a:rPr>
              <a:t>34</a:t>
            </a:r>
            <a:endParaRPr lang="zh-TW" altLang="en-US" sz="2000" dirty="0">
              <a:ln w="0"/>
              <a:solidFill>
                <a:schemeClr val="tx2">
                  <a:lumMod val="50000"/>
                </a:schemeClr>
              </a:solidFill>
              <a:effectLst>
                <a:outerShdw blurRad="38100" dist="19050" dir="2700000" algn="tl" rotWithShape="0">
                  <a:schemeClr val="dk1">
                    <a:alpha val="40000"/>
                  </a:schemeClr>
                </a:outerShdw>
              </a:effectLst>
              <a:latin typeface="Segoe Print" panose="02000600000000000000" pitchFamily="2" charset="0"/>
              <a:ea typeface="標楷體" panose="03000509000000000000" pitchFamily="65" charset="-120"/>
            </a:endParaRPr>
          </a:p>
        </p:txBody>
      </p:sp>
      <p:pic>
        <p:nvPicPr>
          <p:cNvPr id="127" name="图片 3">
            <a:extLst>
              <a:ext uri="{FF2B5EF4-FFF2-40B4-BE49-F238E27FC236}">
                <a16:creationId xmlns:a16="http://schemas.microsoft.com/office/drawing/2014/main" id="{3F907494-89A6-49BA-8EF6-D23BAE48BBA2}"/>
              </a:ext>
            </a:extLst>
          </p:cNvPr>
          <p:cNvPicPr>
            <a:picLocks noChangeAspect="1"/>
          </p:cNvPicPr>
          <p:nvPr/>
        </p:nvPicPr>
        <p:blipFill>
          <a:blip r:embed="rId4" cstate="print">
            <a:duotone>
              <a:schemeClr val="bg2">
                <a:shade val="45000"/>
                <a:satMod val="135000"/>
              </a:schemeClr>
              <a:prstClr val="white"/>
            </a:duotone>
            <a:extLst>
              <a:ext uri="{BEBA8EAE-BF5A-486C-A8C5-ECC9F3942E4B}">
                <a14:imgProps xmlns:a14="http://schemas.microsoft.com/office/drawing/2010/main">
                  <a14:imgLayer r:embed="rId5">
                    <a14:imgEffect>
                      <a14:colorTemperature colorTemp="8800"/>
                    </a14:imgEffect>
                    <a14:imgEffect>
                      <a14:saturation sat="66000"/>
                    </a14:imgEffect>
                  </a14:imgLayer>
                </a14:imgProps>
              </a:ext>
              <a:ext uri="{28A0092B-C50C-407E-A947-70E740481C1C}">
                <a14:useLocalDpi xmlns:a14="http://schemas.microsoft.com/office/drawing/2010/main" val="0"/>
              </a:ext>
            </a:extLst>
          </a:blip>
          <a:stretch>
            <a:fillRect/>
          </a:stretch>
        </p:blipFill>
        <p:spPr>
          <a:xfrm rot="3151080">
            <a:off x="5673284" y="-3434207"/>
            <a:ext cx="6204335" cy="4542089"/>
          </a:xfrm>
          <a:prstGeom prst="rect">
            <a:avLst/>
          </a:prstGeom>
        </p:spPr>
      </p:pic>
      <p:sp>
        <p:nvSpPr>
          <p:cNvPr id="19" name="文字方塊 24">
            <a:extLst>
              <a:ext uri="{FF2B5EF4-FFF2-40B4-BE49-F238E27FC236}">
                <a16:creationId xmlns:a16="http://schemas.microsoft.com/office/drawing/2014/main" id="{BD487237-B7C2-46C8-B00F-BCB8A2F189D4}"/>
              </a:ext>
            </a:extLst>
          </p:cNvPr>
          <p:cNvSpPr txBox="1"/>
          <p:nvPr/>
        </p:nvSpPr>
        <p:spPr>
          <a:xfrm>
            <a:off x="1350462" y="1101516"/>
            <a:ext cx="6245874" cy="4431983"/>
          </a:xfrm>
          <a:prstGeom prst="rect">
            <a:avLst/>
          </a:prstGeom>
          <a:noFill/>
        </p:spPr>
        <p:txBody>
          <a:bodyPr wrap="square" rtlCol="0">
            <a:spAutoFit/>
          </a:bodyPr>
          <a:lstStyle/>
          <a:p>
            <a:r>
              <a:rPr lang="zh-TW" altLang="en-US" sz="3600" dirty="0">
                <a:solidFill>
                  <a:schemeClr val="bg2">
                    <a:lumMod val="50000"/>
                  </a:schemeClr>
                </a:solidFill>
                <a:latin typeface="標楷體" panose="03000509000000000000" pitchFamily="65" charset="-120"/>
                <a:ea typeface="標楷體" panose="03000509000000000000" pitchFamily="65" charset="-120"/>
              </a:rPr>
              <a:t>程式環境</a:t>
            </a:r>
            <a:r>
              <a:rPr lang="en-US" altLang="zh-TW" sz="3600" dirty="0">
                <a:solidFill>
                  <a:schemeClr val="bg2">
                    <a:lumMod val="50000"/>
                  </a:schemeClr>
                </a:solidFill>
                <a:latin typeface="標楷體" panose="03000509000000000000" pitchFamily="65" charset="-120"/>
                <a:ea typeface="標楷體" panose="03000509000000000000" pitchFamily="65" charset="-120"/>
              </a:rPr>
              <a:t>:</a:t>
            </a:r>
            <a:r>
              <a:rPr lang="zh-TW" altLang="en-US" sz="3600" dirty="0">
                <a:solidFill>
                  <a:schemeClr val="bg2">
                    <a:lumMod val="50000"/>
                  </a:schemeClr>
                </a:solidFill>
                <a:latin typeface="標楷體" panose="03000509000000000000" pitchFamily="65" charset="-120"/>
                <a:ea typeface="標楷體" panose="03000509000000000000" pitchFamily="65" charset="-120"/>
              </a:rPr>
              <a:t> </a:t>
            </a:r>
            <a:r>
              <a:rPr lang="en-US" altLang="zh-TW" sz="3600" dirty="0">
                <a:solidFill>
                  <a:schemeClr val="bg2">
                    <a:lumMod val="50000"/>
                  </a:schemeClr>
                </a:solidFill>
                <a:latin typeface="標楷體" panose="03000509000000000000" pitchFamily="65" charset="-120"/>
                <a:ea typeface="標楷體" panose="03000509000000000000" pitchFamily="65" charset="-120"/>
              </a:rPr>
              <a:t>Windows</a:t>
            </a:r>
          </a:p>
          <a:p>
            <a:endParaRPr lang="en-US" altLang="zh-TW" sz="1000" dirty="0">
              <a:solidFill>
                <a:schemeClr val="bg2">
                  <a:lumMod val="50000"/>
                </a:schemeClr>
              </a:solidFill>
              <a:latin typeface="標楷體" panose="03000509000000000000" pitchFamily="65" charset="-120"/>
              <a:ea typeface="標楷體" panose="03000509000000000000" pitchFamily="65" charset="-120"/>
            </a:endParaRPr>
          </a:p>
          <a:p>
            <a:r>
              <a:rPr lang="zh-TW" altLang="en-US" sz="3600" dirty="0">
                <a:solidFill>
                  <a:schemeClr val="bg2">
                    <a:lumMod val="50000"/>
                  </a:schemeClr>
                </a:solidFill>
                <a:latin typeface="標楷體" panose="03000509000000000000" pitchFamily="65" charset="-120"/>
                <a:ea typeface="標楷體" panose="03000509000000000000" pitchFamily="65" charset="-120"/>
              </a:rPr>
              <a:t>程式語言</a:t>
            </a:r>
            <a:r>
              <a:rPr lang="en-US" altLang="zh-TW" sz="3600" dirty="0">
                <a:solidFill>
                  <a:schemeClr val="bg2">
                    <a:lumMod val="50000"/>
                  </a:schemeClr>
                </a:solidFill>
                <a:latin typeface="標楷體" panose="03000509000000000000" pitchFamily="65" charset="-120"/>
                <a:ea typeface="標楷體" panose="03000509000000000000" pitchFamily="65" charset="-120"/>
              </a:rPr>
              <a:t>:</a:t>
            </a:r>
            <a:r>
              <a:rPr lang="zh-TW" altLang="en-US" sz="3600" dirty="0">
                <a:solidFill>
                  <a:schemeClr val="bg2">
                    <a:lumMod val="50000"/>
                  </a:schemeClr>
                </a:solidFill>
                <a:latin typeface="標楷體" panose="03000509000000000000" pitchFamily="65" charset="-120"/>
                <a:ea typeface="標楷體" panose="03000509000000000000" pitchFamily="65" charset="-120"/>
              </a:rPr>
              <a:t> </a:t>
            </a:r>
            <a:r>
              <a:rPr lang="en-US" altLang="zh-TW" sz="3600" dirty="0">
                <a:solidFill>
                  <a:schemeClr val="bg2">
                    <a:lumMod val="50000"/>
                  </a:schemeClr>
                </a:solidFill>
                <a:latin typeface="標楷體" panose="03000509000000000000" pitchFamily="65" charset="-120"/>
                <a:ea typeface="標楷體" panose="03000509000000000000" pitchFamily="65" charset="-120"/>
              </a:rPr>
              <a:t>python</a:t>
            </a:r>
          </a:p>
          <a:p>
            <a:endParaRPr lang="en-US" altLang="zh-TW" sz="1000" dirty="0">
              <a:solidFill>
                <a:schemeClr val="bg2">
                  <a:lumMod val="50000"/>
                </a:schemeClr>
              </a:solidFill>
              <a:latin typeface="標楷體" panose="03000509000000000000" pitchFamily="65" charset="-120"/>
              <a:ea typeface="標楷體" panose="03000509000000000000" pitchFamily="65" charset="-120"/>
            </a:endParaRPr>
          </a:p>
          <a:p>
            <a:r>
              <a:rPr lang="en-US" altLang="zh-TW" sz="3600" dirty="0">
                <a:solidFill>
                  <a:schemeClr val="bg2">
                    <a:lumMod val="50000"/>
                  </a:schemeClr>
                </a:solidFill>
                <a:latin typeface="標楷體" panose="03000509000000000000" pitchFamily="65" charset="-120"/>
                <a:ea typeface="標楷體" panose="03000509000000000000" pitchFamily="65" charset="-120"/>
              </a:rPr>
              <a:t>IDE     :</a:t>
            </a:r>
            <a:r>
              <a:rPr lang="zh-TW" altLang="en-US" sz="3600" dirty="0">
                <a:solidFill>
                  <a:schemeClr val="bg2">
                    <a:lumMod val="50000"/>
                  </a:schemeClr>
                </a:solidFill>
                <a:latin typeface="標楷體" panose="03000509000000000000" pitchFamily="65" charset="-120"/>
                <a:ea typeface="標楷體" panose="03000509000000000000" pitchFamily="65" charset="-120"/>
              </a:rPr>
              <a:t> </a:t>
            </a:r>
            <a:r>
              <a:rPr lang="en-US" altLang="zh-TW" sz="3600" dirty="0" err="1">
                <a:solidFill>
                  <a:schemeClr val="bg2">
                    <a:lumMod val="50000"/>
                  </a:schemeClr>
                </a:solidFill>
                <a:latin typeface="標楷體" panose="03000509000000000000" pitchFamily="65" charset="-120"/>
                <a:ea typeface="標楷體" panose="03000509000000000000" pitchFamily="65" charset="-120"/>
              </a:rPr>
              <a:t>Pycharm</a:t>
            </a:r>
            <a:endParaRPr lang="en-US" altLang="zh-TW" sz="3600" dirty="0">
              <a:solidFill>
                <a:schemeClr val="bg2">
                  <a:lumMod val="50000"/>
                </a:schemeClr>
              </a:solidFill>
              <a:latin typeface="標楷體" panose="03000509000000000000" pitchFamily="65" charset="-120"/>
              <a:ea typeface="標楷體" panose="03000509000000000000" pitchFamily="65" charset="-120"/>
            </a:endParaRPr>
          </a:p>
          <a:p>
            <a:endParaRPr lang="en-US" altLang="zh-TW" sz="1000" dirty="0">
              <a:solidFill>
                <a:schemeClr val="bg2">
                  <a:lumMod val="50000"/>
                </a:schemeClr>
              </a:solidFill>
              <a:latin typeface="標楷體" panose="03000509000000000000" pitchFamily="65" charset="-120"/>
              <a:ea typeface="標楷體" panose="03000509000000000000" pitchFamily="65" charset="-120"/>
            </a:endParaRPr>
          </a:p>
          <a:p>
            <a:r>
              <a:rPr lang="zh-TW" altLang="en-US" sz="3600" dirty="0">
                <a:solidFill>
                  <a:schemeClr val="bg2">
                    <a:lumMod val="50000"/>
                  </a:schemeClr>
                </a:solidFill>
                <a:latin typeface="標楷體" panose="03000509000000000000" pitchFamily="65" charset="-120"/>
                <a:ea typeface="標楷體" panose="03000509000000000000" pitchFamily="65" charset="-120"/>
              </a:rPr>
              <a:t>使用套件</a:t>
            </a:r>
            <a:r>
              <a:rPr lang="en-US" altLang="zh-TW" sz="3600" dirty="0">
                <a:solidFill>
                  <a:schemeClr val="bg2">
                    <a:lumMod val="50000"/>
                  </a:schemeClr>
                </a:solidFill>
                <a:latin typeface="標楷體" panose="03000509000000000000" pitchFamily="65" charset="-120"/>
                <a:ea typeface="標楷體" panose="03000509000000000000" pitchFamily="65" charset="-120"/>
              </a:rPr>
              <a:t>:</a:t>
            </a:r>
            <a:r>
              <a:rPr lang="zh-TW" altLang="en-US" sz="3600" dirty="0">
                <a:solidFill>
                  <a:schemeClr val="bg2">
                    <a:lumMod val="50000"/>
                  </a:schemeClr>
                </a:solidFill>
                <a:latin typeface="標楷體" panose="03000509000000000000" pitchFamily="65" charset="-120"/>
                <a:ea typeface="標楷體" panose="03000509000000000000" pitchFamily="65" charset="-120"/>
              </a:rPr>
              <a:t> </a:t>
            </a:r>
            <a:r>
              <a:rPr lang="en-US" altLang="zh-TW" sz="3600" dirty="0" err="1">
                <a:solidFill>
                  <a:schemeClr val="bg2">
                    <a:lumMod val="50000"/>
                  </a:schemeClr>
                </a:solidFill>
                <a:latin typeface="標楷體" panose="03000509000000000000" pitchFamily="65" charset="-120"/>
                <a:ea typeface="標楷體" panose="03000509000000000000" pitchFamily="65" charset="-120"/>
              </a:rPr>
              <a:t>opencv</a:t>
            </a:r>
            <a:r>
              <a:rPr lang="zh-TW" altLang="en-US" sz="3600" dirty="0">
                <a:solidFill>
                  <a:schemeClr val="bg2">
                    <a:lumMod val="50000"/>
                  </a:schemeClr>
                </a:solidFill>
                <a:latin typeface="標楷體" panose="03000509000000000000" pitchFamily="65" charset="-120"/>
                <a:ea typeface="標楷體" panose="03000509000000000000" pitchFamily="65" charset="-120"/>
              </a:rPr>
              <a:t>、</a:t>
            </a:r>
            <a:r>
              <a:rPr lang="fr-FR" altLang="zh-TW" sz="3600" dirty="0">
                <a:solidFill>
                  <a:schemeClr val="bg2">
                    <a:lumMod val="50000"/>
                  </a:schemeClr>
                </a:solidFill>
                <a:latin typeface="標楷體" panose="03000509000000000000" pitchFamily="65" charset="-120"/>
                <a:ea typeface="標楷體" panose="03000509000000000000" pitchFamily="65" charset="-120"/>
              </a:rPr>
              <a:t> </a:t>
            </a:r>
          </a:p>
          <a:p>
            <a:r>
              <a:rPr lang="zh-TW" altLang="en-US" sz="3600" dirty="0">
                <a:solidFill>
                  <a:schemeClr val="bg2">
                    <a:lumMod val="50000"/>
                  </a:schemeClr>
                </a:solidFill>
                <a:latin typeface="標楷體" panose="03000509000000000000" pitchFamily="65" charset="-120"/>
                <a:ea typeface="標楷體" panose="03000509000000000000" pitchFamily="65" charset="-120"/>
              </a:rPr>
              <a:t> </a:t>
            </a:r>
            <a:r>
              <a:rPr lang="en-US" altLang="zh-TW" sz="3600" dirty="0">
                <a:solidFill>
                  <a:schemeClr val="bg2">
                    <a:lumMod val="50000"/>
                  </a:schemeClr>
                </a:solidFill>
                <a:latin typeface="標楷體" panose="03000509000000000000" pitchFamily="65" charset="-120"/>
                <a:ea typeface="標楷體" panose="03000509000000000000" pitchFamily="65" charset="-120"/>
              </a:rPr>
              <a:t>		</a:t>
            </a:r>
            <a:r>
              <a:rPr lang="zh-TW" altLang="en-US" sz="3600" dirty="0">
                <a:solidFill>
                  <a:schemeClr val="bg2">
                    <a:lumMod val="50000"/>
                  </a:schemeClr>
                </a:solidFill>
                <a:latin typeface="標楷體" panose="03000509000000000000" pitchFamily="65" charset="-120"/>
                <a:ea typeface="標楷體" panose="03000509000000000000" pitchFamily="65" charset="-120"/>
              </a:rPr>
              <a:t>  </a:t>
            </a:r>
            <a:r>
              <a:rPr lang="fr-FR" altLang="zh-TW" sz="3600" dirty="0">
                <a:solidFill>
                  <a:schemeClr val="bg2">
                    <a:lumMod val="50000"/>
                  </a:schemeClr>
                </a:solidFill>
                <a:latin typeface="標楷體" panose="03000509000000000000" pitchFamily="65" charset="-120"/>
                <a:ea typeface="標楷體" panose="03000509000000000000" pitchFamily="65" charset="-120"/>
              </a:rPr>
              <a:t>Scikit-Learn</a:t>
            </a:r>
            <a:r>
              <a:rPr lang="zh-TW" altLang="en-US" sz="3600" dirty="0">
                <a:solidFill>
                  <a:schemeClr val="bg2">
                    <a:lumMod val="50000"/>
                  </a:schemeClr>
                </a:solidFill>
                <a:latin typeface="標楷體" panose="03000509000000000000" pitchFamily="65" charset="-120"/>
                <a:ea typeface="標楷體" panose="03000509000000000000" pitchFamily="65" charset="-120"/>
              </a:rPr>
              <a:t> 、</a:t>
            </a:r>
            <a:endParaRPr lang="en-US" altLang="zh-TW" sz="3600" dirty="0">
              <a:solidFill>
                <a:schemeClr val="bg2">
                  <a:lumMod val="50000"/>
                </a:schemeClr>
              </a:solidFill>
              <a:latin typeface="標楷體" panose="03000509000000000000" pitchFamily="65" charset="-120"/>
              <a:ea typeface="標楷體" panose="03000509000000000000" pitchFamily="65" charset="-120"/>
            </a:endParaRPr>
          </a:p>
          <a:p>
            <a:r>
              <a:rPr lang="zh-TW" altLang="en-US" sz="3600" dirty="0">
                <a:solidFill>
                  <a:schemeClr val="bg2">
                    <a:lumMod val="50000"/>
                  </a:schemeClr>
                </a:solidFill>
                <a:latin typeface="標楷體" panose="03000509000000000000" pitchFamily="65" charset="-120"/>
                <a:ea typeface="標楷體" panose="03000509000000000000" pitchFamily="65" charset="-120"/>
              </a:rPr>
              <a:t>   </a:t>
            </a:r>
            <a:r>
              <a:rPr lang="en-US" altLang="zh-TW" sz="3600" dirty="0">
                <a:solidFill>
                  <a:schemeClr val="bg2">
                    <a:lumMod val="50000"/>
                  </a:schemeClr>
                </a:solidFill>
                <a:latin typeface="標楷體" panose="03000509000000000000" pitchFamily="65" charset="-120"/>
                <a:ea typeface="標楷體" panose="03000509000000000000" pitchFamily="65" charset="-120"/>
              </a:rPr>
              <a:t>		</a:t>
            </a:r>
            <a:r>
              <a:rPr lang="zh-TW" altLang="en-US" sz="3600" dirty="0">
                <a:solidFill>
                  <a:schemeClr val="bg2">
                    <a:lumMod val="50000"/>
                  </a:schemeClr>
                </a:solidFill>
                <a:latin typeface="標楷體" panose="03000509000000000000" pitchFamily="65" charset="-120"/>
                <a:ea typeface="標楷體" panose="03000509000000000000" pitchFamily="65" charset="-120"/>
              </a:rPr>
              <a:t>  </a:t>
            </a:r>
            <a:r>
              <a:rPr lang="fr-FR" altLang="zh-TW" sz="3600" dirty="0">
                <a:solidFill>
                  <a:schemeClr val="bg2">
                    <a:lumMod val="50000"/>
                  </a:schemeClr>
                </a:solidFill>
                <a:latin typeface="標楷體" panose="03000509000000000000" pitchFamily="65" charset="-120"/>
                <a:ea typeface="標楷體" panose="03000509000000000000" pitchFamily="65" charset="-120"/>
              </a:rPr>
              <a:t>collections</a:t>
            </a:r>
            <a:endParaRPr lang="en-US" altLang="zh-TW" sz="3600" dirty="0">
              <a:solidFill>
                <a:schemeClr val="bg2">
                  <a:lumMod val="50000"/>
                </a:schemeClr>
              </a:solidFill>
              <a:latin typeface="標楷體" panose="03000509000000000000" pitchFamily="65" charset="-120"/>
              <a:ea typeface="標楷體" panose="03000509000000000000" pitchFamily="65" charset="-120"/>
            </a:endParaRPr>
          </a:p>
          <a:p>
            <a:r>
              <a:rPr lang="zh-TW" altLang="en-US" sz="3600" dirty="0">
                <a:solidFill>
                  <a:schemeClr val="bg2">
                    <a:lumMod val="50000"/>
                  </a:schemeClr>
                </a:solidFill>
                <a:latin typeface="標楷體" panose="03000509000000000000" pitchFamily="65" charset="-120"/>
                <a:ea typeface="標楷體" panose="03000509000000000000" pitchFamily="65" charset="-120"/>
              </a:rPr>
              <a:t>   </a:t>
            </a:r>
            <a:endParaRPr lang="zh-TW" altLang="en-US" sz="3200" dirty="0">
              <a:solidFill>
                <a:schemeClr val="bg2">
                  <a:lumMod val="50000"/>
                </a:schemeClr>
              </a:solidFill>
              <a:latin typeface="標楷體" panose="03000509000000000000" pitchFamily="65" charset="-120"/>
              <a:ea typeface="標楷體" panose="03000509000000000000" pitchFamily="65" charset="-120"/>
            </a:endParaRPr>
          </a:p>
        </p:txBody>
      </p:sp>
      <p:sp>
        <p:nvSpPr>
          <p:cNvPr id="20" name="Rounded Rectangle 20">
            <a:extLst>
              <a:ext uri="{FF2B5EF4-FFF2-40B4-BE49-F238E27FC236}">
                <a16:creationId xmlns:a16="http://schemas.microsoft.com/office/drawing/2014/main" id="{0765D5A1-3E04-4F4C-A6ED-95A9091EB26F}"/>
              </a:ext>
            </a:extLst>
          </p:cNvPr>
          <p:cNvSpPr/>
          <p:nvPr/>
        </p:nvSpPr>
        <p:spPr>
          <a:xfrm>
            <a:off x="943293" y="1309800"/>
            <a:ext cx="284056" cy="278845"/>
          </a:xfrm>
          <a:prstGeom prst="roundRect">
            <a:avLst>
              <a:gd name="adj" fmla="val 50000"/>
            </a:avLst>
          </a:prstGeom>
          <a:solidFill>
            <a:schemeClr val="bg2">
              <a:lumMod val="75000"/>
            </a:schemeClr>
          </a:solidFill>
          <a:ln w="19050">
            <a:solidFill>
              <a:schemeClr val="bg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等线" panose="020F0502020204030204"/>
              <a:ea typeface="+mn-ea"/>
              <a:cs typeface="+mn-cs"/>
            </a:endParaRPr>
          </a:p>
        </p:txBody>
      </p:sp>
      <p:sp>
        <p:nvSpPr>
          <p:cNvPr id="17" name="Rounded Rectangle 20">
            <a:extLst>
              <a:ext uri="{FF2B5EF4-FFF2-40B4-BE49-F238E27FC236}">
                <a16:creationId xmlns:a16="http://schemas.microsoft.com/office/drawing/2014/main" id="{25D881BD-749A-4FF6-A146-75932D4DEA36}"/>
              </a:ext>
            </a:extLst>
          </p:cNvPr>
          <p:cNvSpPr/>
          <p:nvPr/>
        </p:nvSpPr>
        <p:spPr>
          <a:xfrm>
            <a:off x="943293" y="1986534"/>
            <a:ext cx="284056" cy="278845"/>
          </a:xfrm>
          <a:prstGeom prst="roundRect">
            <a:avLst>
              <a:gd name="adj" fmla="val 50000"/>
            </a:avLst>
          </a:prstGeom>
          <a:solidFill>
            <a:schemeClr val="bg2">
              <a:lumMod val="75000"/>
            </a:schemeClr>
          </a:solidFill>
          <a:ln w="19050">
            <a:solidFill>
              <a:schemeClr val="bg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等线" panose="020F0502020204030204"/>
              <a:ea typeface="+mn-ea"/>
              <a:cs typeface="+mn-cs"/>
            </a:endParaRPr>
          </a:p>
        </p:txBody>
      </p:sp>
      <p:sp>
        <p:nvSpPr>
          <p:cNvPr id="18" name="Rounded Rectangle 20">
            <a:extLst>
              <a:ext uri="{FF2B5EF4-FFF2-40B4-BE49-F238E27FC236}">
                <a16:creationId xmlns:a16="http://schemas.microsoft.com/office/drawing/2014/main" id="{FA856558-08AA-4C5E-AB28-48CFCFE80782}"/>
              </a:ext>
            </a:extLst>
          </p:cNvPr>
          <p:cNvSpPr/>
          <p:nvPr/>
        </p:nvSpPr>
        <p:spPr>
          <a:xfrm>
            <a:off x="943293" y="2690123"/>
            <a:ext cx="284056" cy="278845"/>
          </a:xfrm>
          <a:prstGeom prst="roundRect">
            <a:avLst>
              <a:gd name="adj" fmla="val 50000"/>
            </a:avLst>
          </a:prstGeom>
          <a:solidFill>
            <a:schemeClr val="bg2">
              <a:lumMod val="75000"/>
            </a:schemeClr>
          </a:solidFill>
          <a:ln w="19050">
            <a:solidFill>
              <a:schemeClr val="bg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等线" panose="020F0502020204030204"/>
              <a:ea typeface="+mn-ea"/>
              <a:cs typeface="+mn-cs"/>
            </a:endParaRPr>
          </a:p>
        </p:txBody>
      </p:sp>
      <p:sp>
        <p:nvSpPr>
          <p:cNvPr id="21" name="Rounded Rectangle 20">
            <a:extLst>
              <a:ext uri="{FF2B5EF4-FFF2-40B4-BE49-F238E27FC236}">
                <a16:creationId xmlns:a16="http://schemas.microsoft.com/office/drawing/2014/main" id="{81D09803-32D6-4A69-9339-68EDBF8AE110}"/>
              </a:ext>
            </a:extLst>
          </p:cNvPr>
          <p:cNvSpPr/>
          <p:nvPr/>
        </p:nvSpPr>
        <p:spPr>
          <a:xfrm>
            <a:off x="936202" y="3385537"/>
            <a:ext cx="284056" cy="278845"/>
          </a:xfrm>
          <a:prstGeom prst="roundRect">
            <a:avLst>
              <a:gd name="adj" fmla="val 50000"/>
            </a:avLst>
          </a:prstGeom>
          <a:solidFill>
            <a:schemeClr val="bg2">
              <a:lumMod val="75000"/>
            </a:schemeClr>
          </a:solidFill>
          <a:ln w="19050">
            <a:solidFill>
              <a:schemeClr val="bg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white"/>
              </a:solidFill>
              <a:effectLst/>
              <a:uLnTx/>
              <a:uFillTx/>
              <a:latin typeface="等线" panose="020F0502020204030204"/>
              <a:ea typeface="+mn-ea"/>
              <a:cs typeface="+mn-cs"/>
            </a:endParaRPr>
          </a:p>
        </p:txBody>
      </p:sp>
    </p:spTree>
    <p:extLst>
      <p:ext uri="{BB962C8B-B14F-4D97-AF65-F5344CB8AC3E}">
        <p14:creationId xmlns:p14="http://schemas.microsoft.com/office/powerpoint/2010/main" val="1962581797"/>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048697"/>
                                        </p:tgtEl>
                                        <p:attrNameLst>
                                          <p:attrName>style.visibility</p:attrName>
                                        </p:attrNameLst>
                                      </p:cBhvr>
                                      <p:to>
                                        <p:strVal val="visible"/>
                                      </p:to>
                                    </p:set>
                                    <p:anim calcmode="lin" valueType="num">
                                      <p:cBhvr additive="base">
                                        <p:cTn id="7" dur="100" fill="hold"/>
                                        <p:tgtEl>
                                          <p:spTgt spid="1048697"/>
                                        </p:tgtEl>
                                        <p:attrNameLst>
                                          <p:attrName>ppt_x</p:attrName>
                                        </p:attrNameLst>
                                      </p:cBhvr>
                                      <p:tavLst>
                                        <p:tav tm="0">
                                          <p:val>
                                            <p:strVal val="0-#ppt_w/2"/>
                                          </p:val>
                                        </p:tav>
                                        <p:tav tm="100000">
                                          <p:val>
                                            <p:strVal val="#ppt_x"/>
                                          </p:val>
                                        </p:tav>
                                      </p:tavLst>
                                    </p:anim>
                                    <p:anim calcmode="lin" valueType="num">
                                      <p:cBhvr additive="base">
                                        <p:cTn id="8" dur="100" fill="hold"/>
                                        <p:tgtEl>
                                          <p:spTgt spid="1048697"/>
                                        </p:tgtEl>
                                        <p:attrNameLst>
                                          <p:attrName>ppt_y</p:attrName>
                                        </p:attrNameLst>
                                      </p:cBhvr>
                                      <p:tavLst>
                                        <p:tav tm="0">
                                          <p:val>
                                            <p:strVal val="#ppt_y"/>
                                          </p:val>
                                        </p:tav>
                                        <p:tav tm="100000">
                                          <p:val>
                                            <p:strVal val="#ppt_y"/>
                                          </p:val>
                                        </p:tav>
                                      </p:tavLst>
                                    </p:anim>
                                  </p:childTnLst>
                                </p:cTn>
                              </p:par>
                            </p:childTnLst>
                          </p:cTn>
                        </p:par>
                        <p:par>
                          <p:cTn id="9" fill="hold">
                            <p:stCondLst>
                              <p:cond delay="100"/>
                            </p:stCondLst>
                            <p:childTnLst>
                              <p:par>
                                <p:cTn id="10" presetID="2" presetClass="entr" presetSubtype="8" fill="hold" grpId="0" nodeType="afterEffect">
                                  <p:stCondLst>
                                    <p:cond delay="0"/>
                                  </p:stCondLst>
                                  <p:childTnLst>
                                    <p:set>
                                      <p:cBhvr>
                                        <p:cTn id="11" dur="1" fill="hold">
                                          <p:stCondLst>
                                            <p:cond delay="0"/>
                                          </p:stCondLst>
                                        </p:cTn>
                                        <p:tgtEl>
                                          <p:spTgt spid="1048698"/>
                                        </p:tgtEl>
                                        <p:attrNameLst>
                                          <p:attrName>style.visibility</p:attrName>
                                        </p:attrNameLst>
                                      </p:cBhvr>
                                      <p:to>
                                        <p:strVal val="visible"/>
                                      </p:to>
                                    </p:set>
                                    <p:anim calcmode="lin" valueType="num">
                                      <p:cBhvr additive="base">
                                        <p:cTn id="12" dur="100" fill="hold"/>
                                        <p:tgtEl>
                                          <p:spTgt spid="1048698"/>
                                        </p:tgtEl>
                                        <p:attrNameLst>
                                          <p:attrName>ppt_x</p:attrName>
                                        </p:attrNameLst>
                                      </p:cBhvr>
                                      <p:tavLst>
                                        <p:tav tm="0">
                                          <p:val>
                                            <p:strVal val="0-#ppt_w/2"/>
                                          </p:val>
                                        </p:tav>
                                        <p:tav tm="100000">
                                          <p:val>
                                            <p:strVal val="#ppt_x"/>
                                          </p:val>
                                        </p:tav>
                                      </p:tavLst>
                                    </p:anim>
                                    <p:anim calcmode="lin" valueType="num">
                                      <p:cBhvr additive="base">
                                        <p:cTn id="13" dur="100" fill="hold"/>
                                        <p:tgtEl>
                                          <p:spTgt spid="1048698"/>
                                        </p:tgtEl>
                                        <p:attrNameLst>
                                          <p:attrName>ppt_y</p:attrName>
                                        </p:attrNameLst>
                                      </p:cBhvr>
                                      <p:tavLst>
                                        <p:tav tm="0">
                                          <p:val>
                                            <p:strVal val="#ppt_y"/>
                                          </p:val>
                                        </p:tav>
                                        <p:tav tm="100000">
                                          <p:val>
                                            <p:strVal val="#ppt_y"/>
                                          </p:val>
                                        </p:tav>
                                      </p:tavLst>
                                    </p:anim>
                                  </p:childTnLst>
                                </p:cTn>
                              </p:par>
                            </p:childTnLst>
                          </p:cTn>
                        </p:par>
                        <p:par>
                          <p:cTn id="14" fill="hold">
                            <p:stCondLst>
                              <p:cond delay="200"/>
                            </p:stCondLst>
                            <p:childTnLst>
                              <p:par>
                                <p:cTn id="15" presetID="2" presetClass="entr" presetSubtype="8" fill="hold" grpId="0" nodeType="afterEffect">
                                  <p:stCondLst>
                                    <p:cond delay="0"/>
                                  </p:stCondLst>
                                  <p:childTnLst>
                                    <p:set>
                                      <p:cBhvr>
                                        <p:cTn id="16" dur="1" fill="hold">
                                          <p:stCondLst>
                                            <p:cond delay="0"/>
                                          </p:stCondLst>
                                        </p:cTn>
                                        <p:tgtEl>
                                          <p:spTgt spid="1048699"/>
                                        </p:tgtEl>
                                        <p:attrNameLst>
                                          <p:attrName>style.visibility</p:attrName>
                                        </p:attrNameLst>
                                      </p:cBhvr>
                                      <p:to>
                                        <p:strVal val="visible"/>
                                      </p:to>
                                    </p:set>
                                    <p:anim calcmode="lin" valueType="num">
                                      <p:cBhvr additive="base">
                                        <p:cTn id="17" dur="100" fill="hold"/>
                                        <p:tgtEl>
                                          <p:spTgt spid="1048699"/>
                                        </p:tgtEl>
                                        <p:attrNameLst>
                                          <p:attrName>ppt_x</p:attrName>
                                        </p:attrNameLst>
                                      </p:cBhvr>
                                      <p:tavLst>
                                        <p:tav tm="0">
                                          <p:val>
                                            <p:strVal val="0-#ppt_w/2"/>
                                          </p:val>
                                        </p:tav>
                                        <p:tav tm="100000">
                                          <p:val>
                                            <p:strVal val="#ppt_x"/>
                                          </p:val>
                                        </p:tav>
                                      </p:tavLst>
                                    </p:anim>
                                    <p:anim calcmode="lin" valueType="num">
                                      <p:cBhvr additive="base">
                                        <p:cTn id="18" dur="100" fill="hold"/>
                                        <p:tgtEl>
                                          <p:spTgt spid="1048699"/>
                                        </p:tgtEl>
                                        <p:attrNameLst>
                                          <p:attrName>ppt_y</p:attrName>
                                        </p:attrNameLst>
                                      </p:cBhvr>
                                      <p:tavLst>
                                        <p:tav tm="0">
                                          <p:val>
                                            <p:strVal val="#ppt_y"/>
                                          </p:val>
                                        </p:tav>
                                        <p:tav tm="100000">
                                          <p:val>
                                            <p:strVal val="#ppt_y"/>
                                          </p:val>
                                        </p:tav>
                                      </p:tavLst>
                                    </p:anim>
                                  </p:childTnLst>
                                </p:cTn>
                              </p:par>
                            </p:childTnLst>
                          </p:cTn>
                        </p:par>
                        <p:par>
                          <p:cTn id="19" fill="hold">
                            <p:stCondLst>
                              <p:cond delay="300"/>
                            </p:stCondLst>
                            <p:childTnLst>
                              <p:par>
                                <p:cTn id="20" presetID="2" presetClass="entr" presetSubtype="8" fill="hold" grpId="0" nodeType="afterEffect">
                                  <p:stCondLst>
                                    <p:cond delay="0"/>
                                  </p:stCondLst>
                                  <p:childTnLst>
                                    <p:set>
                                      <p:cBhvr>
                                        <p:cTn id="21" dur="1" fill="hold">
                                          <p:stCondLst>
                                            <p:cond delay="0"/>
                                          </p:stCondLst>
                                        </p:cTn>
                                        <p:tgtEl>
                                          <p:spTgt spid="1048700"/>
                                        </p:tgtEl>
                                        <p:attrNameLst>
                                          <p:attrName>style.visibility</p:attrName>
                                        </p:attrNameLst>
                                      </p:cBhvr>
                                      <p:to>
                                        <p:strVal val="visible"/>
                                      </p:to>
                                    </p:set>
                                    <p:anim calcmode="lin" valueType="num">
                                      <p:cBhvr additive="base">
                                        <p:cTn id="22" dur="100" fill="hold"/>
                                        <p:tgtEl>
                                          <p:spTgt spid="1048700"/>
                                        </p:tgtEl>
                                        <p:attrNameLst>
                                          <p:attrName>ppt_x</p:attrName>
                                        </p:attrNameLst>
                                      </p:cBhvr>
                                      <p:tavLst>
                                        <p:tav tm="0">
                                          <p:val>
                                            <p:strVal val="0-#ppt_w/2"/>
                                          </p:val>
                                        </p:tav>
                                        <p:tav tm="100000">
                                          <p:val>
                                            <p:strVal val="#ppt_x"/>
                                          </p:val>
                                        </p:tav>
                                      </p:tavLst>
                                    </p:anim>
                                    <p:anim calcmode="lin" valueType="num">
                                      <p:cBhvr additive="base">
                                        <p:cTn id="23" dur="100" fill="hold"/>
                                        <p:tgtEl>
                                          <p:spTgt spid="1048700"/>
                                        </p:tgtEl>
                                        <p:attrNameLst>
                                          <p:attrName>ppt_y</p:attrName>
                                        </p:attrNameLst>
                                      </p:cBhvr>
                                      <p:tavLst>
                                        <p:tav tm="0">
                                          <p:val>
                                            <p:strVal val="#ppt_y"/>
                                          </p:val>
                                        </p:tav>
                                        <p:tav tm="100000">
                                          <p:val>
                                            <p:strVal val="#ppt_y"/>
                                          </p:val>
                                        </p:tav>
                                      </p:tavLst>
                                    </p:anim>
                                  </p:childTnLst>
                                </p:cTn>
                              </p:par>
                            </p:childTnLst>
                          </p:cTn>
                        </p:par>
                        <p:par>
                          <p:cTn id="24" fill="hold">
                            <p:stCondLst>
                              <p:cond delay="400"/>
                            </p:stCondLst>
                            <p:childTnLst>
                              <p:par>
                                <p:cTn id="25" presetID="2" presetClass="entr" presetSubtype="8" fill="hold" grpId="0" nodeType="afterEffect">
                                  <p:stCondLst>
                                    <p:cond delay="0"/>
                                  </p:stCondLst>
                                  <p:childTnLst>
                                    <p:set>
                                      <p:cBhvr>
                                        <p:cTn id="26" dur="1" fill="hold">
                                          <p:stCondLst>
                                            <p:cond delay="0"/>
                                          </p:stCondLst>
                                        </p:cTn>
                                        <p:tgtEl>
                                          <p:spTgt spid="1048701"/>
                                        </p:tgtEl>
                                        <p:attrNameLst>
                                          <p:attrName>style.visibility</p:attrName>
                                        </p:attrNameLst>
                                      </p:cBhvr>
                                      <p:to>
                                        <p:strVal val="visible"/>
                                      </p:to>
                                    </p:set>
                                    <p:anim calcmode="lin" valueType="num">
                                      <p:cBhvr additive="base">
                                        <p:cTn id="27" dur="100" fill="hold"/>
                                        <p:tgtEl>
                                          <p:spTgt spid="1048701"/>
                                        </p:tgtEl>
                                        <p:attrNameLst>
                                          <p:attrName>ppt_x</p:attrName>
                                        </p:attrNameLst>
                                      </p:cBhvr>
                                      <p:tavLst>
                                        <p:tav tm="0">
                                          <p:val>
                                            <p:strVal val="0-#ppt_w/2"/>
                                          </p:val>
                                        </p:tav>
                                        <p:tav tm="100000">
                                          <p:val>
                                            <p:strVal val="#ppt_x"/>
                                          </p:val>
                                        </p:tav>
                                      </p:tavLst>
                                    </p:anim>
                                    <p:anim calcmode="lin" valueType="num">
                                      <p:cBhvr additive="base">
                                        <p:cTn id="28" dur="100" fill="hold"/>
                                        <p:tgtEl>
                                          <p:spTgt spid="1048701"/>
                                        </p:tgtEl>
                                        <p:attrNameLst>
                                          <p:attrName>ppt_y</p:attrName>
                                        </p:attrNameLst>
                                      </p:cBhvr>
                                      <p:tavLst>
                                        <p:tav tm="0">
                                          <p:val>
                                            <p:strVal val="#ppt_y"/>
                                          </p:val>
                                        </p:tav>
                                        <p:tav tm="100000">
                                          <p:val>
                                            <p:strVal val="#ppt_y"/>
                                          </p:val>
                                        </p:tav>
                                      </p:tavLst>
                                    </p:anim>
                                  </p:childTnLst>
                                </p:cTn>
                              </p:par>
                            </p:childTnLst>
                          </p:cTn>
                        </p:par>
                        <p:par>
                          <p:cTn id="29" fill="hold">
                            <p:stCondLst>
                              <p:cond delay="500"/>
                            </p:stCondLst>
                            <p:childTnLst>
                              <p:par>
                                <p:cTn id="30" presetID="22" presetClass="entr" presetSubtype="2" fill="hold" nodeType="afterEffect">
                                  <p:stCondLst>
                                    <p:cond delay="0"/>
                                  </p:stCondLst>
                                  <p:childTnLst>
                                    <p:set>
                                      <p:cBhvr>
                                        <p:cTn id="31" dur="1" fill="hold">
                                          <p:stCondLst>
                                            <p:cond delay="0"/>
                                          </p:stCondLst>
                                        </p:cTn>
                                        <p:tgtEl>
                                          <p:spTgt spid="3145743"/>
                                        </p:tgtEl>
                                        <p:attrNameLst>
                                          <p:attrName>style.visibility</p:attrName>
                                        </p:attrNameLst>
                                      </p:cBhvr>
                                      <p:to>
                                        <p:strVal val="visible"/>
                                      </p:to>
                                    </p:set>
                                    <p:animEffect transition="in" filter="wipe(right)">
                                      <p:cBhvr>
                                        <p:cTn id="32" dur="300"/>
                                        <p:tgtEl>
                                          <p:spTgt spid="3145743"/>
                                        </p:tgtEl>
                                      </p:cBhvr>
                                    </p:animEffect>
                                  </p:childTnLst>
                                </p:cTn>
                              </p:par>
                            </p:childTnLst>
                          </p:cTn>
                        </p:par>
                        <p:par>
                          <p:cTn id="33" fill="hold">
                            <p:stCondLst>
                              <p:cond delay="800"/>
                            </p:stCondLst>
                            <p:childTnLst>
                              <p:par>
                                <p:cTn id="34" presetID="12" presetClass="entr" presetSubtype="4" fill="hold" grpId="0" nodeType="afterEffect">
                                  <p:stCondLst>
                                    <p:cond delay="0"/>
                                  </p:stCondLst>
                                  <p:childTnLst>
                                    <p:set>
                                      <p:cBhvr>
                                        <p:cTn id="35" dur="1" fill="hold">
                                          <p:stCondLst>
                                            <p:cond delay="0"/>
                                          </p:stCondLst>
                                        </p:cTn>
                                        <p:tgtEl>
                                          <p:spTgt spid="1048711"/>
                                        </p:tgtEl>
                                        <p:attrNameLst>
                                          <p:attrName>style.visibility</p:attrName>
                                        </p:attrNameLst>
                                      </p:cBhvr>
                                      <p:to>
                                        <p:strVal val="visible"/>
                                      </p:to>
                                    </p:set>
                                    <p:anim calcmode="lin" valueType="num">
                                      <p:cBhvr additive="base">
                                        <p:cTn id="36" dur="300"/>
                                        <p:tgtEl>
                                          <p:spTgt spid="1048711"/>
                                        </p:tgtEl>
                                        <p:attrNameLst>
                                          <p:attrName>ppt_y</p:attrName>
                                        </p:attrNameLst>
                                      </p:cBhvr>
                                      <p:tavLst>
                                        <p:tav tm="0">
                                          <p:val>
                                            <p:strVal val="#ppt_y+#ppt_h*1.125000"/>
                                          </p:val>
                                        </p:tav>
                                        <p:tav tm="100000">
                                          <p:val>
                                            <p:strVal val="#ppt_y"/>
                                          </p:val>
                                        </p:tav>
                                      </p:tavLst>
                                    </p:anim>
                                    <p:animEffect transition="in" filter="wipe(up)">
                                      <p:cBhvr>
                                        <p:cTn id="37" dur="300"/>
                                        <p:tgtEl>
                                          <p:spTgt spid="1048711"/>
                                        </p:tgtEl>
                                      </p:cBhvr>
                                    </p:animEffect>
                                  </p:childTnLst>
                                </p:cTn>
                              </p:par>
                            </p:childTnLst>
                          </p:cTn>
                        </p:par>
                        <p:par>
                          <p:cTn id="38" fill="hold">
                            <p:stCondLst>
                              <p:cond delay="1100"/>
                            </p:stCondLst>
                            <p:childTnLst>
                              <p:par>
                                <p:cTn id="39" presetID="42" presetClass="entr" presetSubtype="0" fill="hold" grpId="0" nodeType="afterEffect">
                                  <p:stCondLst>
                                    <p:cond delay="0"/>
                                  </p:stCondLst>
                                  <p:childTnLst>
                                    <p:set>
                                      <p:cBhvr>
                                        <p:cTn id="40" dur="1" fill="hold">
                                          <p:stCondLst>
                                            <p:cond delay="0"/>
                                          </p:stCondLst>
                                        </p:cTn>
                                        <p:tgtEl>
                                          <p:spTgt spid="19"/>
                                        </p:tgtEl>
                                        <p:attrNameLst>
                                          <p:attrName>style.visibility</p:attrName>
                                        </p:attrNameLst>
                                      </p:cBhvr>
                                      <p:to>
                                        <p:strVal val="visible"/>
                                      </p:to>
                                    </p:set>
                                    <p:animEffect transition="in" filter="fade">
                                      <p:cBhvr>
                                        <p:cTn id="41" dur="1000"/>
                                        <p:tgtEl>
                                          <p:spTgt spid="19"/>
                                        </p:tgtEl>
                                      </p:cBhvr>
                                    </p:animEffect>
                                    <p:anim calcmode="lin" valueType="num">
                                      <p:cBhvr>
                                        <p:cTn id="42" dur="1000" fill="hold"/>
                                        <p:tgtEl>
                                          <p:spTgt spid="19"/>
                                        </p:tgtEl>
                                        <p:attrNameLst>
                                          <p:attrName>ppt_x</p:attrName>
                                        </p:attrNameLst>
                                      </p:cBhvr>
                                      <p:tavLst>
                                        <p:tav tm="0">
                                          <p:val>
                                            <p:strVal val="#ppt_x"/>
                                          </p:val>
                                        </p:tav>
                                        <p:tav tm="100000">
                                          <p:val>
                                            <p:strVal val="#ppt_x"/>
                                          </p:val>
                                        </p:tav>
                                      </p:tavLst>
                                    </p:anim>
                                    <p:anim calcmode="lin" valueType="num">
                                      <p:cBhvr>
                                        <p:cTn id="43"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97" grpId="0" animBg="1"/>
      <p:bldP spid="1048698" grpId="0" animBg="1"/>
      <p:bldP spid="1048699" grpId="0" animBg="1"/>
      <p:bldP spid="1048700" grpId="0" animBg="1"/>
      <p:bldP spid="1048701" grpId="0" animBg="1"/>
      <p:bldP spid="1048711" grpId="0"/>
      <p:bldP spid="19" grpId="0"/>
    </p:bldLst>
  </p:timing>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0">
          <a:blip r:embed="rId3">
            <a:alphaModFix amt="64000"/>
            <a:lum/>
          </a:blip>
          <a:srcRect/>
          <a:stretch>
            <a:fillRect l="-10000" r="-10000"/>
          </a:stretch>
        </a:blipFill>
        <a:effectLst/>
      </p:bgPr>
    </p:bg>
    <p:spTree>
      <p:nvGrpSpPr>
        <p:cNvPr id="1" name=""/>
        <p:cNvGrpSpPr/>
        <p:nvPr/>
      </p:nvGrpSpPr>
      <p:grpSpPr>
        <a:xfrm>
          <a:off x="0" y="0"/>
          <a:ext cx="0" cy="0"/>
          <a:chOff x="0" y="0"/>
          <a:chExt cx="0" cy="0"/>
        </a:xfrm>
      </p:grpSpPr>
      <p:sp>
        <p:nvSpPr>
          <p:cNvPr id="1048697" name="矩形 1"/>
          <p:cNvSpPr/>
          <p:nvPr/>
        </p:nvSpPr>
        <p:spPr>
          <a:xfrm>
            <a:off x="0" y="457200"/>
            <a:ext cx="144463" cy="144463"/>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pPr>
            <a:endParaRPr lang="zh-CN" altLang="en-US">
              <a:solidFill>
                <a:prstClr val="white"/>
              </a:solidFill>
            </a:endParaRPr>
          </a:p>
        </p:txBody>
      </p:sp>
      <p:sp>
        <p:nvSpPr>
          <p:cNvPr id="1048698" name="矩形 2"/>
          <p:cNvSpPr/>
          <p:nvPr/>
        </p:nvSpPr>
        <p:spPr>
          <a:xfrm>
            <a:off x="198438" y="457200"/>
            <a:ext cx="144462" cy="14446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pPr>
            <a:endParaRPr lang="zh-CN" altLang="en-US">
              <a:solidFill>
                <a:prstClr val="white"/>
              </a:solidFill>
            </a:endParaRPr>
          </a:p>
        </p:txBody>
      </p:sp>
      <p:sp>
        <p:nvSpPr>
          <p:cNvPr id="1048699" name="矩形 3"/>
          <p:cNvSpPr/>
          <p:nvPr/>
        </p:nvSpPr>
        <p:spPr>
          <a:xfrm>
            <a:off x="396875" y="457200"/>
            <a:ext cx="142875" cy="14446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pPr>
            <a:endParaRPr lang="zh-CN" altLang="en-US">
              <a:solidFill>
                <a:prstClr val="white"/>
              </a:solidFill>
            </a:endParaRPr>
          </a:p>
        </p:txBody>
      </p:sp>
      <p:sp>
        <p:nvSpPr>
          <p:cNvPr id="1048700" name="矩形 4"/>
          <p:cNvSpPr/>
          <p:nvPr/>
        </p:nvSpPr>
        <p:spPr>
          <a:xfrm>
            <a:off x="593725" y="457200"/>
            <a:ext cx="144463" cy="14446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pPr>
            <a:endParaRPr lang="zh-CN" altLang="en-US">
              <a:solidFill>
                <a:prstClr val="white"/>
              </a:solidFill>
            </a:endParaRPr>
          </a:p>
        </p:txBody>
      </p:sp>
      <p:sp>
        <p:nvSpPr>
          <p:cNvPr id="1048701" name="矩形 5"/>
          <p:cNvSpPr/>
          <p:nvPr/>
        </p:nvSpPr>
        <p:spPr>
          <a:xfrm>
            <a:off x="792163" y="457200"/>
            <a:ext cx="144462" cy="14446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pPr>
            <a:endParaRPr lang="zh-CN" altLang="en-US">
              <a:solidFill>
                <a:prstClr val="white"/>
              </a:solidFill>
            </a:endParaRPr>
          </a:p>
        </p:txBody>
      </p:sp>
      <p:cxnSp>
        <p:nvCxnSpPr>
          <p:cNvPr id="3145743" name="直接连接符 51"/>
          <p:cNvCxnSpPr>
            <a:cxnSpLocks/>
          </p:cNvCxnSpPr>
          <p:nvPr/>
        </p:nvCxnSpPr>
        <p:spPr>
          <a:xfrm flipH="1">
            <a:off x="3851275" y="530225"/>
            <a:ext cx="4986338" cy="0"/>
          </a:xfrm>
          <a:prstGeom prst="line">
            <a:avLst/>
          </a:prstGeom>
          <a:ln>
            <a:solidFill>
              <a:schemeClr val="tx2"/>
            </a:solidFill>
            <a:prstDash val="dashDot"/>
            <a:headEnd type="none" w="sm" len="sm"/>
            <a:tailEnd type="oval" w="sm" len="sm"/>
          </a:ln>
        </p:spPr>
        <p:style>
          <a:lnRef idx="1">
            <a:schemeClr val="accent1"/>
          </a:lnRef>
          <a:fillRef idx="0">
            <a:schemeClr val="accent1"/>
          </a:fillRef>
          <a:effectRef idx="0">
            <a:schemeClr val="accent1"/>
          </a:effectRef>
          <a:fontRef idx="minor">
            <a:schemeClr val="tx1"/>
          </a:fontRef>
        </p:style>
      </p:cxnSp>
      <p:sp>
        <p:nvSpPr>
          <p:cNvPr id="1048702" name="矩形 10"/>
          <p:cNvSpPr/>
          <p:nvPr/>
        </p:nvSpPr>
        <p:spPr>
          <a:xfrm>
            <a:off x="409341" y="907593"/>
            <a:ext cx="8339123" cy="3843907"/>
          </a:xfrm>
          <a:prstGeom prst="rect">
            <a:avLst/>
          </a:prstGeom>
          <a:solidFill>
            <a:schemeClr val="bg1">
              <a:lumMod val="9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pPr>
            <a:endParaRPr lang="zh-CN" altLang="en-US" dirty="0">
              <a:solidFill>
                <a:prstClr val="white"/>
              </a:solidFill>
            </a:endParaRPr>
          </a:p>
        </p:txBody>
      </p:sp>
      <p:sp>
        <p:nvSpPr>
          <p:cNvPr id="1048711" name="TextBox 49"/>
          <p:cNvSpPr txBox="1">
            <a:spLocks noChangeArrowheads="1"/>
          </p:cNvSpPr>
          <p:nvPr/>
        </p:nvSpPr>
        <p:spPr bwMode="auto">
          <a:xfrm>
            <a:off x="1039074" y="186750"/>
            <a:ext cx="2709752" cy="707886"/>
          </a:xfrm>
          <a:prstGeom prst="rect">
            <a:avLst/>
          </a:prstGeom>
          <a:noFill/>
          <a:ln>
            <a:noFill/>
          </a:ln>
        </p:spPr>
        <p:txBody>
          <a:bodyPr>
            <a:spAutoFit/>
          </a:bodyPr>
          <a:lstStyle/>
          <a:p>
            <a:pPr algn="dist"/>
            <a:r>
              <a:rPr lang="zh-TW" altLang="en-US" sz="4000" b="1" dirty="0">
                <a:solidFill>
                  <a:schemeClr val="tx2">
                    <a:lumMod val="50000"/>
                  </a:schemeClr>
                </a:solidFill>
                <a:latin typeface="標楷體" panose="03000509000000000000" pitchFamily="65" charset="-120"/>
                <a:ea typeface="標楷體" panose="03000509000000000000" pitchFamily="65" charset="-120"/>
              </a:rPr>
              <a:t>資料集</a:t>
            </a:r>
            <a:endParaRPr lang="zh-CN" altLang="en-US" sz="4000" b="1" dirty="0">
              <a:solidFill>
                <a:schemeClr val="tx2">
                  <a:lumMod val="50000"/>
                </a:schemeClr>
              </a:solidFill>
              <a:latin typeface="標楷體" panose="03000509000000000000" pitchFamily="65" charset="-120"/>
              <a:ea typeface="標楷體" panose="03000509000000000000" pitchFamily="65" charset="-120"/>
            </a:endParaRPr>
          </a:p>
        </p:txBody>
      </p:sp>
      <p:sp>
        <p:nvSpPr>
          <p:cNvPr id="12" name="橢圓 16">
            <a:extLst>
              <a:ext uri="{FF2B5EF4-FFF2-40B4-BE49-F238E27FC236}">
                <a16:creationId xmlns:a16="http://schemas.microsoft.com/office/drawing/2014/main" id="{DF41A064-551D-4894-915F-252BB81E564C}"/>
              </a:ext>
            </a:extLst>
          </p:cNvPr>
          <p:cNvSpPr/>
          <p:nvPr/>
        </p:nvSpPr>
        <p:spPr>
          <a:xfrm>
            <a:off x="8172400" y="4482762"/>
            <a:ext cx="792088" cy="62753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dirty="0">
                <a:ln w="0"/>
                <a:solidFill>
                  <a:schemeClr val="tx2">
                    <a:lumMod val="50000"/>
                  </a:schemeClr>
                </a:solidFill>
                <a:effectLst>
                  <a:outerShdw blurRad="38100" dist="19050" dir="2700000" algn="tl" rotWithShape="0">
                    <a:schemeClr val="dk1">
                      <a:alpha val="40000"/>
                    </a:schemeClr>
                  </a:outerShdw>
                </a:effectLst>
                <a:latin typeface="Segoe Print" panose="02000600000000000000" pitchFamily="2" charset="0"/>
                <a:ea typeface="標楷體" panose="03000509000000000000" pitchFamily="65" charset="-120"/>
              </a:rPr>
              <a:t>35</a:t>
            </a:r>
            <a:endParaRPr lang="zh-TW" altLang="en-US" sz="2000" dirty="0">
              <a:ln w="0"/>
              <a:solidFill>
                <a:schemeClr val="tx2">
                  <a:lumMod val="50000"/>
                </a:schemeClr>
              </a:solidFill>
              <a:effectLst>
                <a:outerShdw blurRad="38100" dist="19050" dir="2700000" algn="tl" rotWithShape="0">
                  <a:schemeClr val="dk1">
                    <a:alpha val="40000"/>
                  </a:schemeClr>
                </a:outerShdw>
              </a:effectLst>
              <a:latin typeface="Segoe Print" panose="02000600000000000000" pitchFamily="2" charset="0"/>
              <a:ea typeface="標楷體" panose="03000509000000000000" pitchFamily="65" charset="-120"/>
            </a:endParaRPr>
          </a:p>
        </p:txBody>
      </p:sp>
      <p:sp>
        <p:nvSpPr>
          <p:cNvPr id="19" name="文字方塊 24">
            <a:extLst>
              <a:ext uri="{FF2B5EF4-FFF2-40B4-BE49-F238E27FC236}">
                <a16:creationId xmlns:a16="http://schemas.microsoft.com/office/drawing/2014/main" id="{BD487237-B7C2-46C8-B00F-BCB8A2F189D4}"/>
              </a:ext>
            </a:extLst>
          </p:cNvPr>
          <p:cNvSpPr txBox="1"/>
          <p:nvPr/>
        </p:nvSpPr>
        <p:spPr>
          <a:xfrm>
            <a:off x="969433" y="1935619"/>
            <a:ext cx="7907072" cy="2677656"/>
          </a:xfrm>
          <a:prstGeom prst="rect">
            <a:avLst/>
          </a:prstGeom>
          <a:noFill/>
        </p:spPr>
        <p:txBody>
          <a:bodyPr wrap="square" rtlCol="0">
            <a:spAutoFit/>
          </a:bodyPr>
          <a:lstStyle/>
          <a:p>
            <a:endParaRPr lang="en-US" altLang="zh-TW" sz="2000" dirty="0">
              <a:solidFill>
                <a:schemeClr val="bg2">
                  <a:lumMod val="50000"/>
                </a:schemeClr>
              </a:solidFill>
              <a:latin typeface="標楷體" panose="03000509000000000000" pitchFamily="65" charset="-120"/>
              <a:ea typeface="標楷體" panose="03000509000000000000" pitchFamily="65" charset="-120"/>
            </a:endParaRPr>
          </a:p>
          <a:p>
            <a:endParaRPr lang="en-US" altLang="zh-TW" sz="1000" dirty="0">
              <a:solidFill>
                <a:schemeClr val="bg2">
                  <a:lumMod val="50000"/>
                </a:schemeClr>
              </a:solidFill>
              <a:latin typeface="標楷體" panose="03000509000000000000" pitchFamily="65" charset="-120"/>
              <a:ea typeface="標楷體" panose="03000509000000000000" pitchFamily="65" charset="-120"/>
            </a:endParaRPr>
          </a:p>
          <a:p>
            <a:r>
              <a:rPr lang="zh-TW" altLang="en-US" sz="3600" dirty="0">
                <a:solidFill>
                  <a:schemeClr val="bg2">
                    <a:lumMod val="50000"/>
                  </a:schemeClr>
                </a:solidFill>
                <a:latin typeface="標楷體" panose="03000509000000000000" pitchFamily="65" charset="-120"/>
                <a:ea typeface="標楷體" panose="03000509000000000000" pitchFamily="65" charset="-120"/>
              </a:rPr>
              <a:t>用</a:t>
            </a:r>
            <a:r>
              <a:rPr lang="en-US" altLang="zh-TW" sz="3600" dirty="0">
                <a:solidFill>
                  <a:schemeClr val="bg2">
                    <a:lumMod val="50000"/>
                  </a:schemeClr>
                </a:solidFill>
                <a:latin typeface="標楷體" panose="03000509000000000000" pitchFamily="65" charset="-120"/>
                <a:ea typeface="標楷體" panose="03000509000000000000" pitchFamily="65" charset="-120"/>
              </a:rPr>
              <a:t>SQ13</a:t>
            </a:r>
            <a:r>
              <a:rPr lang="zh-TW" altLang="en-US" sz="3600" dirty="0">
                <a:solidFill>
                  <a:schemeClr val="bg2">
                    <a:lumMod val="50000"/>
                  </a:schemeClr>
                </a:solidFill>
                <a:latin typeface="標楷體" panose="03000509000000000000" pitchFamily="65" charset="-120"/>
                <a:ea typeface="標楷體" panose="03000509000000000000" pitchFamily="65" charset="-120"/>
              </a:rPr>
              <a:t>拍攝：角度</a:t>
            </a:r>
            <a:r>
              <a:rPr lang="en-US" altLang="zh-TW" sz="3600" dirty="0">
                <a:solidFill>
                  <a:schemeClr val="bg2">
                    <a:lumMod val="50000"/>
                  </a:schemeClr>
                </a:solidFill>
                <a:latin typeface="標楷體" panose="03000509000000000000" pitchFamily="65" charset="-120"/>
                <a:ea typeface="標楷體" panose="03000509000000000000" pitchFamily="65" charset="-120"/>
              </a:rPr>
              <a:t>156</a:t>
            </a:r>
            <a:r>
              <a:rPr lang="zh-TW" altLang="en-US" sz="3600" dirty="0">
                <a:solidFill>
                  <a:schemeClr val="bg2">
                    <a:lumMod val="50000"/>
                  </a:schemeClr>
                </a:solidFill>
                <a:latin typeface="標楷體" panose="03000509000000000000" pitchFamily="65" charset="-120"/>
                <a:ea typeface="標楷體" panose="03000509000000000000" pitchFamily="65" charset="-120"/>
              </a:rPr>
              <a:t>張、距離</a:t>
            </a:r>
            <a:r>
              <a:rPr lang="en-US" altLang="zh-TW" sz="3600" dirty="0">
                <a:solidFill>
                  <a:schemeClr val="bg2">
                    <a:lumMod val="50000"/>
                  </a:schemeClr>
                </a:solidFill>
                <a:latin typeface="標楷體" panose="03000509000000000000" pitchFamily="65" charset="-120"/>
                <a:ea typeface="標楷體" panose="03000509000000000000" pitchFamily="65" charset="-120"/>
              </a:rPr>
              <a:t>72</a:t>
            </a:r>
            <a:r>
              <a:rPr lang="zh-TW" altLang="en-US" sz="3600" dirty="0">
                <a:solidFill>
                  <a:schemeClr val="bg2">
                    <a:lumMod val="50000"/>
                  </a:schemeClr>
                </a:solidFill>
                <a:latin typeface="標楷體" panose="03000509000000000000" pitchFamily="65" charset="-120"/>
                <a:ea typeface="標楷體" panose="03000509000000000000" pitchFamily="65" charset="-120"/>
              </a:rPr>
              <a:t>張</a:t>
            </a:r>
            <a:endParaRPr lang="en-US" altLang="zh-TW" sz="3600" dirty="0">
              <a:solidFill>
                <a:schemeClr val="bg2">
                  <a:lumMod val="50000"/>
                </a:schemeClr>
              </a:solidFill>
              <a:latin typeface="標楷體" panose="03000509000000000000" pitchFamily="65" charset="-120"/>
              <a:ea typeface="標楷體" panose="03000509000000000000" pitchFamily="65" charset="-120"/>
            </a:endParaRPr>
          </a:p>
          <a:p>
            <a:endParaRPr lang="en-US" altLang="zh-TW" sz="2000" dirty="0">
              <a:solidFill>
                <a:schemeClr val="bg2">
                  <a:lumMod val="50000"/>
                </a:schemeClr>
              </a:solidFill>
              <a:latin typeface="標楷體" panose="03000509000000000000" pitchFamily="65" charset="-120"/>
              <a:ea typeface="標楷體" panose="03000509000000000000" pitchFamily="65" charset="-120"/>
            </a:endParaRPr>
          </a:p>
          <a:p>
            <a:endParaRPr lang="en-US" altLang="zh-TW" sz="1000" dirty="0">
              <a:solidFill>
                <a:schemeClr val="bg2">
                  <a:lumMod val="50000"/>
                </a:schemeClr>
              </a:solidFill>
              <a:latin typeface="標楷體" panose="03000509000000000000" pitchFamily="65" charset="-120"/>
              <a:ea typeface="標楷體" panose="03000509000000000000" pitchFamily="65" charset="-120"/>
            </a:endParaRPr>
          </a:p>
          <a:p>
            <a:r>
              <a:rPr lang="zh-TW" altLang="en-US" sz="3600" dirty="0">
                <a:solidFill>
                  <a:schemeClr val="bg2">
                    <a:lumMod val="50000"/>
                  </a:schemeClr>
                </a:solidFill>
                <a:latin typeface="標楷體" panose="03000509000000000000" pitchFamily="65" charset="-120"/>
                <a:ea typeface="標楷體" panose="03000509000000000000" pitchFamily="65" charset="-120"/>
              </a:rPr>
              <a:t>有人臉的照片：共有 </a:t>
            </a:r>
            <a:r>
              <a:rPr lang="en-US" altLang="zh-TW" sz="3600" dirty="0">
                <a:solidFill>
                  <a:schemeClr val="bg2">
                    <a:lumMod val="50000"/>
                  </a:schemeClr>
                </a:solidFill>
                <a:latin typeface="標楷體" panose="03000509000000000000" pitchFamily="65" charset="-120"/>
                <a:ea typeface="標楷體" panose="03000509000000000000" pitchFamily="65" charset="-120"/>
              </a:rPr>
              <a:t>228</a:t>
            </a:r>
            <a:r>
              <a:rPr lang="zh-TW" altLang="en-US" sz="3600" dirty="0">
                <a:solidFill>
                  <a:schemeClr val="bg2">
                    <a:lumMod val="50000"/>
                  </a:schemeClr>
                </a:solidFill>
                <a:latin typeface="標楷體" panose="03000509000000000000" pitchFamily="65" charset="-120"/>
                <a:ea typeface="標楷體" panose="03000509000000000000" pitchFamily="65" charset="-120"/>
              </a:rPr>
              <a:t> 張</a:t>
            </a:r>
            <a:endParaRPr lang="en-US" altLang="zh-TW" sz="3600" dirty="0">
              <a:solidFill>
                <a:schemeClr val="bg2">
                  <a:lumMod val="50000"/>
                </a:schemeClr>
              </a:solidFill>
              <a:latin typeface="標楷體" panose="03000509000000000000" pitchFamily="65" charset="-120"/>
              <a:ea typeface="標楷體" panose="03000509000000000000" pitchFamily="65" charset="-120"/>
            </a:endParaRPr>
          </a:p>
          <a:p>
            <a:r>
              <a:rPr lang="zh-TW" altLang="en-US" sz="3600" dirty="0">
                <a:solidFill>
                  <a:schemeClr val="bg2">
                    <a:lumMod val="50000"/>
                  </a:schemeClr>
                </a:solidFill>
                <a:latin typeface="標楷體" panose="03000509000000000000" pitchFamily="65" charset="-120"/>
                <a:ea typeface="標楷體" panose="03000509000000000000" pitchFamily="65" charset="-120"/>
              </a:rPr>
              <a:t>沒有人臉的照片：共有 </a:t>
            </a:r>
            <a:r>
              <a:rPr lang="en-US" altLang="zh-TW" sz="3600" dirty="0">
                <a:solidFill>
                  <a:schemeClr val="bg2">
                    <a:lumMod val="50000"/>
                  </a:schemeClr>
                </a:solidFill>
                <a:latin typeface="標楷體" panose="03000509000000000000" pitchFamily="65" charset="-120"/>
                <a:ea typeface="標楷體" panose="03000509000000000000" pitchFamily="65" charset="-120"/>
              </a:rPr>
              <a:t>100</a:t>
            </a:r>
            <a:r>
              <a:rPr lang="zh-TW" altLang="en-US" sz="3600" dirty="0">
                <a:solidFill>
                  <a:schemeClr val="bg2">
                    <a:lumMod val="50000"/>
                  </a:schemeClr>
                </a:solidFill>
                <a:latin typeface="標楷體" panose="03000509000000000000" pitchFamily="65" charset="-120"/>
                <a:ea typeface="標楷體" panose="03000509000000000000" pitchFamily="65" charset="-120"/>
              </a:rPr>
              <a:t> 張</a:t>
            </a:r>
            <a:endParaRPr lang="zh-TW" altLang="en-US" sz="3200" dirty="0">
              <a:solidFill>
                <a:schemeClr val="bg2">
                  <a:lumMod val="50000"/>
                </a:schemeClr>
              </a:solidFill>
              <a:latin typeface="標楷體" panose="03000509000000000000" pitchFamily="65" charset="-120"/>
              <a:ea typeface="標楷體" panose="03000509000000000000" pitchFamily="65" charset="-120"/>
            </a:endParaRPr>
          </a:p>
        </p:txBody>
      </p:sp>
      <p:sp>
        <p:nvSpPr>
          <p:cNvPr id="17" name="Rounded Rectangle 20">
            <a:extLst>
              <a:ext uri="{FF2B5EF4-FFF2-40B4-BE49-F238E27FC236}">
                <a16:creationId xmlns:a16="http://schemas.microsoft.com/office/drawing/2014/main" id="{25D881BD-749A-4FF6-A146-75932D4DEA36}"/>
              </a:ext>
            </a:extLst>
          </p:cNvPr>
          <p:cNvSpPr/>
          <p:nvPr/>
        </p:nvSpPr>
        <p:spPr>
          <a:xfrm>
            <a:off x="611560" y="2652945"/>
            <a:ext cx="284056" cy="278845"/>
          </a:xfrm>
          <a:prstGeom prst="roundRect">
            <a:avLst>
              <a:gd name="adj" fmla="val 50000"/>
            </a:avLst>
          </a:prstGeom>
          <a:solidFill>
            <a:schemeClr val="bg2">
              <a:lumMod val="75000"/>
            </a:schemeClr>
          </a:solidFill>
          <a:ln w="19050">
            <a:solidFill>
              <a:schemeClr val="bg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等线" panose="020F0502020204030204"/>
              <a:ea typeface="+mn-ea"/>
              <a:cs typeface="+mn-cs"/>
            </a:endParaRPr>
          </a:p>
        </p:txBody>
      </p:sp>
      <p:sp>
        <p:nvSpPr>
          <p:cNvPr id="112" name="Rounded Rectangle 20">
            <a:extLst>
              <a:ext uri="{FF2B5EF4-FFF2-40B4-BE49-F238E27FC236}">
                <a16:creationId xmlns:a16="http://schemas.microsoft.com/office/drawing/2014/main" id="{AE991411-7178-488F-B6E5-CBFDCF7D534A}"/>
              </a:ext>
            </a:extLst>
          </p:cNvPr>
          <p:cNvSpPr/>
          <p:nvPr/>
        </p:nvSpPr>
        <p:spPr>
          <a:xfrm>
            <a:off x="626807" y="3627306"/>
            <a:ext cx="284056" cy="278845"/>
          </a:xfrm>
          <a:prstGeom prst="roundRect">
            <a:avLst>
              <a:gd name="adj" fmla="val 50000"/>
            </a:avLst>
          </a:prstGeom>
          <a:solidFill>
            <a:schemeClr val="bg2">
              <a:lumMod val="75000"/>
            </a:schemeClr>
          </a:solidFill>
          <a:ln w="19050">
            <a:solidFill>
              <a:schemeClr val="bg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等线" panose="020F0502020204030204"/>
              <a:ea typeface="+mn-ea"/>
              <a:cs typeface="+mn-cs"/>
            </a:endParaRPr>
          </a:p>
        </p:txBody>
      </p:sp>
      <p:sp>
        <p:nvSpPr>
          <p:cNvPr id="113" name="Rounded Rectangle 20">
            <a:extLst>
              <a:ext uri="{FF2B5EF4-FFF2-40B4-BE49-F238E27FC236}">
                <a16:creationId xmlns:a16="http://schemas.microsoft.com/office/drawing/2014/main" id="{5BC5C711-1AFF-4836-993F-8AD5AB25C300}"/>
              </a:ext>
            </a:extLst>
          </p:cNvPr>
          <p:cNvSpPr/>
          <p:nvPr/>
        </p:nvSpPr>
        <p:spPr>
          <a:xfrm>
            <a:off x="626807" y="4227934"/>
            <a:ext cx="284056" cy="278845"/>
          </a:xfrm>
          <a:prstGeom prst="roundRect">
            <a:avLst>
              <a:gd name="adj" fmla="val 50000"/>
            </a:avLst>
          </a:prstGeom>
          <a:solidFill>
            <a:schemeClr val="bg2">
              <a:lumMod val="75000"/>
            </a:schemeClr>
          </a:solidFill>
          <a:ln w="19050">
            <a:solidFill>
              <a:schemeClr val="bg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等线" panose="020F0502020204030204"/>
              <a:ea typeface="+mn-ea"/>
              <a:cs typeface="+mn-cs"/>
            </a:endParaRPr>
          </a:p>
        </p:txBody>
      </p:sp>
      <p:pic>
        <p:nvPicPr>
          <p:cNvPr id="7" name="圖片 6" descr="一張含有 電子用品, 室內, 配接器 的圖片&#10;&#10;自動產生的描述">
            <a:extLst>
              <a:ext uri="{FF2B5EF4-FFF2-40B4-BE49-F238E27FC236}">
                <a16:creationId xmlns:a16="http://schemas.microsoft.com/office/drawing/2014/main" id="{B088EAB5-5529-41C9-A12D-FE255CA943B5}"/>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2193" t="14105" r="13409" b="23658"/>
          <a:stretch/>
        </p:blipFill>
        <p:spPr>
          <a:xfrm>
            <a:off x="6104909" y="405807"/>
            <a:ext cx="2069658" cy="2000175"/>
          </a:xfrm>
          <a:prstGeom prst="ellipse">
            <a:avLst/>
          </a:prstGeom>
          <a:ln w="38100" cap="rnd">
            <a:noFill/>
            <a:prstDash val="solid"/>
          </a:ln>
          <a:effectLst>
            <a:outerShdw blurRad="127000" algn="bl" rotWithShape="0">
              <a:srgbClr val="000000"/>
            </a:outerShdw>
          </a:effectLst>
        </p:spPr>
      </p:pic>
    </p:spTree>
    <p:extLst>
      <p:ext uri="{BB962C8B-B14F-4D97-AF65-F5344CB8AC3E}">
        <p14:creationId xmlns:p14="http://schemas.microsoft.com/office/powerpoint/2010/main" val="1783273648"/>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048697"/>
                                        </p:tgtEl>
                                        <p:attrNameLst>
                                          <p:attrName>style.visibility</p:attrName>
                                        </p:attrNameLst>
                                      </p:cBhvr>
                                      <p:to>
                                        <p:strVal val="visible"/>
                                      </p:to>
                                    </p:set>
                                    <p:anim calcmode="lin" valueType="num">
                                      <p:cBhvr additive="base">
                                        <p:cTn id="7" dur="100" fill="hold"/>
                                        <p:tgtEl>
                                          <p:spTgt spid="1048697"/>
                                        </p:tgtEl>
                                        <p:attrNameLst>
                                          <p:attrName>ppt_x</p:attrName>
                                        </p:attrNameLst>
                                      </p:cBhvr>
                                      <p:tavLst>
                                        <p:tav tm="0">
                                          <p:val>
                                            <p:strVal val="0-#ppt_w/2"/>
                                          </p:val>
                                        </p:tav>
                                        <p:tav tm="100000">
                                          <p:val>
                                            <p:strVal val="#ppt_x"/>
                                          </p:val>
                                        </p:tav>
                                      </p:tavLst>
                                    </p:anim>
                                    <p:anim calcmode="lin" valueType="num">
                                      <p:cBhvr additive="base">
                                        <p:cTn id="8" dur="100" fill="hold"/>
                                        <p:tgtEl>
                                          <p:spTgt spid="1048697"/>
                                        </p:tgtEl>
                                        <p:attrNameLst>
                                          <p:attrName>ppt_y</p:attrName>
                                        </p:attrNameLst>
                                      </p:cBhvr>
                                      <p:tavLst>
                                        <p:tav tm="0">
                                          <p:val>
                                            <p:strVal val="#ppt_y"/>
                                          </p:val>
                                        </p:tav>
                                        <p:tav tm="100000">
                                          <p:val>
                                            <p:strVal val="#ppt_y"/>
                                          </p:val>
                                        </p:tav>
                                      </p:tavLst>
                                    </p:anim>
                                  </p:childTnLst>
                                </p:cTn>
                              </p:par>
                            </p:childTnLst>
                          </p:cTn>
                        </p:par>
                        <p:par>
                          <p:cTn id="9" fill="hold">
                            <p:stCondLst>
                              <p:cond delay="100"/>
                            </p:stCondLst>
                            <p:childTnLst>
                              <p:par>
                                <p:cTn id="10" presetID="2" presetClass="entr" presetSubtype="8" fill="hold" grpId="0" nodeType="afterEffect">
                                  <p:stCondLst>
                                    <p:cond delay="0"/>
                                  </p:stCondLst>
                                  <p:childTnLst>
                                    <p:set>
                                      <p:cBhvr>
                                        <p:cTn id="11" dur="1" fill="hold">
                                          <p:stCondLst>
                                            <p:cond delay="0"/>
                                          </p:stCondLst>
                                        </p:cTn>
                                        <p:tgtEl>
                                          <p:spTgt spid="1048698"/>
                                        </p:tgtEl>
                                        <p:attrNameLst>
                                          <p:attrName>style.visibility</p:attrName>
                                        </p:attrNameLst>
                                      </p:cBhvr>
                                      <p:to>
                                        <p:strVal val="visible"/>
                                      </p:to>
                                    </p:set>
                                    <p:anim calcmode="lin" valueType="num">
                                      <p:cBhvr additive="base">
                                        <p:cTn id="12" dur="100" fill="hold"/>
                                        <p:tgtEl>
                                          <p:spTgt spid="1048698"/>
                                        </p:tgtEl>
                                        <p:attrNameLst>
                                          <p:attrName>ppt_x</p:attrName>
                                        </p:attrNameLst>
                                      </p:cBhvr>
                                      <p:tavLst>
                                        <p:tav tm="0">
                                          <p:val>
                                            <p:strVal val="0-#ppt_w/2"/>
                                          </p:val>
                                        </p:tav>
                                        <p:tav tm="100000">
                                          <p:val>
                                            <p:strVal val="#ppt_x"/>
                                          </p:val>
                                        </p:tav>
                                      </p:tavLst>
                                    </p:anim>
                                    <p:anim calcmode="lin" valueType="num">
                                      <p:cBhvr additive="base">
                                        <p:cTn id="13" dur="100" fill="hold"/>
                                        <p:tgtEl>
                                          <p:spTgt spid="1048698"/>
                                        </p:tgtEl>
                                        <p:attrNameLst>
                                          <p:attrName>ppt_y</p:attrName>
                                        </p:attrNameLst>
                                      </p:cBhvr>
                                      <p:tavLst>
                                        <p:tav tm="0">
                                          <p:val>
                                            <p:strVal val="#ppt_y"/>
                                          </p:val>
                                        </p:tav>
                                        <p:tav tm="100000">
                                          <p:val>
                                            <p:strVal val="#ppt_y"/>
                                          </p:val>
                                        </p:tav>
                                      </p:tavLst>
                                    </p:anim>
                                  </p:childTnLst>
                                </p:cTn>
                              </p:par>
                            </p:childTnLst>
                          </p:cTn>
                        </p:par>
                        <p:par>
                          <p:cTn id="14" fill="hold">
                            <p:stCondLst>
                              <p:cond delay="200"/>
                            </p:stCondLst>
                            <p:childTnLst>
                              <p:par>
                                <p:cTn id="15" presetID="2" presetClass="entr" presetSubtype="8" fill="hold" grpId="0" nodeType="afterEffect">
                                  <p:stCondLst>
                                    <p:cond delay="0"/>
                                  </p:stCondLst>
                                  <p:childTnLst>
                                    <p:set>
                                      <p:cBhvr>
                                        <p:cTn id="16" dur="1" fill="hold">
                                          <p:stCondLst>
                                            <p:cond delay="0"/>
                                          </p:stCondLst>
                                        </p:cTn>
                                        <p:tgtEl>
                                          <p:spTgt spid="1048699"/>
                                        </p:tgtEl>
                                        <p:attrNameLst>
                                          <p:attrName>style.visibility</p:attrName>
                                        </p:attrNameLst>
                                      </p:cBhvr>
                                      <p:to>
                                        <p:strVal val="visible"/>
                                      </p:to>
                                    </p:set>
                                    <p:anim calcmode="lin" valueType="num">
                                      <p:cBhvr additive="base">
                                        <p:cTn id="17" dur="100" fill="hold"/>
                                        <p:tgtEl>
                                          <p:spTgt spid="1048699"/>
                                        </p:tgtEl>
                                        <p:attrNameLst>
                                          <p:attrName>ppt_x</p:attrName>
                                        </p:attrNameLst>
                                      </p:cBhvr>
                                      <p:tavLst>
                                        <p:tav tm="0">
                                          <p:val>
                                            <p:strVal val="0-#ppt_w/2"/>
                                          </p:val>
                                        </p:tav>
                                        <p:tav tm="100000">
                                          <p:val>
                                            <p:strVal val="#ppt_x"/>
                                          </p:val>
                                        </p:tav>
                                      </p:tavLst>
                                    </p:anim>
                                    <p:anim calcmode="lin" valueType="num">
                                      <p:cBhvr additive="base">
                                        <p:cTn id="18" dur="100" fill="hold"/>
                                        <p:tgtEl>
                                          <p:spTgt spid="1048699"/>
                                        </p:tgtEl>
                                        <p:attrNameLst>
                                          <p:attrName>ppt_y</p:attrName>
                                        </p:attrNameLst>
                                      </p:cBhvr>
                                      <p:tavLst>
                                        <p:tav tm="0">
                                          <p:val>
                                            <p:strVal val="#ppt_y"/>
                                          </p:val>
                                        </p:tav>
                                        <p:tav tm="100000">
                                          <p:val>
                                            <p:strVal val="#ppt_y"/>
                                          </p:val>
                                        </p:tav>
                                      </p:tavLst>
                                    </p:anim>
                                  </p:childTnLst>
                                </p:cTn>
                              </p:par>
                            </p:childTnLst>
                          </p:cTn>
                        </p:par>
                        <p:par>
                          <p:cTn id="19" fill="hold">
                            <p:stCondLst>
                              <p:cond delay="300"/>
                            </p:stCondLst>
                            <p:childTnLst>
                              <p:par>
                                <p:cTn id="20" presetID="2" presetClass="entr" presetSubtype="8" fill="hold" grpId="0" nodeType="afterEffect">
                                  <p:stCondLst>
                                    <p:cond delay="0"/>
                                  </p:stCondLst>
                                  <p:childTnLst>
                                    <p:set>
                                      <p:cBhvr>
                                        <p:cTn id="21" dur="1" fill="hold">
                                          <p:stCondLst>
                                            <p:cond delay="0"/>
                                          </p:stCondLst>
                                        </p:cTn>
                                        <p:tgtEl>
                                          <p:spTgt spid="1048700"/>
                                        </p:tgtEl>
                                        <p:attrNameLst>
                                          <p:attrName>style.visibility</p:attrName>
                                        </p:attrNameLst>
                                      </p:cBhvr>
                                      <p:to>
                                        <p:strVal val="visible"/>
                                      </p:to>
                                    </p:set>
                                    <p:anim calcmode="lin" valueType="num">
                                      <p:cBhvr additive="base">
                                        <p:cTn id="22" dur="100" fill="hold"/>
                                        <p:tgtEl>
                                          <p:spTgt spid="1048700"/>
                                        </p:tgtEl>
                                        <p:attrNameLst>
                                          <p:attrName>ppt_x</p:attrName>
                                        </p:attrNameLst>
                                      </p:cBhvr>
                                      <p:tavLst>
                                        <p:tav tm="0">
                                          <p:val>
                                            <p:strVal val="0-#ppt_w/2"/>
                                          </p:val>
                                        </p:tav>
                                        <p:tav tm="100000">
                                          <p:val>
                                            <p:strVal val="#ppt_x"/>
                                          </p:val>
                                        </p:tav>
                                      </p:tavLst>
                                    </p:anim>
                                    <p:anim calcmode="lin" valueType="num">
                                      <p:cBhvr additive="base">
                                        <p:cTn id="23" dur="100" fill="hold"/>
                                        <p:tgtEl>
                                          <p:spTgt spid="1048700"/>
                                        </p:tgtEl>
                                        <p:attrNameLst>
                                          <p:attrName>ppt_y</p:attrName>
                                        </p:attrNameLst>
                                      </p:cBhvr>
                                      <p:tavLst>
                                        <p:tav tm="0">
                                          <p:val>
                                            <p:strVal val="#ppt_y"/>
                                          </p:val>
                                        </p:tav>
                                        <p:tav tm="100000">
                                          <p:val>
                                            <p:strVal val="#ppt_y"/>
                                          </p:val>
                                        </p:tav>
                                      </p:tavLst>
                                    </p:anim>
                                  </p:childTnLst>
                                </p:cTn>
                              </p:par>
                            </p:childTnLst>
                          </p:cTn>
                        </p:par>
                        <p:par>
                          <p:cTn id="24" fill="hold">
                            <p:stCondLst>
                              <p:cond delay="400"/>
                            </p:stCondLst>
                            <p:childTnLst>
                              <p:par>
                                <p:cTn id="25" presetID="2" presetClass="entr" presetSubtype="8" fill="hold" grpId="0" nodeType="afterEffect">
                                  <p:stCondLst>
                                    <p:cond delay="0"/>
                                  </p:stCondLst>
                                  <p:childTnLst>
                                    <p:set>
                                      <p:cBhvr>
                                        <p:cTn id="26" dur="1" fill="hold">
                                          <p:stCondLst>
                                            <p:cond delay="0"/>
                                          </p:stCondLst>
                                        </p:cTn>
                                        <p:tgtEl>
                                          <p:spTgt spid="1048701"/>
                                        </p:tgtEl>
                                        <p:attrNameLst>
                                          <p:attrName>style.visibility</p:attrName>
                                        </p:attrNameLst>
                                      </p:cBhvr>
                                      <p:to>
                                        <p:strVal val="visible"/>
                                      </p:to>
                                    </p:set>
                                    <p:anim calcmode="lin" valueType="num">
                                      <p:cBhvr additive="base">
                                        <p:cTn id="27" dur="100" fill="hold"/>
                                        <p:tgtEl>
                                          <p:spTgt spid="1048701"/>
                                        </p:tgtEl>
                                        <p:attrNameLst>
                                          <p:attrName>ppt_x</p:attrName>
                                        </p:attrNameLst>
                                      </p:cBhvr>
                                      <p:tavLst>
                                        <p:tav tm="0">
                                          <p:val>
                                            <p:strVal val="0-#ppt_w/2"/>
                                          </p:val>
                                        </p:tav>
                                        <p:tav tm="100000">
                                          <p:val>
                                            <p:strVal val="#ppt_x"/>
                                          </p:val>
                                        </p:tav>
                                      </p:tavLst>
                                    </p:anim>
                                    <p:anim calcmode="lin" valueType="num">
                                      <p:cBhvr additive="base">
                                        <p:cTn id="28" dur="100" fill="hold"/>
                                        <p:tgtEl>
                                          <p:spTgt spid="1048701"/>
                                        </p:tgtEl>
                                        <p:attrNameLst>
                                          <p:attrName>ppt_y</p:attrName>
                                        </p:attrNameLst>
                                      </p:cBhvr>
                                      <p:tavLst>
                                        <p:tav tm="0">
                                          <p:val>
                                            <p:strVal val="#ppt_y"/>
                                          </p:val>
                                        </p:tav>
                                        <p:tav tm="100000">
                                          <p:val>
                                            <p:strVal val="#ppt_y"/>
                                          </p:val>
                                        </p:tav>
                                      </p:tavLst>
                                    </p:anim>
                                  </p:childTnLst>
                                </p:cTn>
                              </p:par>
                            </p:childTnLst>
                          </p:cTn>
                        </p:par>
                        <p:par>
                          <p:cTn id="29" fill="hold">
                            <p:stCondLst>
                              <p:cond delay="500"/>
                            </p:stCondLst>
                            <p:childTnLst>
                              <p:par>
                                <p:cTn id="30" presetID="22" presetClass="entr" presetSubtype="2" fill="hold" nodeType="afterEffect">
                                  <p:stCondLst>
                                    <p:cond delay="0"/>
                                  </p:stCondLst>
                                  <p:childTnLst>
                                    <p:set>
                                      <p:cBhvr>
                                        <p:cTn id="31" dur="1" fill="hold">
                                          <p:stCondLst>
                                            <p:cond delay="0"/>
                                          </p:stCondLst>
                                        </p:cTn>
                                        <p:tgtEl>
                                          <p:spTgt spid="3145743"/>
                                        </p:tgtEl>
                                        <p:attrNameLst>
                                          <p:attrName>style.visibility</p:attrName>
                                        </p:attrNameLst>
                                      </p:cBhvr>
                                      <p:to>
                                        <p:strVal val="visible"/>
                                      </p:to>
                                    </p:set>
                                    <p:animEffect transition="in" filter="wipe(right)">
                                      <p:cBhvr>
                                        <p:cTn id="32" dur="300"/>
                                        <p:tgtEl>
                                          <p:spTgt spid="3145743"/>
                                        </p:tgtEl>
                                      </p:cBhvr>
                                    </p:animEffect>
                                  </p:childTnLst>
                                </p:cTn>
                              </p:par>
                            </p:childTnLst>
                          </p:cTn>
                        </p:par>
                        <p:par>
                          <p:cTn id="33" fill="hold">
                            <p:stCondLst>
                              <p:cond delay="800"/>
                            </p:stCondLst>
                            <p:childTnLst>
                              <p:par>
                                <p:cTn id="34" presetID="12" presetClass="entr" presetSubtype="4" fill="hold" grpId="0" nodeType="afterEffect">
                                  <p:stCondLst>
                                    <p:cond delay="0"/>
                                  </p:stCondLst>
                                  <p:childTnLst>
                                    <p:set>
                                      <p:cBhvr>
                                        <p:cTn id="35" dur="1" fill="hold">
                                          <p:stCondLst>
                                            <p:cond delay="0"/>
                                          </p:stCondLst>
                                        </p:cTn>
                                        <p:tgtEl>
                                          <p:spTgt spid="1048711"/>
                                        </p:tgtEl>
                                        <p:attrNameLst>
                                          <p:attrName>style.visibility</p:attrName>
                                        </p:attrNameLst>
                                      </p:cBhvr>
                                      <p:to>
                                        <p:strVal val="visible"/>
                                      </p:to>
                                    </p:set>
                                    <p:anim calcmode="lin" valueType="num">
                                      <p:cBhvr additive="base">
                                        <p:cTn id="36" dur="300"/>
                                        <p:tgtEl>
                                          <p:spTgt spid="1048711"/>
                                        </p:tgtEl>
                                        <p:attrNameLst>
                                          <p:attrName>ppt_y</p:attrName>
                                        </p:attrNameLst>
                                      </p:cBhvr>
                                      <p:tavLst>
                                        <p:tav tm="0">
                                          <p:val>
                                            <p:strVal val="#ppt_y+#ppt_h*1.125000"/>
                                          </p:val>
                                        </p:tav>
                                        <p:tav tm="100000">
                                          <p:val>
                                            <p:strVal val="#ppt_y"/>
                                          </p:val>
                                        </p:tav>
                                      </p:tavLst>
                                    </p:anim>
                                    <p:animEffect transition="in" filter="wipe(up)">
                                      <p:cBhvr>
                                        <p:cTn id="37" dur="300"/>
                                        <p:tgtEl>
                                          <p:spTgt spid="1048711"/>
                                        </p:tgtEl>
                                      </p:cBhvr>
                                    </p:animEffect>
                                  </p:childTnLst>
                                </p:cTn>
                              </p:par>
                            </p:childTnLst>
                          </p:cTn>
                        </p:par>
                        <p:par>
                          <p:cTn id="38" fill="hold">
                            <p:stCondLst>
                              <p:cond delay="1100"/>
                            </p:stCondLst>
                            <p:childTnLst>
                              <p:par>
                                <p:cTn id="39" presetID="42" presetClass="entr" presetSubtype="0" fill="hold" grpId="0" nodeType="afterEffect">
                                  <p:stCondLst>
                                    <p:cond delay="0"/>
                                  </p:stCondLst>
                                  <p:childTnLst>
                                    <p:set>
                                      <p:cBhvr>
                                        <p:cTn id="40" dur="1" fill="hold">
                                          <p:stCondLst>
                                            <p:cond delay="0"/>
                                          </p:stCondLst>
                                        </p:cTn>
                                        <p:tgtEl>
                                          <p:spTgt spid="19"/>
                                        </p:tgtEl>
                                        <p:attrNameLst>
                                          <p:attrName>style.visibility</p:attrName>
                                        </p:attrNameLst>
                                      </p:cBhvr>
                                      <p:to>
                                        <p:strVal val="visible"/>
                                      </p:to>
                                    </p:set>
                                    <p:animEffect transition="in" filter="fade">
                                      <p:cBhvr>
                                        <p:cTn id="41" dur="1000"/>
                                        <p:tgtEl>
                                          <p:spTgt spid="19"/>
                                        </p:tgtEl>
                                      </p:cBhvr>
                                    </p:animEffect>
                                    <p:anim calcmode="lin" valueType="num">
                                      <p:cBhvr>
                                        <p:cTn id="42" dur="1000" fill="hold"/>
                                        <p:tgtEl>
                                          <p:spTgt spid="19"/>
                                        </p:tgtEl>
                                        <p:attrNameLst>
                                          <p:attrName>ppt_x</p:attrName>
                                        </p:attrNameLst>
                                      </p:cBhvr>
                                      <p:tavLst>
                                        <p:tav tm="0">
                                          <p:val>
                                            <p:strVal val="#ppt_x"/>
                                          </p:val>
                                        </p:tav>
                                        <p:tav tm="100000">
                                          <p:val>
                                            <p:strVal val="#ppt_x"/>
                                          </p:val>
                                        </p:tav>
                                      </p:tavLst>
                                    </p:anim>
                                    <p:anim calcmode="lin" valueType="num">
                                      <p:cBhvr>
                                        <p:cTn id="43"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97" grpId="0" animBg="1"/>
      <p:bldP spid="1048698" grpId="0" animBg="1"/>
      <p:bldP spid="1048699" grpId="0" animBg="1"/>
      <p:bldP spid="1048700" grpId="0" animBg="1"/>
      <p:bldP spid="1048701" grpId="0" animBg="1"/>
      <p:bldP spid="1048711" grpId="0"/>
      <p:bldP spid="19" grpId="0"/>
    </p:bldLst>
  </p:timing>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60000"/>
            <a:lum/>
          </a:blip>
          <a:srcRect/>
          <a:stretch>
            <a:fillRect l="-10000" r="-10000"/>
          </a:stretch>
        </a:blipFill>
        <a:effectLst/>
      </p:bgPr>
    </p:bg>
    <p:spTree>
      <p:nvGrpSpPr>
        <p:cNvPr id="1" name=""/>
        <p:cNvGrpSpPr/>
        <p:nvPr/>
      </p:nvGrpSpPr>
      <p:grpSpPr>
        <a:xfrm>
          <a:off x="0" y="0"/>
          <a:ext cx="0" cy="0"/>
          <a:chOff x="0" y="0"/>
          <a:chExt cx="0" cy="0"/>
        </a:xfrm>
      </p:grpSpPr>
      <p:cxnSp>
        <p:nvCxnSpPr>
          <p:cNvPr id="3" name="直接连接符 2"/>
          <p:cNvCxnSpPr/>
          <p:nvPr/>
        </p:nvCxnSpPr>
        <p:spPr>
          <a:xfrm rot="16741234" flipH="1">
            <a:off x="420874" y="3044400"/>
            <a:ext cx="158252" cy="35854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rot="16741234" flipH="1">
            <a:off x="135716" y="2902603"/>
            <a:ext cx="318924" cy="1829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rot="16741234" flipV="1">
            <a:off x="11170" y="2412621"/>
            <a:ext cx="423405" cy="27129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rot="16741234">
            <a:off x="417976" y="3400013"/>
            <a:ext cx="303566" cy="19991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rot="16741234" flipH="1">
            <a:off x="386603" y="3795405"/>
            <a:ext cx="223442" cy="11229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a:stCxn id="30" idx="6"/>
          </p:cNvCxnSpPr>
          <p:nvPr/>
        </p:nvCxnSpPr>
        <p:spPr>
          <a:xfrm rot="16741234" flipV="1">
            <a:off x="157264" y="4912765"/>
            <a:ext cx="651662" cy="16334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a:stCxn id="34" idx="6"/>
          </p:cNvCxnSpPr>
          <p:nvPr/>
        </p:nvCxnSpPr>
        <p:spPr>
          <a:xfrm rot="16741234">
            <a:off x="209519" y="5464907"/>
            <a:ext cx="381745" cy="14401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rot="16741234" flipH="1" flipV="1">
            <a:off x="464721" y="4318364"/>
            <a:ext cx="391484" cy="33754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rot="16741234" flipV="1">
            <a:off x="589625" y="3959806"/>
            <a:ext cx="202614" cy="35827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rot="16741234">
            <a:off x="213921" y="3509616"/>
            <a:ext cx="96254" cy="36279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rot="16741234">
            <a:off x="417976" y="3400013"/>
            <a:ext cx="303566" cy="19991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a:stCxn id="22" idx="2"/>
          </p:cNvCxnSpPr>
          <p:nvPr/>
        </p:nvCxnSpPr>
        <p:spPr>
          <a:xfrm rot="16741234">
            <a:off x="779064" y="2418163"/>
            <a:ext cx="420315" cy="3383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a:endCxn id="22" idx="6"/>
          </p:cNvCxnSpPr>
          <p:nvPr/>
        </p:nvCxnSpPr>
        <p:spPr>
          <a:xfrm rot="16741234" flipV="1">
            <a:off x="944415" y="2698038"/>
            <a:ext cx="274547" cy="35452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rot="16741234" flipH="1" flipV="1">
            <a:off x="770642" y="2949793"/>
            <a:ext cx="378995" cy="49383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rot="16741234">
            <a:off x="-377607" y="4201779"/>
            <a:ext cx="364700" cy="2310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rot="16741234" flipH="1">
            <a:off x="-254363" y="4439310"/>
            <a:ext cx="313595" cy="26901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rot="16741234">
            <a:off x="-151185" y="3816624"/>
            <a:ext cx="260588" cy="11135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0" name="椭圆 19"/>
          <p:cNvSpPr/>
          <p:nvPr/>
        </p:nvSpPr>
        <p:spPr>
          <a:xfrm rot="16741234" flipH="1">
            <a:off x="83516" y="2226968"/>
            <a:ext cx="91512" cy="91512"/>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a:p>
        </p:txBody>
      </p:sp>
      <p:sp>
        <p:nvSpPr>
          <p:cNvPr id="21" name="椭圆 20"/>
          <p:cNvSpPr/>
          <p:nvPr/>
        </p:nvSpPr>
        <p:spPr>
          <a:xfrm rot="16741234" flipH="1">
            <a:off x="268519" y="2700075"/>
            <a:ext cx="127549" cy="127549"/>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rot="16741234" flipH="1">
            <a:off x="897429" y="2639537"/>
            <a:ext cx="72847" cy="72847"/>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a:p>
        </p:txBody>
      </p:sp>
      <p:sp>
        <p:nvSpPr>
          <p:cNvPr id="23" name="椭圆 22"/>
          <p:cNvSpPr/>
          <p:nvPr/>
        </p:nvSpPr>
        <p:spPr>
          <a:xfrm rot="16741234" flipH="1">
            <a:off x="262715" y="3034632"/>
            <a:ext cx="91512" cy="91512"/>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a:p>
        </p:txBody>
      </p:sp>
      <p:sp>
        <p:nvSpPr>
          <p:cNvPr id="24" name="椭圆 23"/>
          <p:cNvSpPr/>
          <p:nvPr/>
        </p:nvSpPr>
        <p:spPr>
          <a:xfrm rot="16741234" flipH="1">
            <a:off x="1019166" y="2174518"/>
            <a:ext cx="127549" cy="127549"/>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nvSpPr>
        <p:spPr>
          <a:xfrm rot="16741234" flipH="1">
            <a:off x="23814" y="3679952"/>
            <a:ext cx="72847" cy="72847"/>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rot="16741234" flipH="1">
            <a:off x="1197329" y="3014036"/>
            <a:ext cx="89015" cy="8901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p:nvPr/>
        </p:nvSpPr>
        <p:spPr>
          <a:xfrm rot="16741234" flipH="1">
            <a:off x="625917" y="3308068"/>
            <a:ext cx="127549" cy="127549"/>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rot="16741234" flipH="1">
            <a:off x="101032" y="5925392"/>
            <a:ext cx="127549" cy="127549"/>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p:cNvSpPr/>
          <p:nvPr/>
        </p:nvSpPr>
        <p:spPr>
          <a:xfrm rot="16741234">
            <a:off x="-101580" y="5031370"/>
            <a:ext cx="127549" cy="127549"/>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p:cNvSpPr/>
          <p:nvPr/>
        </p:nvSpPr>
        <p:spPr>
          <a:xfrm rot="16741234">
            <a:off x="470535" y="5328592"/>
            <a:ext cx="72847" cy="72847"/>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p:cNvSpPr/>
          <p:nvPr/>
        </p:nvSpPr>
        <p:spPr>
          <a:xfrm rot="16741234">
            <a:off x="-284245" y="5458787"/>
            <a:ext cx="78935" cy="7893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p:nvPr/>
        </p:nvSpPr>
        <p:spPr>
          <a:xfrm rot="16741234">
            <a:off x="-582458" y="4895759"/>
            <a:ext cx="72847" cy="72847"/>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a:p>
        </p:txBody>
      </p:sp>
      <p:sp>
        <p:nvSpPr>
          <p:cNvPr id="33" name="椭圆 32"/>
          <p:cNvSpPr/>
          <p:nvPr/>
        </p:nvSpPr>
        <p:spPr>
          <a:xfrm rot="16741234">
            <a:off x="-8181" y="4741034"/>
            <a:ext cx="91512" cy="9151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p:nvPr/>
        </p:nvSpPr>
        <p:spPr>
          <a:xfrm rot="16741234">
            <a:off x="246416" y="5713571"/>
            <a:ext cx="91512" cy="91512"/>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a:p>
        </p:txBody>
      </p:sp>
      <p:sp>
        <p:nvSpPr>
          <p:cNvPr id="35" name="椭圆 34"/>
          <p:cNvSpPr/>
          <p:nvPr/>
        </p:nvSpPr>
        <p:spPr>
          <a:xfrm rot="16741234">
            <a:off x="-162203" y="3977229"/>
            <a:ext cx="72847" cy="72847"/>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p:nvPr/>
        </p:nvSpPr>
        <p:spPr>
          <a:xfrm rot="16741234">
            <a:off x="-268477" y="4326463"/>
            <a:ext cx="78935" cy="7893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p:cNvSpPr/>
          <p:nvPr/>
        </p:nvSpPr>
        <p:spPr>
          <a:xfrm rot="16741234">
            <a:off x="836945" y="4260135"/>
            <a:ext cx="72847" cy="72847"/>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p:nvPr/>
        </p:nvSpPr>
        <p:spPr>
          <a:xfrm rot="16741234">
            <a:off x="307945" y="4241416"/>
            <a:ext cx="96600" cy="96600"/>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rot="16741234">
            <a:off x="426541" y="4563956"/>
            <a:ext cx="127549" cy="127549"/>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rot="16741234" flipH="1">
            <a:off x="450566" y="3923790"/>
            <a:ext cx="127549" cy="127549"/>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p:nvPr/>
        </p:nvSpPr>
        <p:spPr>
          <a:xfrm rot="16741234" flipH="1">
            <a:off x="407954" y="3605921"/>
            <a:ext cx="109377" cy="109377"/>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p:nvSpPr>
        <p:spPr>
          <a:xfrm rot="16741234" flipH="1">
            <a:off x="1258208" y="3510901"/>
            <a:ext cx="78935" cy="78935"/>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a:p>
        </p:txBody>
      </p:sp>
      <p:sp>
        <p:nvSpPr>
          <p:cNvPr id="44" name="椭圆 43"/>
          <p:cNvSpPr/>
          <p:nvPr/>
        </p:nvSpPr>
        <p:spPr>
          <a:xfrm rot="16741234" flipH="1">
            <a:off x="914924" y="3768940"/>
            <a:ext cx="72847" cy="72847"/>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a:p>
        </p:txBody>
      </p:sp>
      <p:sp>
        <p:nvSpPr>
          <p:cNvPr id="46" name="椭圆 45"/>
          <p:cNvSpPr/>
          <p:nvPr/>
        </p:nvSpPr>
        <p:spPr>
          <a:xfrm rot="16741234">
            <a:off x="1084231" y="4606807"/>
            <a:ext cx="78935" cy="7893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p:nvSpPr>
        <p:spPr>
          <a:xfrm rot="16741234">
            <a:off x="873779" y="5052116"/>
            <a:ext cx="89015" cy="8901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rot="16741234">
            <a:off x="667803" y="5584232"/>
            <a:ext cx="72847" cy="72847"/>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rot="16741234">
            <a:off x="626416" y="4964473"/>
            <a:ext cx="78935" cy="7893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rot="16741234" flipH="1">
            <a:off x="1266996" y="3920760"/>
            <a:ext cx="111670" cy="11167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rot="16741234" flipH="1">
            <a:off x="-43360" y="2902594"/>
            <a:ext cx="78935" cy="7893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rot="16741234" flipH="1">
            <a:off x="-114815" y="3358526"/>
            <a:ext cx="78935" cy="7893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3" name="组合 52"/>
          <p:cNvGrpSpPr/>
          <p:nvPr/>
        </p:nvGrpSpPr>
        <p:grpSpPr>
          <a:xfrm rot="16741234">
            <a:off x="-1426438" y="3535386"/>
            <a:ext cx="2040629" cy="379457"/>
            <a:chOff x="5233265" y="2334818"/>
            <a:chExt cx="2720838" cy="505942"/>
          </a:xfrm>
        </p:grpSpPr>
        <p:sp>
          <p:nvSpPr>
            <p:cNvPr id="54" name="椭圆 53"/>
            <p:cNvSpPr/>
            <p:nvPr/>
          </p:nvSpPr>
          <p:spPr>
            <a:xfrm flipH="1">
              <a:off x="7856974" y="2607323"/>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p:cNvSpPr/>
            <p:nvPr/>
          </p:nvSpPr>
          <p:spPr>
            <a:xfrm>
              <a:off x="5233265" y="2735514"/>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p:cNvSpPr/>
            <p:nvPr/>
          </p:nvSpPr>
          <p:spPr>
            <a:xfrm>
              <a:off x="5596947" y="2508972"/>
              <a:ext cx="122016" cy="122016"/>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p:cNvSpPr/>
            <p:nvPr/>
          </p:nvSpPr>
          <p:spPr>
            <a:xfrm flipH="1">
              <a:off x="6370598" y="2334818"/>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p:cNvSpPr/>
            <p:nvPr/>
          </p:nvSpPr>
          <p:spPr>
            <a:xfrm>
              <a:off x="7109056" y="2611432"/>
              <a:ext cx="141849" cy="141849"/>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59" name="直接连接符 58"/>
          <p:cNvCxnSpPr>
            <a:endCxn id="32" idx="3"/>
          </p:cNvCxnSpPr>
          <p:nvPr/>
        </p:nvCxnSpPr>
        <p:spPr>
          <a:xfrm rot="16741234" flipV="1">
            <a:off x="-625387" y="5047675"/>
            <a:ext cx="458174" cy="33262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0" name="直接连接符 59"/>
          <p:cNvCxnSpPr>
            <a:stCxn id="33" idx="0"/>
            <a:endCxn id="32" idx="5"/>
          </p:cNvCxnSpPr>
          <p:nvPr/>
        </p:nvCxnSpPr>
        <p:spPr>
          <a:xfrm rot="16741234" flipH="1" flipV="1">
            <a:off x="-366759" y="4604158"/>
            <a:ext cx="209342" cy="48208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1" name="椭圆 60"/>
          <p:cNvSpPr/>
          <p:nvPr/>
        </p:nvSpPr>
        <p:spPr>
          <a:xfrm rot="16741234" flipH="1">
            <a:off x="639475" y="1736362"/>
            <a:ext cx="89015" cy="8901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p:cNvSpPr/>
          <p:nvPr/>
        </p:nvSpPr>
        <p:spPr>
          <a:xfrm rot="16741234" flipH="1">
            <a:off x="593298" y="2216479"/>
            <a:ext cx="131786" cy="131786"/>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椭圆 62"/>
          <p:cNvSpPr/>
          <p:nvPr/>
        </p:nvSpPr>
        <p:spPr>
          <a:xfrm rot="16741234">
            <a:off x="378170" y="1348872"/>
            <a:ext cx="102870" cy="102870"/>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a:p>
        </p:txBody>
      </p:sp>
      <p:sp>
        <p:nvSpPr>
          <p:cNvPr id="92" name="文字方塊 91">
            <a:extLst>
              <a:ext uri="{FF2B5EF4-FFF2-40B4-BE49-F238E27FC236}">
                <a16:creationId xmlns:a16="http://schemas.microsoft.com/office/drawing/2014/main" id="{2FBD5A3E-EA92-46C4-95A1-233E97FA08F3}"/>
              </a:ext>
            </a:extLst>
          </p:cNvPr>
          <p:cNvSpPr txBox="1"/>
          <p:nvPr/>
        </p:nvSpPr>
        <p:spPr>
          <a:xfrm>
            <a:off x="1120781" y="2162783"/>
            <a:ext cx="2382907" cy="1338828"/>
          </a:xfrm>
          <a:prstGeom prst="rect">
            <a:avLst/>
          </a:prstGeom>
          <a:noFill/>
        </p:spPr>
        <p:txBody>
          <a:bodyPr wrap="square">
            <a:spAutoFit/>
          </a:bodyPr>
          <a:lstStyle/>
          <a:p>
            <a:pPr>
              <a:defRPr/>
            </a:pPr>
            <a:endParaRPr lang="en-US" altLang="zh-TW" sz="2700" dirty="0">
              <a:latin typeface="Segoe Script" panose="030B0504020000000003" pitchFamily="66" charset="0"/>
              <a:ea typeface="標楷體" panose="03000509000000000000" pitchFamily="65" charset="-120"/>
            </a:endParaRPr>
          </a:p>
          <a:p>
            <a:pPr>
              <a:defRPr/>
            </a:pPr>
            <a:r>
              <a:rPr lang="en-US" altLang="zh-TW" sz="2700" dirty="0">
                <a:latin typeface="Segoe Script" panose="030B0504020000000003" pitchFamily="66" charset="0"/>
                <a:ea typeface="標楷體" panose="03000509000000000000" pitchFamily="65" charset="-120"/>
              </a:rPr>
              <a:t>IOU:  </a:t>
            </a:r>
          </a:p>
          <a:p>
            <a:pPr>
              <a:defRPr/>
            </a:pPr>
            <a:endParaRPr lang="en-US" altLang="zh-TW" sz="2700" dirty="0">
              <a:latin typeface="Segoe Script" panose="030B0504020000000003" pitchFamily="66" charset="0"/>
              <a:ea typeface="標楷體" panose="03000509000000000000" pitchFamily="65" charset="-120"/>
            </a:endParaRPr>
          </a:p>
        </p:txBody>
      </p:sp>
      <p:cxnSp>
        <p:nvCxnSpPr>
          <p:cNvPr id="45" name="直線接點 44">
            <a:extLst>
              <a:ext uri="{FF2B5EF4-FFF2-40B4-BE49-F238E27FC236}">
                <a16:creationId xmlns:a16="http://schemas.microsoft.com/office/drawing/2014/main" id="{A7B68388-14C2-4F15-AA35-111CADD83E2B}"/>
              </a:ext>
            </a:extLst>
          </p:cNvPr>
          <p:cNvCxnSpPr>
            <a:cxnSpLocks/>
          </p:cNvCxnSpPr>
          <p:nvPr/>
        </p:nvCxnSpPr>
        <p:spPr>
          <a:xfrm flipV="1">
            <a:off x="2138134" y="2778618"/>
            <a:ext cx="5314186" cy="13545"/>
          </a:xfrm>
          <a:prstGeom prst="line">
            <a:avLst/>
          </a:prstGeom>
          <a:ln w="38100"/>
        </p:spPr>
        <p:style>
          <a:lnRef idx="1">
            <a:schemeClr val="dk1"/>
          </a:lnRef>
          <a:fillRef idx="0">
            <a:schemeClr val="dk1"/>
          </a:fillRef>
          <a:effectRef idx="0">
            <a:schemeClr val="dk1"/>
          </a:effectRef>
          <a:fontRef idx="minor">
            <a:schemeClr val="tx1"/>
          </a:fontRef>
        </p:style>
      </p:cxnSp>
      <p:sp>
        <p:nvSpPr>
          <p:cNvPr id="78" name="文字方塊 77">
            <a:extLst>
              <a:ext uri="{FF2B5EF4-FFF2-40B4-BE49-F238E27FC236}">
                <a16:creationId xmlns:a16="http://schemas.microsoft.com/office/drawing/2014/main" id="{D7BD0556-A668-456F-9836-BC33C7E62F43}"/>
              </a:ext>
            </a:extLst>
          </p:cNvPr>
          <p:cNvSpPr txBox="1"/>
          <p:nvPr/>
        </p:nvSpPr>
        <p:spPr>
          <a:xfrm>
            <a:off x="2741979" y="3273311"/>
            <a:ext cx="2380429" cy="507831"/>
          </a:xfrm>
          <a:prstGeom prst="rect">
            <a:avLst/>
          </a:prstGeom>
          <a:noFill/>
        </p:spPr>
        <p:txBody>
          <a:bodyPr wrap="square">
            <a:spAutoFit/>
          </a:bodyPr>
          <a:lstStyle/>
          <a:p>
            <a:pPr>
              <a:defRPr/>
            </a:pPr>
            <a:r>
              <a:rPr lang="zh-TW" altLang="en-US" sz="2700" dirty="0">
                <a:latin typeface="Segoe Print" panose="02000600000000000000" pitchFamily="2" charset="0"/>
                <a:ea typeface="標楷體" panose="03000509000000000000" pitchFamily="65" charset="-120"/>
              </a:rPr>
              <a:t>聯集的面積</a:t>
            </a:r>
            <a:endParaRPr lang="en-US" altLang="zh-TW" sz="2700" dirty="0">
              <a:latin typeface="Segoe Print" panose="02000600000000000000" pitchFamily="2" charset="0"/>
              <a:ea typeface="標楷體" panose="03000509000000000000" pitchFamily="65" charset="-120"/>
            </a:endParaRPr>
          </a:p>
        </p:txBody>
      </p:sp>
      <p:sp>
        <p:nvSpPr>
          <p:cNvPr id="81" name="文字方塊 80">
            <a:extLst>
              <a:ext uri="{FF2B5EF4-FFF2-40B4-BE49-F238E27FC236}">
                <a16:creationId xmlns:a16="http://schemas.microsoft.com/office/drawing/2014/main" id="{5AB27914-CE88-48BF-8DDE-9EFDA4C80CEB}"/>
              </a:ext>
            </a:extLst>
          </p:cNvPr>
          <p:cNvSpPr txBox="1"/>
          <p:nvPr/>
        </p:nvSpPr>
        <p:spPr>
          <a:xfrm>
            <a:off x="237792" y="603499"/>
            <a:ext cx="9125836" cy="507831"/>
          </a:xfrm>
          <a:prstGeom prst="rect">
            <a:avLst/>
          </a:prstGeom>
          <a:noFill/>
        </p:spPr>
        <p:txBody>
          <a:bodyPr wrap="square">
            <a:spAutoFit/>
          </a:bodyPr>
          <a:lstStyle/>
          <a:p>
            <a:pPr>
              <a:defRPr/>
            </a:pPr>
            <a:r>
              <a:rPr lang="zh-TW" altLang="en-US" sz="2700" dirty="0">
                <a:latin typeface="Segoe Print" panose="02000600000000000000" pitchFamily="2" charset="0"/>
                <a:ea typeface="標楷體" panose="03000509000000000000" pitchFamily="65" charset="-120"/>
              </a:rPr>
              <a:t>一種測量在特定數據集中檢測相應物體準確度的一個標準</a:t>
            </a:r>
            <a:endParaRPr lang="en-US" altLang="zh-TW" sz="2700" dirty="0">
              <a:latin typeface="Segoe Print" panose="02000600000000000000" pitchFamily="2" charset="0"/>
              <a:ea typeface="標楷體" panose="03000509000000000000" pitchFamily="65" charset="-120"/>
            </a:endParaRPr>
          </a:p>
        </p:txBody>
      </p:sp>
      <p:sp>
        <p:nvSpPr>
          <p:cNvPr id="68" name="文字方塊 67">
            <a:extLst>
              <a:ext uri="{FF2B5EF4-FFF2-40B4-BE49-F238E27FC236}">
                <a16:creationId xmlns:a16="http://schemas.microsoft.com/office/drawing/2014/main" id="{A41E033F-E5E4-4C8C-B51A-4294807FB85A}"/>
              </a:ext>
            </a:extLst>
          </p:cNvPr>
          <p:cNvSpPr txBox="1"/>
          <p:nvPr/>
        </p:nvSpPr>
        <p:spPr>
          <a:xfrm>
            <a:off x="2741978" y="1977986"/>
            <a:ext cx="2380429" cy="507831"/>
          </a:xfrm>
          <a:prstGeom prst="rect">
            <a:avLst/>
          </a:prstGeom>
          <a:noFill/>
        </p:spPr>
        <p:txBody>
          <a:bodyPr wrap="square">
            <a:spAutoFit/>
          </a:bodyPr>
          <a:lstStyle/>
          <a:p>
            <a:pPr>
              <a:defRPr/>
            </a:pPr>
            <a:r>
              <a:rPr lang="zh-TW" altLang="en-US" sz="2700" dirty="0">
                <a:latin typeface="Segoe Print" panose="02000600000000000000" pitchFamily="2" charset="0"/>
                <a:ea typeface="標楷體" panose="03000509000000000000" pitchFamily="65" charset="-120"/>
              </a:rPr>
              <a:t>交集的面積</a:t>
            </a:r>
            <a:endParaRPr lang="en-US" altLang="zh-TW" sz="2700" dirty="0">
              <a:latin typeface="Segoe Print" panose="02000600000000000000" pitchFamily="2" charset="0"/>
              <a:ea typeface="標楷體" panose="03000509000000000000" pitchFamily="65" charset="-120"/>
            </a:endParaRPr>
          </a:p>
        </p:txBody>
      </p:sp>
      <p:pic>
        <p:nvPicPr>
          <p:cNvPr id="71" name="圖片 70">
            <a:extLst>
              <a:ext uri="{FF2B5EF4-FFF2-40B4-BE49-F238E27FC236}">
                <a16:creationId xmlns:a16="http://schemas.microsoft.com/office/drawing/2014/main" id="{42A1E782-33BA-4911-931B-4022502D6B58}"/>
              </a:ext>
            </a:extLst>
          </p:cNvPr>
          <p:cNvPicPr/>
          <p:nvPr/>
        </p:nvPicPr>
        <p:blipFill rotWithShape="1">
          <a:blip r:embed="rId4"/>
          <a:srcRect l="34341" t="53101" r="18691" b="5457"/>
          <a:stretch/>
        </p:blipFill>
        <p:spPr>
          <a:xfrm>
            <a:off x="5011953" y="2962656"/>
            <a:ext cx="2160157" cy="1505845"/>
          </a:xfrm>
          <a:prstGeom prst="rect">
            <a:avLst/>
          </a:prstGeom>
        </p:spPr>
      </p:pic>
      <p:sp>
        <p:nvSpPr>
          <p:cNvPr id="2" name="矩形 1">
            <a:extLst>
              <a:ext uri="{FF2B5EF4-FFF2-40B4-BE49-F238E27FC236}">
                <a16:creationId xmlns:a16="http://schemas.microsoft.com/office/drawing/2014/main" id="{F827808E-484A-40B5-82EC-FC1EAA8A2740}"/>
              </a:ext>
            </a:extLst>
          </p:cNvPr>
          <p:cNvSpPr/>
          <p:nvPr/>
        </p:nvSpPr>
        <p:spPr>
          <a:xfrm>
            <a:off x="5011953" y="4329334"/>
            <a:ext cx="2143180" cy="1390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74" name="圖片 73">
            <a:extLst>
              <a:ext uri="{FF2B5EF4-FFF2-40B4-BE49-F238E27FC236}">
                <a16:creationId xmlns:a16="http://schemas.microsoft.com/office/drawing/2014/main" id="{B207B733-28E0-4242-AF9D-4E966BD0F641}"/>
              </a:ext>
            </a:extLst>
          </p:cNvPr>
          <p:cNvPicPr/>
          <p:nvPr/>
        </p:nvPicPr>
        <p:blipFill rotWithShape="1">
          <a:blip r:embed="rId4"/>
          <a:srcRect l="31878" t="9815" r="19352" b="51427"/>
          <a:stretch/>
        </p:blipFill>
        <p:spPr>
          <a:xfrm>
            <a:off x="5011953" y="1342565"/>
            <a:ext cx="2160157" cy="1310302"/>
          </a:xfrm>
          <a:prstGeom prst="rect">
            <a:avLst/>
          </a:prstGeom>
        </p:spPr>
      </p:pic>
      <p:sp>
        <p:nvSpPr>
          <p:cNvPr id="85" name="矩形 1">
            <a:extLst>
              <a:ext uri="{FF2B5EF4-FFF2-40B4-BE49-F238E27FC236}">
                <a16:creationId xmlns:a16="http://schemas.microsoft.com/office/drawing/2014/main" id="{215FC168-F187-45B7-A110-4681FEEACBC6}"/>
              </a:ext>
            </a:extLst>
          </p:cNvPr>
          <p:cNvSpPr/>
          <p:nvPr/>
        </p:nvSpPr>
        <p:spPr>
          <a:xfrm>
            <a:off x="-15431" y="285267"/>
            <a:ext cx="144463" cy="144463"/>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pPr>
            <a:endParaRPr lang="zh-CN" altLang="en-US">
              <a:solidFill>
                <a:prstClr val="white"/>
              </a:solidFill>
            </a:endParaRPr>
          </a:p>
        </p:txBody>
      </p:sp>
      <p:sp>
        <p:nvSpPr>
          <p:cNvPr id="86" name="矩形 2">
            <a:extLst>
              <a:ext uri="{FF2B5EF4-FFF2-40B4-BE49-F238E27FC236}">
                <a16:creationId xmlns:a16="http://schemas.microsoft.com/office/drawing/2014/main" id="{BBE41A1C-B804-4F0B-AB29-5B66803C4C51}"/>
              </a:ext>
            </a:extLst>
          </p:cNvPr>
          <p:cNvSpPr/>
          <p:nvPr/>
        </p:nvSpPr>
        <p:spPr>
          <a:xfrm>
            <a:off x="183007" y="285267"/>
            <a:ext cx="144462" cy="14446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pPr>
            <a:endParaRPr lang="zh-CN" altLang="en-US">
              <a:solidFill>
                <a:prstClr val="white"/>
              </a:solidFill>
            </a:endParaRPr>
          </a:p>
        </p:txBody>
      </p:sp>
      <p:sp>
        <p:nvSpPr>
          <p:cNvPr id="87" name="矩形 3">
            <a:extLst>
              <a:ext uri="{FF2B5EF4-FFF2-40B4-BE49-F238E27FC236}">
                <a16:creationId xmlns:a16="http://schemas.microsoft.com/office/drawing/2014/main" id="{5F7DABB1-BFCC-43BA-9F43-5BFA14F2B513}"/>
              </a:ext>
            </a:extLst>
          </p:cNvPr>
          <p:cNvSpPr/>
          <p:nvPr/>
        </p:nvSpPr>
        <p:spPr>
          <a:xfrm>
            <a:off x="381444" y="285267"/>
            <a:ext cx="142875" cy="14446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pPr>
            <a:endParaRPr lang="zh-CN" altLang="en-US">
              <a:solidFill>
                <a:prstClr val="white"/>
              </a:solidFill>
            </a:endParaRPr>
          </a:p>
        </p:txBody>
      </p:sp>
      <p:sp>
        <p:nvSpPr>
          <p:cNvPr id="88" name="矩形 4">
            <a:extLst>
              <a:ext uri="{FF2B5EF4-FFF2-40B4-BE49-F238E27FC236}">
                <a16:creationId xmlns:a16="http://schemas.microsoft.com/office/drawing/2014/main" id="{D0A09B85-D63D-494B-8A79-341073E14D95}"/>
              </a:ext>
            </a:extLst>
          </p:cNvPr>
          <p:cNvSpPr/>
          <p:nvPr/>
        </p:nvSpPr>
        <p:spPr>
          <a:xfrm>
            <a:off x="578294" y="285267"/>
            <a:ext cx="144463" cy="14446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pPr>
            <a:endParaRPr lang="zh-CN" altLang="en-US">
              <a:solidFill>
                <a:prstClr val="white"/>
              </a:solidFill>
            </a:endParaRPr>
          </a:p>
        </p:txBody>
      </p:sp>
      <p:sp>
        <p:nvSpPr>
          <p:cNvPr id="89" name="矩形 5">
            <a:extLst>
              <a:ext uri="{FF2B5EF4-FFF2-40B4-BE49-F238E27FC236}">
                <a16:creationId xmlns:a16="http://schemas.microsoft.com/office/drawing/2014/main" id="{A3C772E4-AD46-477A-A914-A75DD90F1EFF}"/>
              </a:ext>
            </a:extLst>
          </p:cNvPr>
          <p:cNvSpPr/>
          <p:nvPr/>
        </p:nvSpPr>
        <p:spPr>
          <a:xfrm>
            <a:off x="776732" y="285267"/>
            <a:ext cx="144462" cy="14446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pPr>
            <a:endParaRPr lang="zh-CN" altLang="en-US">
              <a:solidFill>
                <a:prstClr val="white"/>
              </a:solidFill>
            </a:endParaRPr>
          </a:p>
        </p:txBody>
      </p:sp>
      <p:cxnSp>
        <p:nvCxnSpPr>
          <p:cNvPr id="90" name="直接连接符 51">
            <a:extLst>
              <a:ext uri="{FF2B5EF4-FFF2-40B4-BE49-F238E27FC236}">
                <a16:creationId xmlns:a16="http://schemas.microsoft.com/office/drawing/2014/main" id="{7684ACCB-C0A3-4D63-B65F-29D560A2068C}"/>
              </a:ext>
            </a:extLst>
          </p:cNvPr>
          <p:cNvCxnSpPr>
            <a:cxnSpLocks/>
          </p:cNvCxnSpPr>
          <p:nvPr/>
        </p:nvCxnSpPr>
        <p:spPr>
          <a:xfrm flipH="1">
            <a:off x="5612709" y="358293"/>
            <a:ext cx="3209474" cy="0"/>
          </a:xfrm>
          <a:prstGeom prst="line">
            <a:avLst/>
          </a:prstGeom>
          <a:ln>
            <a:solidFill>
              <a:schemeClr val="tx2"/>
            </a:solidFill>
            <a:prstDash val="dashDot"/>
            <a:headEnd type="none" w="sm" len="sm"/>
            <a:tailEnd type="oval" w="sm" len="sm"/>
          </a:ln>
        </p:spPr>
        <p:style>
          <a:lnRef idx="1">
            <a:schemeClr val="accent1"/>
          </a:lnRef>
          <a:fillRef idx="0">
            <a:schemeClr val="accent1"/>
          </a:fillRef>
          <a:effectRef idx="0">
            <a:schemeClr val="accent1"/>
          </a:effectRef>
          <a:fontRef idx="minor">
            <a:schemeClr val="tx1"/>
          </a:fontRef>
        </p:style>
      </p:cxnSp>
      <p:sp>
        <p:nvSpPr>
          <p:cNvPr id="91" name="TextBox 49">
            <a:extLst>
              <a:ext uri="{FF2B5EF4-FFF2-40B4-BE49-F238E27FC236}">
                <a16:creationId xmlns:a16="http://schemas.microsoft.com/office/drawing/2014/main" id="{800C57B7-9282-461A-A8DF-3F24BA111541}"/>
              </a:ext>
            </a:extLst>
          </p:cNvPr>
          <p:cNvSpPr txBox="1">
            <a:spLocks noChangeArrowheads="1"/>
          </p:cNvSpPr>
          <p:nvPr/>
        </p:nvSpPr>
        <p:spPr bwMode="auto">
          <a:xfrm>
            <a:off x="969222" y="103465"/>
            <a:ext cx="4397022" cy="461665"/>
          </a:xfrm>
          <a:prstGeom prst="rect">
            <a:avLst/>
          </a:prstGeom>
          <a:noFill/>
          <a:ln>
            <a:noFill/>
          </a:ln>
        </p:spPr>
        <p:txBody>
          <a:bodyPr wrap="square">
            <a:spAutoFit/>
          </a:bodyPr>
          <a:lstStyle/>
          <a:p>
            <a:pPr algn="dist"/>
            <a:r>
              <a:rPr lang="en-US" altLang="zh-TW" sz="2400" b="1" dirty="0">
                <a:solidFill>
                  <a:schemeClr val="tx2">
                    <a:lumMod val="50000"/>
                  </a:schemeClr>
                </a:solidFill>
                <a:latin typeface="Segoe Script" panose="030B0504020000000003" pitchFamily="66" charset="0"/>
                <a:ea typeface="標楷體" panose="03000509000000000000" pitchFamily="65" charset="-120"/>
              </a:rPr>
              <a:t>Intersection over Union</a:t>
            </a:r>
          </a:p>
        </p:txBody>
      </p:sp>
      <p:sp>
        <p:nvSpPr>
          <p:cNvPr id="42" name="矩形 41">
            <a:extLst>
              <a:ext uri="{FF2B5EF4-FFF2-40B4-BE49-F238E27FC236}">
                <a16:creationId xmlns:a16="http://schemas.microsoft.com/office/drawing/2014/main" id="{21ED3D0F-9E0A-46D9-9841-D6EF4A3C7B34}"/>
              </a:ext>
            </a:extLst>
          </p:cNvPr>
          <p:cNvSpPr/>
          <p:nvPr/>
        </p:nvSpPr>
        <p:spPr>
          <a:xfrm>
            <a:off x="5258085" y="1492293"/>
            <a:ext cx="1296144" cy="773247"/>
          </a:xfrm>
          <a:prstGeom prst="rect">
            <a:avLst/>
          </a:prstGeom>
          <a:noFill/>
          <a:ln w="571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0" name="矩形 79">
            <a:extLst>
              <a:ext uri="{FF2B5EF4-FFF2-40B4-BE49-F238E27FC236}">
                <a16:creationId xmlns:a16="http://schemas.microsoft.com/office/drawing/2014/main" id="{93FA2743-BA99-451D-A13B-88CFC96A624D}"/>
              </a:ext>
            </a:extLst>
          </p:cNvPr>
          <p:cNvSpPr/>
          <p:nvPr/>
        </p:nvSpPr>
        <p:spPr>
          <a:xfrm>
            <a:off x="5768305" y="1807655"/>
            <a:ext cx="1296144" cy="773247"/>
          </a:xfrm>
          <a:prstGeom prst="rect">
            <a:avLst/>
          </a:prstGeom>
          <a:noFill/>
          <a:ln w="5715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2" name="矩形 81">
            <a:extLst>
              <a:ext uri="{FF2B5EF4-FFF2-40B4-BE49-F238E27FC236}">
                <a16:creationId xmlns:a16="http://schemas.microsoft.com/office/drawing/2014/main" id="{33D87BD1-A326-4D08-ADB7-6338A0FC5FFC}"/>
              </a:ext>
            </a:extLst>
          </p:cNvPr>
          <p:cNvSpPr/>
          <p:nvPr/>
        </p:nvSpPr>
        <p:spPr>
          <a:xfrm>
            <a:off x="5141812" y="3109927"/>
            <a:ext cx="1379731" cy="860769"/>
          </a:xfrm>
          <a:prstGeom prst="rect">
            <a:avLst/>
          </a:prstGeom>
          <a:noFill/>
          <a:ln w="571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3" name="矩形 82">
            <a:extLst>
              <a:ext uri="{FF2B5EF4-FFF2-40B4-BE49-F238E27FC236}">
                <a16:creationId xmlns:a16="http://schemas.microsoft.com/office/drawing/2014/main" id="{BF8DF90C-3C33-4A79-9E20-904919FFFD6A}"/>
              </a:ext>
            </a:extLst>
          </p:cNvPr>
          <p:cNvSpPr/>
          <p:nvPr/>
        </p:nvSpPr>
        <p:spPr>
          <a:xfrm>
            <a:off x="5674372" y="3466293"/>
            <a:ext cx="1337612" cy="838961"/>
          </a:xfrm>
          <a:prstGeom prst="rect">
            <a:avLst/>
          </a:prstGeom>
          <a:noFill/>
          <a:ln w="5715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5" name="矩形 64">
            <a:extLst>
              <a:ext uri="{FF2B5EF4-FFF2-40B4-BE49-F238E27FC236}">
                <a16:creationId xmlns:a16="http://schemas.microsoft.com/office/drawing/2014/main" id="{366063BB-3D43-4A26-BD94-5D5C701C8D33}"/>
              </a:ext>
            </a:extLst>
          </p:cNvPr>
          <p:cNvSpPr/>
          <p:nvPr/>
        </p:nvSpPr>
        <p:spPr>
          <a:xfrm>
            <a:off x="5183931" y="3132753"/>
            <a:ext cx="1337612" cy="837943"/>
          </a:xfrm>
          <a:prstGeom prst="rect">
            <a:avLst/>
          </a:prstGeom>
          <a:solidFill>
            <a:schemeClr val="accent6">
              <a:lumMod val="60000"/>
              <a:lumOff val="40000"/>
              <a:alpha val="6117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4" name="矩形 83">
            <a:extLst>
              <a:ext uri="{FF2B5EF4-FFF2-40B4-BE49-F238E27FC236}">
                <a16:creationId xmlns:a16="http://schemas.microsoft.com/office/drawing/2014/main" id="{A7030B52-ED5B-4F89-B284-3E6E41027985}"/>
              </a:ext>
            </a:extLst>
          </p:cNvPr>
          <p:cNvSpPr/>
          <p:nvPr/>
        </p:nvSpPr>
        <p:spPr>
          <a:xfrm>
            <a:off x="5693776" y="3466801"/>
            <a:ext cx="1318208" cy="837943"/>
          </a:xfrm>
          <a:prstGeom prst="rect">
            <a:avLst/>
          </a:prstGeom>
          <a:solidFill>
            <a:schemeClr val="accent6">
              <a:lumMod val="60000"/>
              <a:lumOff val="40000"/>
              <a:alpha val="6117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6" name="文字方塊 65">
            <a:extLst>
              <a:ext uri="{FF2B5EF4-FFF2-40B4-BE49-F238E27FC236}">
                <a16:creationId xmlns:a16="http://schemas.microsoft.com/office/drawing/2014/main" id="{617F97C2-EBA5-4DF0-84B9-8649DC17F525}"/>
              </a:ext>
            </a:extLst>
          </p:cNvPr>
          <p:cNvSpPr txBox="1"/>
          <p:nvPr/>
        </p:nvSpPr>
        <p:spPr>
          <a:xfrm>
            <a:off x="5819491" y="3577078"/>
            <a:ext cx="840741" cy="276999"/>
          </a:xfrm>
          <a:prstGeom prst="rect">
            <a:avLst/>
          </a:prstGeom>
          <a:noFill/>
        </p:spPr>
        <p:txBody>
          <a:bodyPr wrap="square" rtlCol="0">
            <a:spAutoFit/>
          </a:bodyPr>
          <a:lstStyle/>
          <a:p>
            <a:r>
              <a:rPr lang="en-US" altLang="zh-TW" sz="1200" dirty="0"/>
              <a:t>Union</a:t>
            </a:r>
            <a:endParaRPr lang="zh-TW" altLang="en-US" sz="1200" dirty="0"/>
          </a:p>
        </p:txBody>
      </p:sp>
      <p:sp>
        <p:nvSpPr>
          <p:cNvPr id="93" name="橢圓 16">
            <a:extLst>
              <a:ext uri="{FF2B5EF4-FFF2-40B4-BE49-F238E27FC236}">
                <a16:creationId xmlns:a16="http://schemas.microsoft.com/office/drawing/2014/main" id="{6CFE9DDF-0809-4512-9143-F270A29BA239}"/>
              </a:ext>
            </a:extLst>
          </p:cNvPr>
          <p:cNvSpPr/>
          <p:nvPr/>
        </p:nvSpPr>
        <p:spPr>
          <a:xfrm>
            <a:off x="8172400" y="4482762"/>
            <a:ext cx="792088" cy="62753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dirty="0">
                <a:ln w="0"/>
                <a:solidFill>
                  <a:schemeClr val="tx2">
                    <a:lumMod val="50000"/>
                  </a:schemeClr>
                </a:solidFill>
                <a:effectLst>
                  <a:outerShdw blurRad="38100" dist="19050" dir="2700000" algn="tl" rotWithShape="0">
                    <a:schemeClr val="dk1">
                      <a:alpha val="40000"/>
                    </a:schemeClr>
                  </a:outerShdw>
                </a:effectLst>
                <a:latin typeface="Segoe Print" panose="02000600000000000000" pitchFamily="2" charset="0"/>
                <a:ea typeface="標楷體" panose="03000509000000000000" pitchFamily="65" charset="-120"/>
              </a:rPr>
              <a:t>36</a:t>
            </a:r>
            <a:endParaRPr lang="zh-TW" altLang="en-US" sz="2000" dirty="0">
              <a:ln w="0"/>
              <a:solidFill>
                <a:schemeClr val="tx2">
                  <a:lumMod val="50000"/>
                </a:schemeClr>
              </a:solidFill>
              <a:effectLst>
                <a:outerShdw blurRad="38100" dist="19050" dir="2700000" algn="tl" rotWithShape="0">
                  <a:schemeClr val="dk1">
                    <a:alpha val="40000"/>
                  </a:schemeClr>
                </a:outerShdw>
              </a:effectLst>
              <a:latin typeface="Segoe Print" panose="02000600000000000000" pitchFamily="2" charset="0"/>
              <a:ea typeface="標楷體" panose="03000509000000000000" pitchFamily="65" charset="-120"/>
            </a:endParaRPr>
          </a:p>
        </p:txBody>
      </p:sp>
    </p:spTree>
    <p:extLst>
      <p:ext uri="{BB962C8B-B14F-4D97-AF65-F5344CB8AC3E}">
        <p14:creationId xmlns:p14="http://schemas.microsoft.com/office/powerpoint/2010/main" val="99407457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5"/>
                                        </p:tgtEl>
                                        <p:attrNameLst>
                                          <p:attrName>style.visibility</p:attrName>
                                        </p:attrNameLst>
                                      </p:cBhvr>
                                      <p:to>
                                        <p:strVal val="visible"/>
                                      </p:to>
                                    </p:set>
                                    <p:anim calcmode="lin" valueType="num">
                                      <p:cBhvr additive="base">
                                        <p:cTn id="7" dur="100" fill="hold"/>
                                        <p:tgtEl>
                                          <p:spTgt spid="85"/>
                                        </p:tgtEl>
                                        <p:attrNameLst>
                                          <p:attrName>ppt_x</p:attrName>
                                        </p:attrNameLst>
                                      </p:cBhvr>
                                      <p:tavLst>
                                        <p:tav tm="0">
                                          <p:val>
                                            <p:strVal val="0-#ppt_w/2"/>
                                          </p:val>
                                        </p:tav>
                                        <p:tav tm="100000">
                                          <p:val>
                                            <p:strVal val="#ppt_x"/>
                                          </p:val>
                                        </p:tav>
                                      </p:tavLst>
                                    </p:anim>
                                    <p:anim calcmode="lin" valueType="num">
                                      <p:cBhvr additive="base">
                                        <p:cTn id="8" dur="100" fill="hold"/>
                                        <p:tgtEl>
                                          <p:spTgt spid="85"/>
                                        </p:tgtEl>
                                        <p:attrNameLst>
                                          <p:attrName>ppt_y</p:attrName>
                                        </p:attrNameLst>
                                      </p:cBhvr>
                                      <p:tavLst>
                                        <p:tav tm="0">
                                          <p:val>
                                            <p:strVal val="#ppt_y"/>
                                          </p:val>
                                        </p:tav>
                                        <p:tav tm="100000">
                                          <p:val>
                                            <p:strVal val="#ppt_y"/>
                                          </p:val>
                                        </p:tav>
                                      </p:tavLst>
                                    </p:anim>
                                  </p:childTnLst>
                                </p:cTn>
                              </p:par>
                            </p:childTnLst>
                          </p:cTn>
                        </p:par>
                        <p:par>
                          <p:cTn id="9" fill="hold">
                            <p:stCondLst>
                              <p:cond delay="100"/>
                            </p:stCondLst>
                            <p:childTnLst>
                              <p:par>
                                <p:cTn id="10" presetID="2" presetClass="entr" presetSubtype="8" fill="hold" grpId="0" nodeType="afterEffect">
                                  <p:stCondLst>
                                    <p:cond delay="0"/>
                                  </p:stCondLst>
                                  <p:childTnLst>
                                    <p:set>
                                      <p:cBhvr>
                                        <p:cTn id="11" dur="1" fill="hold">
                                          <p:stCondLst>
                                            <p:cond delay="0"/>
                                          </p:stCondLst>
                                        </p:cTn>
                                        <p:tgtEl>
                                          <p:spTgt spid="86"/>
                                        </p:tgtEl>
                                        <p:attrNameLst>
                                          <p:attrName>style.visibility</p:attrName>
                                        </p:attrNameLst>
                                      </p:cBhvr>
                                      <p:to>
                                        <p:strVal val="visible"/>
                                      </p:to>
                                    </p:set>
                                    <p:anim calcmode="lin" valueType="num">
                                      <p:cBhvr additive="base">
                                        <p:cTn id="12" dur="100" fill="hold"/>
                                        <p:tgtEl>
                                          <p:spTgt spid="86"/>
                                        </p:tgtEl>
                                        <p:attrNameLst>
                                          <p:attrName>ppt_x</p:attrName>
                                        </p:attrNameLst>
                                      </p:cBhvr>
                                      <p:tavLst>
                                        <p:tav tm="0">
                                          <p:val>
                                            <p:strVal val="0-#ppt_w/2"/>
                                          </p:val>
                                        </p:tav>
                                        <p:tav tm="100000">
                                          <p:val>
                                            <p:strVal val="#ppt_x"/>
                                          </p:val>
                                        </p:tav>
                                      </p:tavLst>
                                    </p:anim>
                                    <p:anim calcmode="lin" valueType="num">
                                      <p:cBhvr additive="base">
                                        <p:cTn id="13" dur="100" fill="hold"/>
                                        <p:tgtEl>
                                          <p:spTgt spid="86"/>
                                        </p:tgtEl>
                                        <p:attrNameLst>
                                          <p:attrName>ppt_y</p:attrName>
                                        </p:attrNameLst>
                                      </p:cBhvr>
                                      <p:tavLst>
                                        <p:tav tm="0">
                                          <p:val>
                                            <p:strVal val="#ppt_y"/>
                                          </p:val>
                                        </p:tav>
                                        <p:tav tm="100000">
                                          <p:val>
                                            <p:strVal val="#ppt_y"/>
                                          </p:val>
                                        </p:tav>
                                      </p:tavLst>
                                    </p:anim>
                                  </p:childTnLst>
                                </p:cTn>
                              </p:par>
                            </p:childTnLst>
                          </p:cTn>
                        </p:par>
                        <p:par>
                          <p:cTn id="14" fill="hold">
                            <p:stCondLst>
                              <p:cond delay="200"/>
                            </p:stCondLst>
                            <p:childTnLst>
                              <p:par>
                                <p:cTn id="15" presetID="2" presetClass="entr" presetSubtype="8" fill="hold" grpId="0" nodeType="afterEffect">
                                  <p:stCondLst>
                                    <p:cond delay="0"/>
                                  </p:stCondLst>
                                  <p:childTnLst>
                                    <p:set>
                                      <p:cBhvr>
                                        <p:cTn id="16" dur="1" fill="hold">
                                          <p:stCondLst>
                                            <p:cond delay="0"/>
                                          </p:stCondLst>
                                        </p:cTn>
                                        <p:tgtEl>
                                          <p:spTgt spid="87"/>
                                        </p:tgtEl>
                                        <p:attrNameLst>
                                          <p:attrName>style.visibility</p:attrName>
                                        </p:attrNameLst>
                                      </p:cBhvr>
                                      <p:to>
                                        <p:strVal val="visible"/>
                                      </p:to>
                                    </p:set>
                                    <p:anim calcmode="lin" valueType="num">
                                      <p:cBhvr additive="base">
                                        <p:cTn id="17" dur="100" fill="hold"/>
                                        <p:tgtEl>
                                          <p:spTgt spid="87"/>
                                        </p:tgtEl>
                                        <p:attrNameLst>
                                          <p:attrName>ppt_x</p:attrName>
                                        </p:attrNameLst>
                                      </p:cBhvr>
                                      <p:tavLst>
                                        <p:tav tm="0">
                                          <p:val>
                                            <p:strVal val="0-#ppt_w/2"/>
                                          </p:val>
                                        </p:tav>
                                        <p:tav tm="100000">
                                          <p:val>
                                            <p:strVal val="#ppt_x"/>
                                          </p:val>
                                        </p:tav>
                                      </p:tavLst>
                                    </p:anim>
                                    <p:anim calcmode="lin" valueType="num">
                                      <p:cBhvr additive="base">
                                        <p:cTn id="18" dur="100" fill="hold"/>
                                        <p:tgtEl>
                                          <p:spTgt spid="87"/>
                                        </p:tgtEl>
                                        <p:attrNameLst>
                                          <p:attrName>ppt_y</p:attrName>
                                        </p:attrNameLst>
                                      </p:cBhvr>
                                      <p:tavLst>
                                        <p:tav tm="0">
                                          <p:val>
                                            <p:strVal val="#ppt_y"/>
                                          </p:val>
                                        </p:tav>
                                        <p:tav tm="100000">
                                          <p:val>
                                            <p:strVal val="#ppt_y"/>
                                          </p:val>
                                        </p:tav>
                                      </p:tavLst>
                                    </p:anim>
                                  </p:childTnLst>
                                </p:cTn>
                              </p:par>
                            </p:childTnLst>
                          </p:cTn>
                        </p:par>
                        <p:par>
                          <p:cTn id="19" fill="hold">
                            <p:stCondLst>
                              <p:cond delay="300"/>
                            </p:stCondLst>
                            <p:childTnLst>
                              <p:par>
                                <p:cTn id="20" presetID="2" presetClass="entr" presetSubtype="8" fill="hold" grpId="0" nodeType="afterEffect">
                                  <p:stCondLst>
                                    <p:cond delay="0"/>
                                  </p:stCondLst>
                                  <p:childTnLst>
                                    <p:set>
                                      <p:cBhvr>
                                        <p:cTn id="21" dur="1" fill="hold">
                                          <p:stCondLst>
                                            <p:cond delay="0"/>
                                          </p:stCondLst>
                                        </p:cTn>
                                        <p:tgtEl>
                                          <p:spTgt spid="88"/>
                                        </p:tgtEl>
                                        <p:attrNameLst>
                                          <p:attrName>style.visibility</p:attrName>
                                        </p:attrNameLst>
                                      </p:cBhvr>
                                      <p:to>
                                        <p:strVal val="visible"/>
                                      </p:to>
                                    </p:set>
                                    <p:anim calcmode="lin" valueType="num">
                                      <p:cBhvr additive="base">
                                        <p:cTn id="22" dur="100" fill="hold"/>
                                        <p:tgtEl>
                                          <p:spTgt spid="88"/>
                                        </p:tgtEl>
                                        <p:attrNameLst>
                                          <p:attrName>ppt_x</p:attrName>
                                        </p:attrNameLst>
                                      </p:cBhvr>
                                      <p:tavLst>
                                        <p:tav tm="0">
                                          <p:val>
                                            <p:strVal val="0-#ppt_w/2"/>
                                          </p:val>
                                        </p:tav>
                                        <p:tav tm="100000">
                                          <p:val>
                                            <p:strVal val="#ppt_x"/>
                                          </p:val>
                                        </p:tav>
                                      </p:tavLst>
                                    </p:anim>
                                    <p:anim calcmode="lin" valueType="num">
                                      <p:cBhvr additive="base">
                                        <p:cTn id="23" dur="100" fill="hold"/>
                                        <p:tgtEl>
                                          <p:spTgt spid="88"/>
                                        </p:tgtEl>
                                        <p:attrNameLst>
                                          <p:attrName>ppt_y</p:attrName>
                                        </p:attrNameLst>
                                      </p:cBhvr>
                                      <p:tavLst>
                                        <p:tav tm="0">
                                          <p:val>
                                            <p:strVal val="#ppt_y"/>
                                          </p:val>
                                        </p:tav>
                                        <p:tav tm="100000">
                                          <p:val>
                                            <p:strVal val="#ppt_y"/>
                                          </p:val>
                                        </p:tav>
                                      </p:tavLst>
                                    </p:anim>
                                  </p:childTnLst>
                                </p:cTn>
                              </p:par>
                            </p:childTnLst>
                          </p:cTn>
                        </p:par>
                        <p:par>
                          <p:cTn id="24" fill="hold">
                            <p:stCondLst>
                              <p:cond delay="400"/>
                            </p:stCondLst>
                            <p:childTnLst>
                              <p:par>
                                <p:cTn id="25" presetID="2" presetClass="entr" presetSubtype="8" fill="hold" grpId="0" nodeType="afterEffect">
                                  <p:stCondLst>
                                    <p:cond delay="0"/>
                                  </p:stCondLst>
                                  <p:childTnLst>
                                    <p:set>
                                      <p:cBhvr>
                                        <p:cTn id="26" dur="1" fill="hold">
                                          <p:stCondLst>
                                            <p:cond delay="0"/>
                                          </p:stCondLst>
                                        </p:cTn>
                                        <p:tgtEl>
                                          <p:spTgt spid="89"/>
                                        </p:tgtEl>
                                        <p:attrNameLst>
                                          <p:attrName>style.visibility</p:attrName>
                                        </p:attrNameLst>
                                      </p:cBhvr>
                                      <p:to>
                                        <p:strVal val="visible"/>
                                      </p:to>
                                    </p:set>
                                    <p:anim calcmode="lin" valueType="num">
                                      <p:cBhvr additive="base">
                                        <p:cTn id="27" dur="100" fill="hold"/>
                                        <p:tgtEl>
                                          <p:spTgt spid="89"/>
                                        </p:tgtEl>
                                        <p:attrNameLst>
                                          <p:attrName>ppt_x</p:attrName>
                                        </p:attrNameLst>
                                      </p:cBhvr>
                                      <p:tavLst>
                                        <p:tav tm="0">
                                          <p:val>
                                            <p:strVal val="0-#ppt_w/2"/>
                                          </p:val>
                                        </p:tav>
                                        <p:tav tm="100000">
                                          <p:val>
                                            <p:strVal val="#ppt_x"/>
                                          </p:val>
                                        </p:tav>
                                      </p:tavLst>
                                    </p:anim>
                                    <p:anim calcmode="lin" valueType="num">
                                      <p:cBhvr additive="base">
                                        <p:cTn id="28" dur="100" fill="hold"/>
                                        <p:tgtEl>
                                          <p:spTgt spid="89"/>
                                        </p:tgtEl>
                                        <p:attrNameLst>
                                          <p:attrName>ppt_y</p:attrName>
                                        </p:attrNameLst>
                                      </p:cBhvr>
                                      <p:tavLst>
                                        <p:tav tm="0">
                                          <p:val>
                                            <p:strVal val="#ppt_y"/>
                                          </p:val>
                                        </p:tav>
                                        <p:tav tm="100000">
                                          <p:val>
                                            <p:strVal val="#ppt_y"/>
                                          </p:val>
                                        </p:tav>
                                      </p:tavLst>
                                    </p:anim>
                                  </p:childTnLst>
                                </p:cTn>
                              </p:par>
                            </p:childTnLst>
                          </p:cTn>
                        </p:par>
                        <p:par>
                          <p:cTn id="29" fill="hold">
                            <p:stCondLst>
                              <p:cond delay="500"/>
                            </p:stCondLst>
                            <p:childTnLst>
                              <p:par>
                                <p:cTn id="30" presetID="22" presetClass="entr" presetSubtype="2" fill="hold" nodeType="afterEffect">
                                  <p:stCondLst>
                                    <p:cond delay="0"/>
                                  </p:stCondLst>
                                  <p:childTnLst>
                                    <p:set>
                                      <p:cBhvr>
                                        <p:cTn id="31" dur="1" fill="hold">
                                          <p:stCondLst>
                                            <p:cond delay="0"/>
                                          </p:stCondLst>
                                        </p:cTn>
                                        <p:tgtEl>
                                          <p:spTgt spid="90"/>
                                        </p:tgtEl>
                                        <p:attrNameLst>
                                          <p:attrName>style.visibility</p:attrName>
                                        </p:attrNameLst>
                                      </p:cBhvr>
                                      <p:to>
                                        <p:strVal val="visible"/>
                                      </p:to>
                                    </p:set>
                                    <p:animEffect transition="in" filter="wipe(right)">
                                      <p:cBhvr>
                                        <p:cTn id="32" dur="300"/>
                                        <p:tgtEl>
                                          <p:spTgt spid="90"/>
                                        </p:tgtEl>
                                      </p:cBhvr>
                                    </p:animEffect>
                                  </p:childTnLst>
                                </p:cTn>
                              </p:par>
                            </p:childTnLst>
                          </p:cTn>
                        </p:par>
                        <p:par>
                          <p:cTn id="33" fill="hold">
                            <p:stCondLst>
                              <p:cond delay="800"/>
                            </p:stCondLst>
                            <p:childTnLst>
                              <p:par>
                                <p:cTn id="34" presetID="12" presetClass="entr" presetSubtype="4" fill="hold" grpId="0" nodeType="afterEffect">
                                  <p:stCondLst>
                                    <p:cond delay="0"/>
                                  </p:stCondLst>
                                  <p:childTnLst>
                                    <p:set>
                                      <p:cBhvr>
                                        <p:cTn id="35" dur="1" fill="hold">
                                          <p:stCondLst>
                                            <p:cond delay="0"/>
                                          </p:stCondLst>
                                        </p:cTn>
                                        <p:tgtEl>
                                          <p:spTgt spid="91"/>
                                        </p:tgtEl>
                                        <p:attrNameLst>
                                          <p:attrName>style.visibility</p:attrName>
                                        </p:attrNameLst>
                                      </p:cBhvr>
                                      <p:to>
                                        <p:strVal val="visible"/>
                                      </p:to>
                                    </p:set>
                                    <p:anim calcmode="lin" valueType="num">
                                      <p:cBhvr additive="base">
                                        <p:cTn id="36" dur="300"/>
                                        <p:tgtEl>
                                          <p:spTgt spid="91"/>
                                        </p:tgtEl>
                                        <p:attrNameLst>
                                          <p:attrName>ppt_y</p:attrName>
                                        </p:attrNameLst>
                                      </p:cBhvr>
                                      <p:tavLst>
                                        <p:tav tm="0">
                                          <p:val>
                                            <p:strVal val="#ppt_y+#ppt_h*1.125000"/>
                                          </p:val>
                                        </p:tav>
                                        <p:tav tm="100000">
                                          <p:val>
                                            <p:strVal val="#ppt_y"/>
                                          </p:val>
                                        </p:tav>
                                      </p:tavLst>
                                    </p:anim>
                                    <p:animEffect transition="in" filter="wipe(up)">
                                      <p:cBhvr>
                                        <p:cTn id="37" dur="300"/>
                                        <p:tgtEl>
                                          <p:spTgt spid="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 grpId="0" animBg="1"/>
      <p:bldP spid="86" grpId="0" animBg="1"/>
      <p:bldP spid="87" grpId="0" animBg="1"/>
      <p:bldP spid="88" grpId="0" animBg="1"/>
      <p:bldP spid="89" grpId="0" animBg="1"/>
      <p:bldP spid="91" grpId="0"/>
    </p:bldLst>
  </p:timing>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64000"/>
            <a:lum/>
          </a:blip>
          <a:srcRect/>
          <a:stretch>
            <a:fillRect l="-10000" r="-10000"/>
          </a:stretch>
        </a:blipFill>
        <a:effectLst/>
      </p:bgPr>
    </p:bg>
    <p:spTree>
      <p:nvGrpSpPr>
        <p:cNvPr id="1" name=""/>
        <p:cNvGrpSpPr/>
        <p:nvPr/>
      </p:nvGrpSpPr>
      <p:grpSpPr>
        <a:xfrm>
          <a:off x="0" y="0"/>
          <a:ext cx="0" cy="0"/>
          <a:chOff x="0" y="0"/>
          <a:chExt cx="0" cy="0"/>
        </a:xfrm>
      </p:grpSpPr>
      <p:cxnSp>
        <p:nvCxnSpPr>
          <p:cNvPr id="3" name="直接连接符 2"/>
          <p:cNvCxnSpPr/>
          <p:nvPr/>
        </p:nvCxnSpPr>
        <p:spPr>
          <a:xfrm rot="16741234" flipH="1">
            <a:off x="420874" y="3044400"/>
            <a:ext cx="158252" cy="35854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rot="16741234" flipH="1">
            <a:off x="135716" y="2902603"/>
            <a:ext cx="318924" cy="1829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rot="16741234" flipV="1">
            <a:off x="11170" y="2412621"/>
            <a:ext cx="423405" cy="27129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rot="16741234">
            <a:off x="417976" y="3400013"/>
            <a:ext cx="303566" cy="19991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rot="16741234" flipH="1">
            <a:off x="386603" y="3795405"/>
            <a:ext cx="223442" cy="11229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rot="16741234" flipH="1" flipV="1">
            <a:off x="464721" y="4318364"/>
            <a:ext cx="391484" cy="33754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rot="16741234" flipV="1">
            <a:off x="589625" y="3959806"/>
            <a:ext cx="202614" cy="35827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rot="16741234">
            <a:off x="213921" y="3509616"/>
            <a:ext cx="96254" cy="36279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rot="16741234">
            <a:off x="417976" y="3400013"/>
            <a:ext cx="303566" cy="19991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a:stCxn id="22" idx="2"/>
          </p:cNvCxnSpPr>
          <p:nvPr/>
        </p:nvCxnSpPr>
        <p:spPr>
          <a:xfrm rot="16741234">
            <a:off x="779064" y="2418163"/>
            <a:ext cx="420315" cy="3383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a:endCxn id="22" idx="6"/>
          </p:cNvCxnSpPr>
          <p:nvPr/>
        </p:nvCxnSpPr>
        <p:spPr>
          <a:xfrm rot="16741234" flipV="1">
            <a:off x="944415" y="2698038"/>
            <a:ext cx="274547" cy="35452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rot="16741234" flipH="1" flipV="1">
            <a:off x="770642" y="2949793"/>
            <a:ext cx="378995" cy="49383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rot="16741234">
            <a:off x="-377607" y="4201779"/>
            <a:ext cx="364700" cy="2310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rot="16741234" flipH="1">
            <a:off x="-254363" y="4439310"/>
            <a:ext cx="313595" cy="26901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rot="16741234">
            <a:off x="-151185" y="3816624"/>
            <a:ext cx="260588" cy="11135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0" name="椭圆 19"/>
          <p:cNvSpPr/>
          <p:nvPr/>
        </p:nvSpPr>
        <p:spPr>
          <a:xfrm rot="16741234" flipH="1">
            <a:off x="83516" y="2226968"/>
            <a:ext cx="91512" cy="91512"/>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a:p>
        </p:txBody>
      </p:sp>
      <p:sp>
        <p:nvSpPr>
          <p:cNvPr id="21" name="椭圆 20"/>
          <p:cNvSpPr/>
          <p:nvPr/>
        </p:nvSpPr>
        <p:spPr>
          <a:xfrm rot="16741234" flipH="1">
            <a:off x="268519" y="2700075"/>
            <a:ext cx="127549" cy="127549"/>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rot="16741234" flipH="1">
            <a:off x="897429" y="2639537"/>
            <a:ext cx="72847" cy="72847"/>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a:p>
        </p:txBody>
      </p:sp>
      <p:sp>
        <p:nvSpPr>
          <p:cNvPr id="23" name="椭圆 22"/>
          <p:cNvSpPr/>
          <p:nvPr/>
        </p:nvSpPr>
        <p:spPr>
          <a:xfrm rot="16741234" flipH="1">
            <a:off x="262715" y="3034632"/>
            <a:ext cx="91512" cy="91512"/>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a:p>
        </p:txBody>
      </p:sp>
      <p:sp>
        <p:nvSpPr>
          <p:cNvPr id="24" name="椭圆 23"/>
          <p:cNvSpPr/>
          <p:nvPr/>
        </p:nvSpPr>
        <p:spPr>
          <a:xfrm rot="16741234" flipH="1">
            <a:off x="1019166" y="2174518"/>
            <a:ext cx="127549" cy="127549"/>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nvSpPr>
        <p:spPr>
          <a:xfrm rot="16741234" flipH="1">
            <a:off x="23814" y="3679952"/>
            <a:ext cx="72847" cy="72847"/>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rot="16741234" flipH="1">
            <a:off x="1197329" y="3014036"/>
            <a:ext cx="89015" cy="8901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p:nvPr/>
        </p:nvSpPr>
        <p:spPr>
          <a:xfrm rot="16741234" flipH="1">
            <a:off x="625917" y="3308068"/>
            <a:ext cx="127549" cy="127549"/>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p:cNvSpPr/>
          <p:nvPr/>
        </p:nvSpPr>
        <p:spPr>
          <a:xfrm rot="16741234">
            <a:off x="-101580" y="5031370"/>
            <a:ext cx="127549" cy="127549"/>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p:nvPr/>
        </p:nvSpPr>
        <p:spPr>
          <a:xfrm rot="16741234">
            <a:off x="-582458" y="4895759"/>
            <a:ext cx="72847" cy="72847"/>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a:p>
        </p:txBody>
      </p:sp>
      <p:sp>
        <p:nvSpPr>
          <p:cNvPr id="33" name="椭圆 32"/>
          <p:cNvSpPr/>
          <p:nvPr/>
        </p:nvSpPr>
        <p:spPr>
          <a:xfrm rot="16741234">
            <a:off x="-8181" y="4741034"/>
            <a:ext cx="91512" cy="9151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p:cNvSpPr/>
          <p:nvPr/>
        </p:nvSpPr>
        <p:spPr>
          <a:xfrm rot="16741234">
            <a:off x="-162203" y="3977229"/>
            <a:ext cx="72847" cy="72847"/>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p:nvPr/>
        </p:nvSpPr>
        <p:spPr>
          <a:xfrm rot="16741234">
            <a:off x="-268477" y="4326463"/>
            <a:ext cx="78935" cy="7893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p:cNvSpPr/>
          <p:nvPr/>
        </p:nvSpPr>
        <p:spPr>
          <a:xfrm rot="16741234">
            <a:off x="836945" y="4260135"/>
            <a:ext cx="72847" cy="72847"/>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p:nvPr/>
        </p:nvSpPr>
        <p:spPr>
          <a:xfrm rot="16741234">
            <a:off x="307945" y="4241416"/>
            <a:ext cx="96600" cy="96600"/>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rot="16741234">
            <a:off x="426541" y="4563956"/>
            <a:ext cx="127549" cy="127549"/>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rot="16741234" flipH="1">
            <a:off x="450566" y="3923790"/>
            <a:ext cx="127549" cy="127549"/>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p:nvPr/>
        </p:nvSpPr>
        <p:spPr>
          <a:xfrm rot="16741234" flipH="1">
            <a:off x="407954" y="3605921"/>
            <a:ext cx="109377" cy="109377"/>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p:nvSpPr>
        <p:spPr>
          <a:xfrm rot="16741234" flipH="1">
            <a:off x="1258208" y="3510901"/>
            <a:ext cx="78935" cy="78935"/>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a:p>
        </p:txBody>
      </p:sp>
      <p:sp>
        <p:nvSpPr>
          <p:cNvPr id="44" name="椭圆 43"/>
          <p:cNvSpPr/>
          <p:nvPr/>
        </p:nvSpPr>
        <p:spPr>
          <a:xfrm rot="16741234" flipH="1">
            <a:off x="914924" y="3768940"/>
            <a:ext cx="72847" cy="72847"/>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a:p>
        </p:txBody>
      </p:sp>
      <p:sp>
        <p:nvSpPr>
          <p:cNvPr id="46" name="椭圆 45"/>
          <p:cNvSpPr/>
          <p:nvPr/>
        </p:nvSpPr>
        <p:spPr>
          <a:xfrm rot="16741234">
            <a:off x="1084231" y="4606807"/>
            <a:ext cx="78935" cy="7893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p:nvSpPr>
        <p:spPr>
          <a:xfrm rot="16741234">
            <a:off x="873779" y="5052116"/>
            <a:ext cx="89015" cy="8901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rot="16741234">
            <a:off x="626416" y="4964473"/>
            <a:ext cx="78935" cy="7893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rot="16741234" flipH="1">
            <a:off x="1266996" y="3920760"/>
            <a:ext cx="111670" cy="11167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rot="16741234" flipH="1">
            <a:off x="-43360" y="2902594"/>
            <a:ext cx="78935" cy="7893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rot="16741234" flipH="1">
            <a:off x="-114815" y="3358526"/>
            <a:ext cx="78935" cy="7893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3" name="组合 52"/>
          <p:cNvGrpSpPr/>
          <p:nvPr/>
        </p:nvGrpSpPr>
        <p:grpSpPr>
          <a:xfrm rot="16741234">
            <a:off x="-1426438" y="3535386"/>
            <a:ext cx="2040629" cy="379457"/>
            <a:chOff x="5233265" y="2334818"/>
            <a:chExt cx="2720838" cy="505942"/>
          </a:xfrm>
        </p:grpSpPr>
        <p:sp>
          <p:nvSpPr>
            <p:cNvPr id="54" name="椭圆 53"/>
            <p:cNvSpPr/>
            <p:nvPr/>
          </p:nvSpPr>
          <p:spPr>
            <a:xfrm flipH="1">
              <a:off x="7856974" y="2607323"/>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p:cNvSpPr/>
            <p:nvPr/>
          </p:nvSpPr>
          <p:spPr>
            <a:xfrm>
              <a:off x="5233265" y="2735514"/>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p:cNvSpPr/>
            <p:nvPr/>
          </p:nvSpPr>
          <p:spPr>
            <a:xfrm>
              <a:off x="5596947" y="2508972"/>
              <a:ext cx="122016" cy="122016"/>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p:cNvSpPr/>
            <p:nvPr/>
          </p:nvSpPr>
          <p:spPr>
            <a:xfrm flipH="1">
              <a:off x="6370598" y="2334818"/>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p:cNvSpPr/>
            <p:nvPr/>
          </p:nvSpPr>
          <p:spPr>
            <a:xfrm>
              <a:off x="7109056" y="2611432"/>
              <a:ext cx="141849" cy="141849"/>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60" name="直接连接符 59"/>
          <p:cNvCxnSpPr>
            <a:stCxn id="33" idx="0"/>
            <a:endCxn id="32" idx="5"/>
          </p:cNvCxnSpPr>
          <p:nvPr/>
        </p:nvCxnSpPr>
        <p:spPr>
          <a:xfrm rot="16741234" flipH="1" flipV="1">
            <a:off x="-366759" y="4604158"/>
            <a:ext cx="209342" cy="48208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1" name="椭圆 60"/>
          <p:cNvSpPr/>
          <p:nvPr/>
        </p:nvSpPr>
        <p:spPr>
          <a:xfrm rot="16741234" flipH="1">
            <a:off x="639475" y="1736362"/>
            <a:ext cx="89015" cy="8901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p:cNvSpPr/>
          <p:nvPr/>
        </p:nvSpPr>
        <p:spPr>
          <a:xfrm rot="16741234" flipH="1">
            <a:off x="593298" y="2216479"/>
            <a:ext cx="131786" cy="131786"/>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椭圆 62"/>
          <p:cNvSpPr/>
          <p:nvPr/>
        </p:nvSpPr>
        <p:spPr>
          <a:xfrm rot="16741234">
            <a:off x="378170" y="1348872"/>
            <a:ext cx="102870" cy="102870"/>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a:p>
        </p:txBody>
      </p:sp>
      <p:sp>
        <p:nvSpPr>
          <p:cNvPr id="92" name="文字方塊 91">
            <a:extLst>
              <a:ext uri="{FF2B5EF4-FFF2-40B4-BE49-F238E27FC236}">
                <a16:creationId xmlns:a16="http://schemas.microsoft.com/office/drawing/2014/main" id="{2FBD5A3E-EA92-46C4-95A1-233E97FA08F3}"/>
              </a:ext>
            </a:extLst>
          </p:cNvPr>
          <p:cNvSpPr txBox="1"/>
          <p:nvPr/>
        </p:nvSpPr>
        <p:spPr>
          <a:xfrm>
            <a:off x="1120780" y="2162783"/>
            <a:ext cx="6834365" cy="1338828"/>
          </a:xfrm>
          <a:prstGeom prst="rect">
            <a:avLst/>
          </a:prstGeom>
          <a:noFill/>
        </p:spPr>
        <p:txBody>
          <a:bodyPr wrap="square">
            <a:spAutoFit/>
          </a:bodyPr>
          <a:lstStyle/>
          <a:p>
            <a:pPr>
              <a:defRPr/>
            </a:pPr>
            <a:endParaRPr lang="en-US" altLang="zh-TW" sz="2700" dirty="0">
              <a:latin typeface="Segoe Script" panose="030B0504020000000003" pitchFamily="66" charset="0"/>
              <a:ea typeface="標楷體" panose="03000509000000000000" pitchFamily="65" charset="-120"/>
            </a:endParaRPr>
          </a:p>
          <a:p>
            <a:pPr>
              <a:defRPr/>
            </a:pPr>
            <a:r>
              <a:rPr lang="en-US" altLang="zh-TW" sz="2700" dirty="0">
                <a:latin typeface="Segoe Script" panose="030B0504020000000003" pitchFamily="66" charset="0"/>
                <a:ea typeface="標楷體" panose="03000509000000000000" pitchFamily="65" charset="-120"/>
              </a:rPr>
              <a:t>IOU:  </a:t>
            </a:r>
          </a:p>
          <a:p>
            <a:pPr>
              <a:defRPr/>
            </a:pPr>
            <a:endParaRPr lang="en-US" altLang="zh-TW" sz="2700" dirty="0">
              <a:latin typeface="Segoe Script" panose="030B0504020000000003" pitchFamily="66" charset="0"/>
              <a:ea typeface="標楷體" panose="03000509000000000000" pitchFamily="65" charset="-120"/>
            </a:endParaRPr>
          </a:p>
        </p:txBody>
      </p:sp>
      <p:cxnSp>
        <p:nvCxnSpPr>
          <p:cNvPr id="45" name="直線接點 44">
            <a:extLst>
              <a:ext uri="{FF2B5EF4-FFF2-40B4-BE49-F238E27FC236}">
                <a16:creationId xmlns:a16="http://schemas.microsoft.com/office/drawing/2014/main" id="{A7B68388-14C2-4F15-AA35-111CADD83E2B}"/>
              </a:ext>
            </a:extLst>
          </p:cNvPr>
          <p:cNvCxnSpPr>
            <a:cxnSpLocks/>
          </p:cNvCxnSpPr>
          <p:nvPr/>
        </p:nvCxnSpPr>
        <p:spPr>
          <a:xfrm flipV="1">
            <a:off x="2138135" y="2785586"/>
            <a:ext cx="4754105" cy="6575"/>
          </a:xfrm>
          <a:prstGeom prst="line">
            <a:avLst/>
          </a:prstGeom>
          <a:ln w="38100"/>
        </p:spPr>
        <p:style>
          <a:lnRef idx="1">
            <a:schemeClr val="dk1"/>
          </a:lnRef>
          <a:fillRef idx="0">
            <a:schemeClr val="dk1"/>
          </a:fillRef>
          <a:effectRef idx="0">
            <a:schemeClr val="dk1"/>
          </a:effectRef>
          <a:fontRef idx="minor">
            <a:schemeClr val="tx1"/>
          </a:fontRef>
        </p:style>
      </p:cxnSp>
      <p:sp>
        <p:nvSpPr>
          <p:cNvPr id="69" name="等於 68">
            <a:extLst>
              <a:ext uri="{FF2B5EF4-FFF2-40B4-BE49-F238E27FC236}">
                <a16:creationId xmlns:a16="http://schemas.microsoft.com/office/drawing/2014/main" id="{2F1705F0-A3C6-420F-8364-A7AF36A36D5D}"/>
              </a:ext>
            </a:extLst>
          </p:cNvPr>
          <p:cNvSpPr/>
          <p:nvPr/>
        </p:nvSpPr>
        <p:spPr>
          <a:xfrm>
            <a:off x="7124433" y="2634276"/>
            <a:ext cx="470020" cy="282534"/>
          </a:xfrm>
          <a:prstGeom prst="mathEqual">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dirty="0">
              <a:solidFill>
                <a:schemeClr val="tx1"/>
              </a:solidFill>
            </a:endParaRPr>
          </a:p>
        </p:txBody>
      </p:sp>
      <p:sp>
        <p:nvSpPr>
          <p:cNvPr id="81" name="文字方塊 80">
            <a:extLst>
              <a:ext uri="{FF2B5EF4-FFF2-40B4-BE49-F238E27FC236}">
                <a16:creationId xmlns:a16="http://schemas.microsoft.com/office/drawing/2014/main" id="{5AB27914-CE88-48BF-8DDE-9EFDA4C80CEB}"/>
              </a:ext>
            </a:extLst>
          </p:cNvPr>
          <p:cNvSpPr txBox="1"/>
          <p:nvPr/>
        </p:nvSpPr>
        <p:spPr>
          <a:xfrm>
            <a:off x="7678366" y="2558275"/>
            <a:ext cx="1578653" cy="461665"/>
          </a:xfrm>
          <a:prstGeom prst="rect">
            <a:avLst/>
          </a:prstGeom>
          <a:noFill/>
        </p:spPr>
        <p:txBody>
          <a:bodyPr wrap="square">
            <a:spAutoFit/>
          </a:bodyPr>
          <a:lstStyle/>
          <a:p>
            <a:pPr>
              <a:defRPr/>
            </a:pPr>
            <a:r>
              <a:rPr lang="en-US" altLang="zh-TW" sz="2400" dirty="0">
                <a:latin typeface="Segoe Print" panose="02000600000000000000" pitchFamily="2" charset="0"/>
                <a:ea typeface="標楷體" panose="03000509000000000000" pitchFamily="65" charset="-120"/>
              </a:rPr>
              <a:t>0.1698</a:t>
            </a:r>
          </a:p>
        </p:txBody>
      </p:sp>
      <p:sp>
        <p:nvSpPr>
          <p:cNvPr id="82" name="文字方塊 81">
            <a:extLst>
              <a:ext uri="{FF2B5EF4-FFF2-40B4-BE49-F238E27FC236}">
                <a16:creationId xmlns:a16="http://schemas.microsoft.com/office/drawing/2014/main" id="{2016A310-9168-4DFA-A7BD-011AABCE5A0E}"/>
              </a:ext>
            </a:extLst>
          </p:cNvPr>
          <p:cNvSpPr txBox="1"/>
          <p:nvPr/>
        </p:nvSpPr>
        <p:spPr>
          <a:xfrm>
            <a:off x="72299" y="4447088"/>
            <a:ext cx="3978537" cy="646331"/>
          </a:xfrm>
          <a:prstGeom prst="rect">
            <a:avLst/>
          </a:prstGeom>
          <a:noFill/>
        </p:spPr>
        <p:txBody>
          <a:bodyPr wrap="square">
            <a:spAutoFit/>
          </a:bodyPr>
          <a:lstStyle/>
          <a:p>
            <a:pPr>
              <a:defRPr/>
            </a:pPr>
            <a:r>
              <a:rPr lang="en-US" altLang="zh-TW" dirty="0">
                <a:latin typeface="Segoe Print" panose="02000600000000000000" pitchFamily="2" charset="0"/>
                <a:ea typeface="標楷體" panose="03000509000000000000" pitchFamily="65" charset="-120"/>
              </a:rPr>
              <a:t>PS:</a:t>
            </a:r>
            <a:r>
              <a:rPr lang="zh-TW" altLang="en-US" dirty="0">
                <a:latin typeface="Segoe Print" panose="02000600000000000000" pitchFamily="2" charset="0"/>
                <a:ea typeface="標楷體" panose="03000509000000000000" pitchFamily="65" charset="-120"/>
              </a:rPr>
              <a:t>  綠框</a:t>
            </a:r>
            <a:r>
              <a:rPr lang="en-US" altLang="zh-TW" dirty="0">
                <a:latin typeface="Segoe Print" panose="02000600000000000000" pitchFamily="2" charset="0"/>
                <a:ea typeface="標楷體" panose="03000509000000000000" pitchFamily="65" charset="-120"/>
              </a:rPr>
              <a:t>:</a:t>
            </a:r>
            <a:r>
              <a:rPr lang="zh-TW" altLang="en-US" dirty="0">
                <a:latin typeface="Segoe Print" panose="02000600000000000000" pitchFamily="2" charset="0"/>
                <a:ea typeface="標楷體" panose="03000509000000000000" pitchFamily="65" charset="-120"/>
              </a:rPr>
              <a:t>實際的框</a:t>
            </a:r>
            <a:endParaRPr lang="en-US" altLang="zh-TW" dirty="0">
              <a:latin typeface="Segoe Print" panose="02000600000000000000" pitchFamily="2" charset="0"/>
              <a:ea typeface="標楷體" panose="03000509000000000000" pitchFamily="65" charset="-120"/>
            </a:endParaRPr>
          </a:p>
          <a:p>
            <a:pPr>
              <a:defRPr/>
            </a:pPr>
            <a:r>
              <a:rPr lang="en-US" altLang="zh-TW" dirty="0">
                <a:latin typeface="Segoe Print" panose="02000600000000000000" pitchFamily="2" charset="0"/>
                <a:ea typeface="標楷體" panose="03000509000000000000" pitchFamily="65" charset="-120"/>
              </a:rPr>
              <a:t>      </a:t>
            </a:r>
            <a:r>
              <a:rPr lang="zh-TW" altLang="en-US" dirty="0">
                <a:latin typeface="Segoe Print" panose="02000600000000000000" pitchFamily="2" charset="0"/>
                <a:ea typeface="標楷體" panose="03000509000000000000" pitchFamily="65" charset="-120"/>
              </a:rPr>
              <a:t>黃框</a:t>
            </a:r>
            <a:r>
              <a:rPr lang="en-US" altLang="zh-TW" dirty="0">
                <a:latin typeface="Segoe Print" panose="02000600000000000000" pitchFamily="2" charset="0"/>
                <a:ea typeface="標楷體" panose="03000509000000000000" pitchFamily="65" charset="-120"/>
              </a:rPr>
              <a:t>:</a:t>
            </a:r>
            <a:r>
              <a:rPr lang="zh-TW" altLang="en-US" dirty="0">
                <a:latin typeface="Segoe Print" panose="02000600000000000000" pitchFamily="2" charset="0"/>
                <a:ea typeface="標楷體" panose="03000509000000000000" pitchFamily="65" charset="-120"/>
              </a:rPr>
              <a:t>預測的框</a:t>
            </a:r>
            <a:endParaRPr lang="en-US" altLang="zh-TW" dirty="0">
              <a:latin typeface="Segoe Print" panose="02000600000000000000" pitchFamily="2" charset="0"/>
              <a:ea typeface="標楷體" panose="03000509000000000000" pitchFamily="65" charset="-120"/>
            </a:endParaRPr>
          </a:p>
        </p:txBody>
      </p:sp>
      <p:pic>
        <p:nvPicPr>
          <p:cNvPr id="79" name="圖片 78" descr="一張含有 個人, 室內, 綠色 的圖片&#10;&#10;自動產生的描述">
            <a:extLst>
              <a:ext uri="{FF2B5EF4-FFF2-40B4-BE49-F238E27FC236}">
                <a16:creationId xmlns:a16="http://schemas.microsoft.com/office/drawing/2014/main" id="{4F4DCAF7-932E-49AE-9BAA-3D97CEEACD00}"/>
              </a:ext>
            </a:extLst>
          </p:cNvPr>
          <p:cNvPicPr>
            <a:picLocks noChangeAspect="1"/>
          </p:cNvPicPr>
          <p:nvPr/>
        </p:nvPicPr>
        <p:blipFill>
          <a:blip r:embed="rId4"/>
          <a:stretch>
            <a:fillRect/>
          </a:stretch>
        </p:blipFill>
        <p:spPr>
          <a:xfrm>
            <a:off x="2647895" y="2903873"/>
            <a:ext cx="3527472" cy="2135049"/>
          </a:xfrm>
          <a:prstGeom prst="rect">
            <a:avLst/>
          </a:prstGeom>
        </p:spPr>
      </p:pic>
      <p:pic>
        <p:nvPicPr>
          <p:cNvPr id="83" name="圖片 82" descr="一張含有 個人, 綠色 的圖片&#10;&#10;自動產生的描述">
            <a:extLst>
              <a:ext uri="{FF2B5EF4-FFF2-40B4-BE49-F238E27FC236}">
                <a16:creationId xmlns:a16="http://schemas.microsoft.com/office/drawing/2014/main" id="{4C350FD2-DA97-400F-B1C6-52371B60F016}"/>
              </a:ext>
            </a:extLst>
          </p:cNvPr>
          <p:cNvPicPr>
            <a:picLocks noChangeAspect="1"/>
          </p:cNvPicPr>
          <p:nvPr/>
        </p:nvPicPr>
        <p:blipFill>
          <a:blip r:embed="rId5"/>
          <a:stretch>
            <a:fillRect/>
          </a:stretch>
        </p:blipFill>
        <p:spPr>
          <a:xfrm>
            <a:off x="2673578" y="574343"/>
            <a:ext cx="3488388" cy="2072576"/>
          </a:xfrm>
          <a:prstGeom prst="rect">
            <a:avLst/>
          </a:prstGeom>
        </p:spPr>
      </p:pic>
      <p:sp>
        <p:nvSpPr>
          <p:cNvPr id="80" name="矩形 1">
            <a:extLst>
              <a:ext uri="{FF2B5EF4-FFF2-40B4-BE49-F238E27FC236}">
                <a16:creationId xmlns:a16="http://schemas.microsoft.com/office/drawing/2014/main" id="{8F79356D-EEC8-4796-AB6F-4CA340538FCE}"/>
              </a:ext>
            </a:extLst>
          </p:cNvPr>
          <p:cNvSpPr/>
          <p:nvPr/>
        </p:nvSpPr>
        <p:spPr>
          <a:xfrm>
            <a:off x="-15431" y="285267"/>
            <a:ext cx="144463" cy="144463"/>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pPr>
            <a:endParaRPr lang="zh-CN" altLang="en-US">
              <a:solidFill>
                <a:prstClr val="white"/>
              </a:solidFill>
            </a:endParaRPr>
          </a:p>
        </p:txBody>
      </p:sp>
      <p:sp>
        <p:nvSpPr>
          <p:cNvPr id="84" name="矩形 2">
            <a:extLst>
              <a:ext uri="{FF2B5EF4-FFF2-40B4-BE49-F238E27FC236}">
                <a16:creationId xmlns:a16="http://schemas.microsoft.com/office/drawing/2014/main" id="{89AC693C-3F4B-4FD6-BAEB-D8D05E3E8B97}"/>
              </a:ext>
            </a:extLst>
          </p:cNvPr>
          <p:cNvSpPr/>
          <p:nvPr/>
        </p:nvSpPr>
        <p:spPr>
          <a:xfrm>
            <a:off x="183007" y="285267"/>
            <a:ext cx="144462" cy="14446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pPr>
            <a:endParaRPr lang="zh-CN" altLang="en-US">
              <a:solidFill>
                <a:prstClr val="white"/>
              </a:solidFill>
            </a:endParaRPr>
          </a:p>
        </p:txBody>
      </p:sp>
      <p:sp>
        <p:nvSpPr>
          <p:cNvPr id="85" name="矩形 3">
            <a:extLst>
              <a:ext uri="{FF2B5EF4-FFF2-40B4-BE49-F238E27FC236}">
                <a16:creationId xmlns:a16="http://schemas.microsoft.com/office/drawing/2014/main" id="{537833AF-5335-45BC-8BCE-9ECBE4EEFCE4}"/>
              </a:ext>
            </a:extLst>
          </p:cNvPr>
          <p:cNvSpPr/>
          <p:nvPr/>
        </p:nvSpPr>
        <p:spPr>
          <a:xfrm>
            <a:off x="381444" y="285267"/>
            <a:ext cx="142875" cy="14446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pPr>
            <a:endParaRPr lang="zh-CN" altLang="en-US">
              <a:solidFill>
                <a:prstClr val="white"/>
              </a:solidFill>
            </a:endParaRPr>
          </a:p>
        </p:txBody>
      </p:sp>
      <p:sp>
        <p:nvSpPr>
          <p:cNvPr id="86" name="矩形 4">
            <a:extLst>
              <a:ext uri="{FF2B5EF4-FFF2-40B4-BE49-F238E27FC236}">
                <a16:creationId xmlns:a16="http://schemas.microsoft.com/office/drawing/2014/main" id="{AFBBEAA5-355E-444B-891F-864025EB4D84}"/>
              </a:ext>
            </a:extLst>
          </p:cNvPr>
          <p:cNvSpPr/>
          <p:nvPr/>
        </p:nvSpPr>
        <p:spPr>
          <a:xfrm>
            <a:off x="578294" y="285267"/>
            <a:ext cx="144463" cy="14446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pPr>
            <a:endParaRPr lang="zh-CN" altLang="en-US">
              <a:solidFill>
                <a:prstClr val="white"/>
              </a:solidFill>
            </a:endParaRPr>
          </a:p>
        </p:txBody>
      </p:sp>
      <p:sp>
        <p:nvSpPr>
          <p:cNvPr id="87" name="矩形 5">
            <a:extLst>
              <a:ext uri="{FF2B5EF4-FFF2-40B4-BE49-F238E27FC236}">
                <a16:creationId xmlns:a16="http://schemas.microsoft.com/office/drawing/2014/main" id="{E1E6655F-8A92-4EB7-8010-80CBFBC41B4F}"/>
              </a:ext>
            </a:extLst>
          </p:cNvPr>
          <p:cNvSpPr/>
          <p:nvPr/>
        </p:nvSpPr>
        <p:spPr>
          <a:xfrm>
            <a:off x="776732" y="285267"/>
            <a:ext cx="144462" cy="14446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pPr>
            <a:endParaRPr lang="zh-CN" altLang="en-US">
              <a:solidFill>
                <a:prstClr val="white"/>
              </a:solidFill>
            </a:endParaRPr>
          </a:p>
        </p:txBody>
      </p:sp>
      <p:cxnSp>
        <p:nvCxnSpPr>
          <p:cNvPr id="88" name="直接连接符 51">
            <a:extLst>
              <a:ext uri="{FF2B5EF4-FFF2-40B4-BE49-F238E27FC236}">
                <a16:creationId xmlns:a16="http://schemas.microsoft.com/office/drawing/2014/main" id="{14234BBC-CEA3-45C4-A767-9B0EF0152E49}"/>
              </a:ext>
            </a:extLst>
          </p:cNvPr>
          <p:cNvCxnSpPr>
            <a:cxnSpLocks/>
          </p:cNvCxnSpPr>
          <p:nvPr/>
        </p:nvCxnSpPr>
        <p:spPr>
          <a:xfrm flipH="1">
            <a:off x="5612709" y="358293"/>
            <a:ext cx="3209474" cy="0"/>
          </a:xfrm>
          <a:prstGeom prst="line">
            <a:avLst/>
          </a:prstGeom>
          <a:ln>
            <a:solidFill>
              <a:schemeClr val="tx2"/>
            </a:solidFill>
            <a:prstDash val="dashDot"/>
            <a:headEnd type="none" w="sm" len="sm"/>
            <a:tailEnd type="oval" w="sm" len="sm"/>
          </a:ln>
        </p:spPr>
        <p:style>
          <a:lnRef idx="1">
            <a:schemeClr val="accent1"/>
          </a:lnRef>
          <a:fillRef idx="0">
            <a:schemeClr val="accent1"/>
          </a:fillRef>
          <a:effectRef idx="0">
            <a:schemeClr val="accent1"/>
          </a:effectRef>
          <a:fontRef idx="minor">
            <a:schemeClr val="tx1"/>
          </a:fontRef>
        </p:style>
      </p:cxnSp>
      <p:sp>
        <p:nvSpPr>
          <p:cNvPr id="89" name="TextBox 49">
            <a:extLst>
              <a:ext uri="{FF2B5EF4-FFF2-40B4-BE49-F238E27FC236}">
                <a16:creationId xmlns:a16="http://schemas.microsoft.com/office/drawing/2014/main" id="{008CD822-9033-460D-B4F4-67A4D0538F5E}"/>
              </a:ext>
            </a:extLst>
          </p:cNvPr>
          <p:cNvSpPr txBox="1">
            <a:spLocks noChangeArrowheads="1"/>
          </p:cNvSpPr>
          <p:nvPr/>
        </p:nvSpPr>
        <p:spPr bwMode="auto">
          <a:xfrm>
            <a:off x="969222" y="103465"/>
            <a:ext cx="4397022" cy="461665"/>
          </a:xfrm>
          <a:prstGeom prst="rect">
            <a:avLst/>
          </a:prstGeom>
          <a:noFill/>
          <a:ln>
            <a:noFill/>
          </a:ln>
        </p:spPr>
        <p:txBody>
          <a:bodyPr wrap="square">
            <a:spAutoFit/>
          </a:bodyPr>
          <a:lstStyle/>
          <a:p>
            <a:pPr algn="dist"/>
            <a:r>
              <a:rPr lang="en-US" altLang="zh-TW" sz="2400" b="1" dirty="0">
                <a:solidFill>
                  <a:schemeClr val="tx2">
                    <a:lumMod val="50000"/>
                  </a:schemeClr>
                </a:solidFill>
                <a:latin typeface="Segoe Script" panose="030B0504020000000003" pitchFamily="66" charset="0"/>
                <a:ea typeface="標楷體" panose="03000509000000000000" pitchFamily="65" charset="-120"/>
              </a:rPr>
              <a:t>Intersection over Union</a:t>
            </a:r>
          </a:p>
        </p:txBody>
      </p:sp>
      <p:sp>
        <p:nvSpPr>
          <p:cNvPr id="68" name="橢圓 16">
            <a:extLst>
              <a:ext uri="{FF2B5EF4-FFF2-40B4-BE49-F238E27FC236}">
                <a16:creationId xmlns:a16="http://schemas.microsoft.com/office/drawing/2014/main" id="{10766E0E-FF86-4F0E-9660-22782BCE26FC}"/>
              </a:ext>
            </a:extLst>
          </p:cNvPr>
          <p:cNvSpPr/>
          <p:nvPr/>
        </p:nvSpPr>
        <p:spPr>
          <a:xfrm>
            <a:off x="8172400" y="4482762"/>
            <a:ext cx="792088" cy="62753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dirty="0">
                <a:ln w="0"/>
                <a:solidFill>
                  <a:schemeClr val="tx2">
                    <a:lumMod val="50000"/>
                  </a:schemeClr>
                </a:solidFill>
                <a:effectLst>
                  <a:outerShdw blurRad="38100" dist="19050" dir="2700000" algn="tl" rotWithShape="0">
                    <a:schemeClr val="dk1">
                      <a:alpha val="40000"/>
                    </a:schemeClr>
                  </a:outerShdw>
                </a:effectLst>
                <a:latin typeface="Segoe Print" panose="02000600000000000000" pitchFamily="2" charset="0"/>
                <a:ea typeface="標楷體" panose="03000509000000000000" pitchFamily="65" charset="-120"/>
              </a:rPr>
              <a:t>37</a:t>
            </a:r>
            <a:endParaRPr lang="zh-TW" altLang="en-US" sz="2000" dirty="0">
              <a:ln w="0"/>
              <a:solidFill>
                <a:schemeClr val="tx2">
                  <a:lumMod val="50000"/>
                </a:schemeClr>
              </a:solidFill>
              <a:effectLst>
                <a:outerShdw blurRad="38100" dist="19050" dir="2700000" algn="tl" rotWithShape="0">
                  <a:schemeClr val="dk1">
                    <a:alpha val="40000"/>
                  </a:schemeClr>
                </a:outerShdw>
              </a:effectLst>
              <a:latin typeface="Segoe Print" panose="02000600000000000000" pitchFamily="2" charset="0"/>
              <a:ea typeface="標楷體" panose="03000509000000000000" pitchFamily="65" charset="-120"/>
            </a:endParaRPr>
          </a:p>
        </p:txBody>
      </p:sp>
    </p:spTree>
    <p:extLst>
      <p:ext uri="{BB962C8B-B14F-4D97-AF65-F5344CB8AC3E}">
        <p14:creationId xmlns:p14="http://schemas.microsoft.com/office/powerpoint/2010/main" val="409480831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0"/>
                                        </p:tgtEl>
                                        <p:attrNameLst>
                                          <p:attrName>style.visibility</p:attrName>
                                        </p:attrNameLst>
                                      </p:cBhvr>
                                      <p:to>
                                        <p:strVal val="visible"/>
                                      </p:to>
                                    </p:set>
                                    <p:anim calcmode="lin" valueType="num">
                                      <p:cBhvr additive="base">
                                        <p:cTn id="7" dur="100" fill="hold"/>
                                        <p:tgtEl>
                                          <p:spTgt spid="80"/>
                                        </p:tgtEl>
                                        <p:attrNameLst>
                                          <p:attrName>ppt_x</p:attrName>
                                        </p:attrNameLst>
                                      </p:cBhvr>
                                      <p:tavLst>
                                        <p:tav tm="0">
                                          <p:val>
                                            <p:strVal val="0-#ppt_w/2"/>
                                          </p:val>
                                        </p:tav>
                                        <p:tav tm="100000">
                                          <p:val>
                                            <p:strVal val="#ppt_x"/>
                                          </p:val>
                                        </p:tav>
                                      </p:tavLst>
                                    </p:anim>
                                    <p:anim calcmode="lin" valueType="num">
                                      <p:cBhvr additive="base">
                                        <p:cTn id="8" dur="100" fill="hold"/>
                                        <p:tgtEl>
                                          <p:spTgt spid="80"/>
                                        </p:tgtEl>
                                        <p:attrNameLst>
                                          <p:attrName>ppt_y</p:attrName>
                                        </p:attrNameLst>
                                      </p:cBhvr>
                                      <p:tavLst>
                                        <p:tav tm="0">
                                          <p:val>
                                            <p:strVal val="#ppt_y"/>
                                          </p:val>
                                        </p:tav>
                                        <p:tav tm="100000">
                                          <p:val>
                                            <p:strVal val="#ppt_y"/>
                                          </p:val>
                                        </p:tav>
                                      </p:tavLst>
                                    </p:anim>
                                  </p:childTnLst>
                                </p:cTn>
                              </p:par>
                            </p:childTnLst>
                          </p:cTn>
                        </p:par>
                        <p:par>
                          <p:cTn id="9" fill="hold">
                            <p:stCondLst>
                              <p:cond delay="100"/>
                            </p:stCondLst>
                            <p:childTnLst>
                              <p:par>
                                <p:cTn id="10" presetID="2" presetClass="entr" presetSubtype="8" fill="hold" grpId="0" nodeType="afterEffect">
                                  <p:stCondLst>
                                    <p:cond delay="0"/>
                                  </p:stCondLst>
                                  <p:childTnLst>
                                    <p:set>
                                      <p:cBhvr>
                                        <p:cTn id="11" dur="1" fill="hold">
                                          <p:stCondLst>
                                            <p:cond delay="0"/>
                                          </p:stCondLst>
                                        </p:cTn>
                                        <p:tgtEl>
                                          <p:spTgt spid="84"/>
                                        </p:tgtEl>
                                        <p:attrNameLst>
                                          <p:attrName>style.visibility</p:attrName>
                                        </p:attrNameLst>
                                      </p:cBhvr>
                                      <p:to>
                                        <p:strVal val="visible"/>
                                      </p:to>
                                    </p:set>
                                    <p:anim calcmode="lin" valueType="num">
                                      <p:cBhvr additive="base">
                                        <p:cTn id="12" dur="100" fill="hold"/>
                                        <p:tgtEl>
                                          <p:spTgt spid="84"/>
                                        </p:tgtEl>
                                        <p:attrNameLst>
                                          <p:attrName>ppt_x</p:attrName>
                                        </p:attrNameLst>
                                      </p:cBhvr>
                                      <p:tavLst>
                                        <p:tav tm="0">
                                          <p:val>
                                            <p:strVal val="0-#ppt_w/2"/>
                                          </p:val>
                                        </p:tav>
                                        <p:tav tm="100000">
                                          <p:val>
                                            <p:strVal val="#ppt_x"/>
                                          </p:val>
                                        </p:tav>
                                      </p:tavLst>
                                    </p:anim>
                                    <p:anim calcmode="lin" valueType="num">
                                      <p:cBhvr additive="base">
                                        <p:cTn id="13" dur="100" fill="hold"/>
                                        <p:tgtEl>
                                          <p:spTgt spid="84"/>
                                        </p:tgtEl>
                                        <p:attrNameLst>
                                          <p:attrName>ppt_y</p:attrName>
                                        </p:attrNameLst>
                                      </p:cBhvr>
                                      <p:tavLst>
                                        <p:tav tm="0">
                                          <p:val>
                                            <p:strVal val="#ppt_y"/>
                                          </p:val>
                                        </p:tav>
                                        <p:tav tm="100000">
                                          <p:val>
                                            <p:strVal val="#ppt_y"/>
                                          </p:val>
                                        </p:tav>
                                      </p:tavLst>
                                    </p:anim>
                                  </p:childTnLst>
                                </p:cTn>
                              </p:par>
                            </p:childTnLst>
                          </p:cTn>
                        </p:par>
                        <p:par>
                          <p:cTn id="14" fill="hold">
                            <p:stCondLst>
                              <p:cond delay="200"/>
                            </p:stCondLst>
                            <p:childTnLst>
                              <p:par>
                                <p:cTn id="15" presetID="2" presetClass="entr" presetSubtype="8" fill="hold" grpId="0" nodeType="afterEffect">
                                  <p:stCondLst>
                                    <p:cond delay="0"/>
                                  </p:stCondLst>
                                  <p:childTnLst>
                                    <p:set>
                                      <p:cBhvr>
                                        <p:cTn id="16" dur="1" fill="hold">
                                          <p:stCondLst>
                                            <p:cond delay="0"/>
                                          </p:stCondLst>
                                        </p:cTn>
                                        <p:tgtEl>
                                          <p:spTgt spid="85"/>
                                        </p:tgtEl>
                                        <p:attrNameLst>
                                          <p:attrName>style.visibility</p:attrName>
                                        </p:attrNameLst>
                                      </p:cBhvr>
                                      <p:to>
                                        <p:strVal val="visible"/>
                                      </p:to>
                                    </p:set>
                                    <p:anim calcmode="lin" valueType="num">
                                      <p:cBhvr additive="base">
                                        <p:cTn id="17" dur="100" fill="hold"/>
                                        <p:tgtEl>
                                          <p:spTgt spid="85"/>
                                        </p:tgtEl>
                                        <p:attrNameLst>
                                          <p:attrName>ppt_x</p:attrName>
                                        </p:attrNameLst>
                                      </p:cBhvr>
                                      <p:tavLst>
                                        <p:tav tm="0">
                                          <p:val>
                                            <p:strVal val="0-#ppt_w/2"/>
                                          </p:val>
                                        </p:tav>
                                        <p:tav tm="100000">
                                          <p:val>
                                            <p:strVal val="#ppt_x"/>
                                          </p:val>
                                        </p:tav>
                                      </p:tavLst>
                                    </p:anim>
                                    <p:anim calcmode="lin" valueType="num">
                                      <p:cBhvr additive="base">
                                        <p:cTn id="18" dur="100" fill="hold"/>
                                        <p:tgtEl>
                                          <p:spTgt spid="85"/>
                                        </p:tgtEl>
                                        <p:attrNameLst>
                                          <p:attrName>ppt_y</p:attrName>
                                        </p:attrNameLst>
                                      </p:cBhvr>
                                      <p:tavLst>
                                        <p:tav tm="0">
                                          <p:val>
                                            <p:strVal val="#ppt_y"/>
                                          </p:val>
                                        </p:tav>
                                        <p:tav tm="100000">
                                          <p:val>
                                            <p:strVal val="#ppt_y"/>
                                          </p:val>
                                        </p:tav>
                                      </p:tavLst>
                                    </p:anim>
                                  </p:childTnLst>
                                </p:cTn>
                              </p:par>
                            </p:childTnLst>
                          </p:cTn>
                        </p:par>
                        <p:par>
                          <p:cTn id="19" fill="hold">
                            <p:stCondLst>
                              <p:cond delay="300"/>
                            </p:stCondLst>
                            <p:childTnLst>
                              <p:par>
                                <p:cTn id="20" presetID="2" presetClass="entr" presetSubtype="8" fill="hold" grpId="0" nodeType="afterEffect">
                                  <p:stCondLst>
                                    <p:cond delay="0"/>
                                  </p:stCondLst>
                                  <p:childTnLst>
                                    <p:set>
                                      <p:cBhvr>
                                        <p:cTn id="21" dur="1" fill="hold">
                                          <p:stCondLst>
                                            <p:cond delay="0"/>
                                          </p:stCondLst>
                                        </p:cTn>
                                        <p:tgtEl>
                                          <p:spTgt spid="86"/>
                                        </p:tgtEl>
                                        <p:attrNameLst>
                                          <p:attrName>style.visibility</p:attrName>
                                        </p:attrNameLst>
                                      </p:cBhvr>
                                      <p:to>
                                        <p:strVal val="visible"/>
                                      </p:to>
                                    </p:set>
                                    <p:anim calcmode="lin" valueType="num">
                                      <p:cBhvr additive="base">
                                        <p:cTn id="22" dur="100" fill="hold"/>
                                        <p:tgtEl>
                                          <p:spTgt spid="86"/>
                                        </p:tgtEl>
                                        <p:attrNameLst>
                                          <p:attrName>ppt_x</p:attrName>
                                        </p:attrNameLst>
                                      </p:cBhvr>
                                      <p:tavLst>
                                        <p:tav tm="0">
                                          <p:val>
                                            <p:strVal val="0-#ppt_w/2"/>
                                          </p:val>
                                        </p:tav>
                                        <p:tav tm="100000">
                                          <p:val>
                                            <p:strVal val="#ppt_x"/>
                                          </p:val>
                                        </p:tav>
                                      </p:tavLst>
                                    </p:anim>
                                    <p:anim calcmode="lin" valueType="num">
                                      <p:cBhvr additive="base">
                                        <p:cTn id="23" dur="100" fill="hold"/>
                                        <p:tgtEl>
                                          <p:spTgt spid="86"/>
                                        </p:tgtEl>
                                        <p:attrNameLst>
                                          <p:attrName>ppt_y</p:attrName>
                                        </p:attrNameLst>
                                      </p:cBhvr>
                                      <p:tavLst>
                                        <p:tav tm="0">
                                          <p:val>
                                            <p:strVal val="#ppt_y"/>
                                          </p:val>
                                        </p:tav>
                                        <p:tav tm="100000">
                                          <p:val>
                                            <p:strVal val="#ppt_y"/>
                                          </p:val>
                                        </p:tav>
                                      </p:tavLst>
                                    </p:anim>
                                  </p:childTnLst>
                                </p:cTn>
                              </p:par>
                            </p:childTnLst>
                          </p:cTn>
                        </p:par>
                        <p:par>
                          <p:cTn id="24" fill="hold">
                            <p:stCondLst>
                              <p:cond delay="400"/>
                            </p:stCondLst>
                            <p:childTnLst>
                              <p:par>
                                <p:cTn id="25" presetID="2" presetClass="entr" presetSubtype="8" fill="hold" grpId="0" nodeType="afterEffect">
                                  <p:stCondLst>
                                    <p:cond delay="0"/>
                                  </p:stCondLst>
                                  <p:childTnLst>
                                    <p:set>
                                      <p:cBhvr>
                                        <p:cTn id="26" dur="1" fill="hold">
                                          <p:stCondLst>
                                            <p:cond delay="0"/>
                                          </p:stCondLst>
                                        </p:cTn>
                                        <p:tgtEl>
                                          <p:spTgt spid="87"/>
                                        </p:tgtEl>
                                        <p:attrNameLst>
                                          <p:attrName>style.visibility</p:attrName>
                                        </p:attrNameLst>
                                      </p:cBhvr>
                                      <p:to>
                                        <p:strVal val="visible"/>
                                      </p:to>
                                    </p:set>
                                    <p:anim calcmode="lin" valueType="num">
                                      <p:cBhvr additive="base">
                                        <p:cTn id="27" dur="100" fill="hold"/>
                                        <p:tgtEl>
                                          <p:spTgt spid="87"/>
                                        </p:tgtEl>
                                        <p:attrNameLst>
                                          <p:attrName>ppt_x</p:attrName>
                                        </p:attrNameLst>
                                      </p:cBhvr>
                                      <p:tavLst>
                                        <p:tav tm="0">
                                          <p:val>
                                            <p:strVal val="0-#ppt_w/2"/>
                                          </p:val>
                                        </p:tav>
                                        <p:tav tm="100000">
                                          <p:val>
                                            <p:strVal val="#ppt_x"/>
                                          </p:val>
                                        </p:tav>
                                      </p:tavLst>
                                    </p:anim>
                                    <p:anim calcmode="lin" valueType="num">
                                      <p:cBhvr additive="base">
                                        <p:cTn id="28" dur="100" fill="hold"/>
                                        <p:tgtEl>
                                          <p:spTgt spid="87"/>
                                        </p:tgtEl>
                                        <p:attrNameLst>
                                          <p:attrName>ppt_y</p:attrName>
                                        </p:attrNameLst>
                                      </p:cBhvr>
                                      <p:tavLst>
                                        <p:tav tm="0">
                                          <p:val>
                                            <p:strVal val="#ppt_y"/>
                                          </p:val>
                                        </p:tav>
                                        <p:tav tm="100000">
                                          <p:val>
                                            <p:strVal val="#ppt_y"/>
                                          </p:val>
                                        </p:tav>
                                      </p:tavLst>
                                    </p:anim>
                                  </p:childTnLst>
                                </p:cTn>
                              </p:par>
                            </p:childTnLst>
                          </p:cTn>
                        </p:par>
                        <p:par>
                          <p:cTn id="29" fill="hold">
                            <p:stCondLst>
                              <p:cond delay="500"/>
                            </p:stCondLst>
                            <p:childTnLst>
                              <p:par>
                                <p:cTn id="30" presetID="22" presetClass="entr" presetSubtype="2" fill="hold" nodeType="afterEffect">
                                  <p:stCondLst>
                                    <p:cond delay="0"/>
                                  </p:stCondLst>
                                  <p:childTnLst>
                                    <p:set>
                                      <p:cBhvr>
                                        <p:cTn id="31" dur="1" fill="hold">
                                          <p:stCondLst>
                                            <p:cond delay="0"/>
                                          </p:stCondLst>
                                        </p:cTn>
                                        <p:tgtEl>
                                          <p:spTgt spid="88"/>
                                        </p:tgtEl>
                                        <p:attrNameLst>
                                          <p:attrName>style.visibility</p:attrName>
                                        </p:attrNameLst>
                                      </p:cBhvr>
                                      <p:to>
                                        <p:strVal val="visible"/>
                                      </p:to>
                                    </p:set>
                                    <p:animEffect transition="in" filter="wipe(right)">
                                      <p:cBhvr>
                                        <p:cTn id="32" dur="300"/>
                                        <p:tgtEl>
                                          <p:spTgt spid="88"/>
                                        </p:tgtEl>
                                      </p:cBhvr>
                                    </p:animEffect>
                                  </p:childTnLst>
                                </p:cTn>
                              </p:par>
                            </p:childTnLst>
                          </p:cTn>
                        </p:par>
                        <p:par>
                          <p:cTn id="33" fill="hold">
                            <p:stCondLst>
                              <p:cond delay="800"/>
                            </p:stCondLst>
                            <p:childTnLst>
                              <p:par>
                                <p:cTn id="34" presetID="12" presetClass="entr" presetSubtype="4" fill="hold" grpId="0" nodeType="afterEffect">
                                  <p:stCondLst>
                                    <p:cond delay="0"/>
                                  </p:stCondLst>
                                  <p:childTnLst>
                                    <p:set>
                                      <p:cBhvr>
                                        <p:cTn id="35" dur="1" fill="hold">
                                          <p:stCondLst>
                                            <p:cond delay="0"/>
                                          </p:stCondLst>
                                        </p:cTn>
                                        <p:tgtEl>
                                          <p:spTgt spid="89"/>
                                        </p:tgtEl>
                                        <p:attrNameLst>
                                          <p:attrName>style.visibility</p:attrName>
                                        </p:attrNameLst>
                                      </p:cBhvr>
                                      <p:to>
                                        <p:strVal val="visible"/>
                                      </p:to>
                                    </p:set>
                                    <p:anim calcmode="lin" valueType="num">
                                      <p:cBhvr additive="base">
                                        <p:cTn id="36" dur="300"/>
                                        <p:tgtEl>
                                          <p:spTgt spid="89"/>
                                        </p:tgtEl>
                                        <p:attrNameLst>
                                          <p:attrName>ppt_y</p:attrName>
                                        </p:attrNameLst>
                                      </p:cBhvr>
                                      <p:tavLst>
                                        <p:tav tm="0">
                                          <p:val>
                                            <p:strVal val="#ppt_y+#ppt_h*1.125000"/>
                                          </p:val>
                                        </p:tav>
                                        <p:tav tm="100000">
                                          <p:val>
                                            <p:strVal val="#ppt_y"/>
                                          </p:val>
                                        </p:tav>
                                      </p:tavLst>
                                    </p:anim>
                                    <p:animEffect transition="in" filter="wipe(up)">
                                      <p:cBhvr>
                                        <p:cTn id="37" dur="300"/>
                                        <p:tgtEl>
                                          <p:spTgt spid="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animBg="1"/>
      <p:bldP spid="84" grpId="0" animBg="1"/>
      <p:bldP spid="85" grpId="0" animBg="1"/>
      <p:bldP spid="86" grpId="0" animBg="1"/>
      <p:bldP spid="87" grpId="0" animBg="1"/>
      <p:bldP spid="89" grpId="0"/>
    </p:bldLst>
  </p:timing>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64000"/>
            <a:lum/>
          </a:blip>
          <a:srcRect/>
          <a:stretch>
            <a:fillRect l="-10000" r="-10000"/>
          </a:stretch>
        </a:blipFill>
        <a:effectLst/>
      </p:bgPr>
    </p:bg>
    <p:spTree>
      <p:nvGrpSpPr>
        <p:cNvPr id="1" name=""/>
        <p:cNvGrpSpPr/>
        <p:nvPr/>
      </p:nvGrpSpPr>
      <p:grpSpPr>
        <a:xfrm>
          <a:off x="0" y="0"/>
          <a:ext cx="0" cy="0"/>
          <a:chOff x="0" y="0"/>
          <a:chExt cx="0" cy="0"/>
        </a:xfrm>
      </p:grpSpPr>
      <p:cxnSp>
        <p:nvCxnSpPr>
          <p:cNvPr id="3" name="直接连接符 2"/>
          <p:cNvCxnSpPr/>
          <p:nvPr/>
        </p:nvCxnSpPr>
        <p:spPr>
          <a:xfrm rot="16741234" flipH="1">
            <a:off x="420874" y="3044400"/>
            <a:ext cx="158252" cy="35854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rot="16741234" flipH="1">
            <a:off x="135716" y="2902603"/>
            <a:ext cx="318924" cy="1829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rot="16741234" flipV="1">
            <a:off x="11170" y="2412621"/>
            <a:ext cx="423405" cy="27129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rot="16741234">
            <a:off x="417976" y="3400013"/>
            <a:ext cx="303566" cy="19991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rot="16741234" flipH="1">
            <a:off x="386603" y="3795405"/>
            <a:ext cx="223442" cy="11229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a:cxnSpLocks/>
          </p:cNvCxnSpPr>
          <p:nvPr/>
        </p:nvCxnSpPr>
        <p:spPr>
          <a:xfrm rot="16741234" flipV="1">
            <a:off x="157264" y="4912765"/>
            <a:ext cx="651662" cy="16334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rot="16741234" flipH="1" flipV="1">
            <a:off x="464721" y="4318364"/>
            <a:ext cx="391484" cy="33754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rot="16741234" flipV="1">
            <a:off x="589625" y="3959806"/>
            <a:ext cx="202614" cy="35827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rot="16741234">
            <a:off x="213921" y="3509616"/>
            <a:ext cx="96254" cy="36279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rot="16741234">
            <a:off x="417976" y="3400013"/>
            <a:ext cx="303566" cy="19991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a:stCxn id="22" idx="2"/>
          </p:cNvCxnSpPr>
          <p:nvPr/>
        </p:nvCxnSpPr>
        <p:spPr>
          <a:xfrm rot="16741234">
            <a:off x="779064" y="2418163"/>
            <a:ext cx="420315" cy="3383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a:endCxn id="22" idx="6"/>
          </p:cNvCxnSpPr>
          <p:nvPr/>
        </p:nvCxnSpPr>
        <p:spPr>
          <a:xfrm rot="16741234" flipV="1">
            <a:off x="944415" y="2698038"/>
            <a:ext cx="274547" cy="35452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rot="16741234" flipH="1" flipV="1">
            <a:off x="770642" y="2949793"/>
            <a:ext cx="378995" cy="49383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rot="16741234">
            <a:off x="-377607" y="4201779"/>
            <a:ext cx="364700" cy="2310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rot="16741234" flipH="1">
            <a:off x="-254363" y="4439310"/>
            <a:ext cx="313595" cy="26901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rot="16741234">
            <a:off x="-151185" y="3816624"/>
            <a:ext cx="260588" cy="11135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0" name="椭圆 19"/>
          <p:cNvSpPr/>
          <p:nvPr/>
        </p:nvSpPr>
        <p:spPr>
          <a:xfrm rot="16741234" flipH="1">
            <a:off x="83516" y="2226968"/>
            <a:ext cx="91512" cy="91512"/>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a:p>
        </p:txBody>
      </p:sp>
      <p:sp>
        <p:nvSpPr>
          <p:cNvPr id="21" name="椭圆 20"/>
          <p:cNvSpPr/>
          <p:nvPr/>
        </p:nvSpPr>
        <p:spPr>
          <a:xfrm rot="16741234" flipH="1">
            <a:off x="268519" y="2700075"/>
            <a:ext cx="127549" cy="127549"/>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rot="16741234" flipH="1">
            <a:off x="897429" y="2639537"/>
            <a:ext cx="72847" cy="72847"/>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a:p>
        </p:txBody>
      </p:sp>
      <p:sp>
        <p:nvSpPr>
          <p:cNvPr id="23" name="椭圆 22"/>
          <p:cNvSpPr/>
          <p:nvPr/>
        </p:nvSpPr>
        <p:spPr>
          <a:xfrm rot="16741234" flipH="1">
            <a:off x="262715" y="3034632"/>
            <a:ext cx="91512" cy="91512"/>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a:p>
        </p:txBody>
      </p:sp>
      <p:sp>
        <p:nvSpPr>
          <p:cNvPr id="24" name="椭圆 23"/>
          <p:cNvSpPr/>
          <p:nvPr/>
        </p:nvSpPr>
        <p:spPr>
          <a:xfrm rot="16741234" flipH="1">
            <a:off x="1019166" y="2174518"/>
            <a:ext cx="127549" cy="127549"/>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nvSpPr>
        <p:spPr>
          <a:xfrm rot="16741234" flipH="1">
            <a:off x="23814" y="3679952"/>
            <a:ext cx="72847" cy="72847"/>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rot="16741234" flipH="1">
            <a:off x="1197329" y="3014036"/>
            <a:ext cx="89015" cy="8901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p:nvPr/>
        </p:nvSpPr>
        <p:spPr>
          <a:xfrm rot="16741234" flipH="1">
            <a:off x="625917" y="3308068"/>
            <a:ext cx="127549" cy="127549"/>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p:cNvSpPr/>
          <p:nvPr/>
        </p:nvSpPr>
        <p:spPr>
          <a:xfrm rot="16741234">
            <a:off x="-8181" y="4741034"/>
            <a:ext cx="91512" cy="9151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p:cNvSpPr/>
          <p:nvPr/>
        </p:nvSpPr>
        <p:spPr>
          <a:xfrm rot="16741234">
            <a:off x="-162203" y="3977229"/>
            <a:ext cx="72847" cy="72847"/>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p:nvPr/>
        </p:nvSpPr>
        <p:spPr>
          <a:xfrm rot="16741234">
            <a:off x="-268477" y="4326463"/>
            <a:ext cx="78935" cy="7893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p:cNvSpPr/>
          <p:nvPr/>
        </p:nvSpPr>
        <p:spPr>
          <a:xfrm rot="16741234">
            <a:off x="836945" y="4260135"/>
            <a:ext cx="72847" cy="72847"/>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p:nvPr/>
        </p:nvSpPr>
        <p:spPr>
          <a:xfrm rot="16741234">
            <a:off x="307945" y="4241416"/>
            <a:ext cx="96600" cy="96600"/>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rot="16741234">
            <a:off x="426541" y="4563956"/>
            <a:ext cx="127549" cy="127549"/>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rot="16741234" flipH="1">
            <a:off x="450566" y="3923790"/>
            <a:ext cx="127549" cy="127549"/>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p:nvPr/>
        </p:nvSpPr>
        <p:spPr>
          <a:xfrm rot="16741234" flipH="1">
            <a:off x="407954" y="3605921"/>
            <a:ext cx="109377" cy="109377"/>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p:cNvSpPr/>
          <p:nvPr/>
        </p:nvSpPr>
        <p:spPr>
          <a:xfrm rot="16741234" flipH="1">
            <a:off x="1383213" y="2677580"/>
            <a:ext cx="91512" cy="91512"/>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a:p>
        </p:txBody>
      </p:sp>
      <p:sp>
        <p:nvSpPr>
          <p:cNvPr id="43" name="椭圆 42"/>
          <p:cNvSpPr/>
          <p:nvPr/>
        </p:nvSpPr>
        <p:spPr>
          <a:xfrm rot="16741234" flipH="1">
            <a:off x="1258208" y="3510901"/>
            <a:ext cx="78935" cy="78935"/>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a:p>
        </p:txBody>
      </p:sp>
      <p:sp>
        <p:nvSpPr>
          <p:cNvPr id="44" name="椭圆 43"/>
          <p:cNvSpPr/>
          <p:nvPr/>
        </p:nvSpPr>
        <p:spPr>
          <a:xfrm rot="16741234" flipH="1">
            <a:off x="914924" y="3768940"/>
            <a:ext cx="72847" cy="72847"/>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a:p>
        </p:txBody>
      </p:sp>
      <p:sp>
        <p:nvSpPr>
          <p:cNvPr id="46" name="椭圆 45"/>
          <p:cNvSpPr/>
          <p:nvPr/>
        </p:nvSpPr>
        <p:spPr>
          <a:xfrm rot="16741234">
            <a:off x="1084231" y="4606807"/>
            <a:ext cx="78935" cy="7893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rot="16741234" flipH="1">
            <a:off x="1266996" y="3920760"/>
            <a:ext cx="111670" cy="11167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rot="16741234" flipH="1">
            <a:off x="-43360" y="2902594"/>
            <a:ext cx="78935" cy="7893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rot="16741234" flipH="1">
            <a:off x="-114815" y="3358526"/>
            <a:ext cx="78935" cy="7893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3" name="组合 52"/>
          <p:cNvGrpSpPr/>
          <p:nvPr/>
        </p:nvGrpSpPr>
        <p:grpSpPr>
          <a:xfrm rot="16741234">
            <a:off x="-1426438" y="3535386"/>
            <a:ext cx="2040629" cy="379457"/>
            <a:chOff x="5233265" y="2334818"/>
            <a:chExt cx="2720838" cy="505942"/>
          </a:xfrm>
        </p:grpSpPr>
        <p:sp>
          <p:nvSpPr>
            <p:cNvPr id="54" name="椭圆 53"/>
            <p:cNvSpPr/>
            <p:nvPr/>
          </p:nvSpPr>
          <p:spPr>
            <a:xfrm flipH="1">
              <a:off x="7856974" y="2607323"/>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p:cNvSpPr/>
            <p:nvPr/>
          </p:nvSpPr>
          <p:spPr>
            <a:xfrm>
              <a:off x="5233265" y="2735514"/>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p:cNvSpPr/>
            <p:nvPr/>
          </p:nvSpPr>
          <p:spPr>
            <a:xfrm>
              <a:off x="5596947" y="2508972"/>
              <a:ext cx="122016" cy="122016"/>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p:cNvSpPr/>
            <p:nvPr/>
          </p:nvSpPr>
          <p:spPr>
            <a:xfrm flipH="1">
              <a:off x="6370598" y="2334818"/>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p:cNvSpPr/>
            <p:nvPr/>
          </p:nvSpPr>
          <p:spPr>
            <a:xfrm>
              <a:off x="7109056" y="2611432"/>
              <a:ext cx="141849" cy="141849"/>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60" name="直接连接符 59"/>
          <p:cNvCxnSpPr>
            <a:cxnSpLocks/>
            <a:stCxn id="33" idx="0"/>
          </p:cNvCxnSpPr>
          <p:nvPr/>
        </p:nvCxnSpPr>
        <p:spPr>
          <a:xfrm rot="16741234" flipH="1" flipV="1">
            <a:off x="-366759" y="4604158"/>
            <a:ext cx="209342" cy="48208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1" name="椭圆 60"/>
          <p:cNvSpPr/>
          <p:nvPr/>
        </p:nvSpPr>
        <p:spPr>
          <a:xfrm rot="16741234" flipH="1">
            <a:off x="639475" y="1736362"/>
            <a:ext cx="89015" cy="8901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p:cNvSpPr/>
          <p:nvPr/>
        </p:nvSpPr>
        <p:spPr>
          <a:xfrm rot="16741234" flipH="1">
            <a:off x="593298" y="2216479"/>
            <a:ext cx="131786" cy="131786"/>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椭圆 62"/>
          <p:cNvSpPr/>
          <p:nvPr/>
        </p:nvSpPr>
        <p:spPr>
          <a:xfrm rot="16741234">
            <a:off x="378170" y="1348872"/>
            <a:ext cx="102870" cy="102870"/>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a:p>
        </p:txBody>
      </p:sp>
      <p:graphicFrame>
        <p:nvGraphicFramePr>
          <p:cNvPr id="67" name="表格 67">
            <a:extLst>
              <a:ext uri="{FF2B5EF4-FFF2-40B4-BE49-F238E27FC236}">
                <a16:creationId xmlns:a16="http://schemas.microsoft.com/office/drawing/2014/main" id="{47B6886B-04AA-4CE0-B04A-E3E03C702A66}"/>
              </a:ext>
            </a:extLst>
          </p:cNvPr>
          <p:cNvGraphicFramePr>
            <a:graphicFrameLocks noGrp="1"/>
          </p:cNvGraphicFramePr>
          <p:nvPr>
            <p:extLst>
              <p:ext uri="{D42A27DB-BD31-4B8C-83A1-F6EECF244321}">
                <p14:modId xmlns:p14="http://schemas.microsoft.com/office/powerpoint/2010/main" val="3320341064"/>
              </p:ext>
            </p:extLst>
          </p:nvPr>
        </p:nvGraphicFramePr>
        <p:xfrm>
          <a:off x="1023971" y="601663"/>
          <a:ext cx="7444549" cy="4395539"/>
        </p:xfrm>
        <a:graphic>
          <a:graphicData uri="http://schemas.openxmlformats.org/drawingml/2006/table">
            <a:tbl>
              <a:tblPr firstRow="1" bandRow="1">
                <a:tableStyleId>{91EBBBCC-DAD2-459C-BE2E-F6DE35CF9A28}</a:tableStyleId>
              </a:tblPr>
              <a:tblGrid>
                <a:gridCol w="812839">
                  <a:extLst>
                    <a:ext uri="{9D8B030D-6E8A-4147-A177-3AD203B41FA5}">
                      <a16:colId xmlns:a16="http://schemas.microsoft.com/office/drawing/2014/main" val="487522635"/>
                    </a:ext>
                  </a:extLst>
                </a:gridCol>
                <a:gridCol w="699465">
                  <a:extLst>
                    <a:ext uri="{9D8B030D-6E8A-4147-A177-3AD203B41FA5}">
                      <a16:colId xmlns:a16="http://schemas.microsoft.com/office/drawing/2014/main" val="709024080"/>
                    </a:ext>
                  </a:extLst>
                </a:gridCol>
                <a:gridCol w="3027195">
                  <a:extLst>
                    <a:ext uri="{9D8B030D-6E8A-4147-A177-3AD203B41FA5}">
                      <a16:colId xmlns:a16="http://schemas.microsoft.com/office/drawing/2014/main" val="293437193"/>
                    </a:ext>
                  </a:extLst>
                </a:gridCol>
                <a:gridCol w="2905050">
                  <a:extLst>
                    <a:ext uri="{9D8B030D-6E8A-4147-A177-3AD203B41FA5}">
                      <a16:colId xmlns:a16="http://schemas.microsoft.com/office/drawing/2014/main" val="3760342702"/>
                    </a:ext>
                  </a:extLst>
                </a:gridCol>
              </a:tblGrid>
              <a:tr h="788255">
                <a:tc>
                  <a:txBody>
                    <a:bodyPr/>
                    <a:lstStyle/>
                    <a:p>
                      <a:pPr algn="ctr"/>
                      <a:r>
                        <a:rPr lang="zh-TW" altLang="en-US" sz="2700" dirty="0">
                          <a:solidFill>
                            <a:schemeClr val="tx2">
                              <a:lumMod val="50000"/>
                            </a:schemeClr>
                          </a:solidFill>
                          <a:latin typeface="標楷體" panose="03000509000000000000" pitchFamily="65" charset="-120"/>
                          <a:ea typeface="標楷體" panose="03000509000000000000" pitchFamily="65" charset="-120"/>
                        </a:rPr>
                        <a:t> </a:t>
                      </a:r>
                    </a:p>
                  </a:txBody>
                  <a:tcPr marL="68580" marR="68580" marT="34290" marB="34290"/>
                </a:tc>
                <a:tc gridSpan="3">
                  <a:txBody>
                    <a:bodyPr/>
                    <a:lstStyle/>
                    <a:p>
                      <a:pPr algn="ctr"/>
                      <a:r>
                        <a:rPr lang="zh-TW" altLang="en-US" sz="2700" dirty="0">
                          <a:solidFill>
                            <a:schemeClr val="tx2">
                              <a:lumMod val="75000"/>
                            </a:schemeClr>
                          </a:solidFill>
                          <a:latin typeface="標楷體" panose="03000509000000000000" pitchFamily="65" charset="-120"/>
                          <a:ea typeface="標楷體" panose="03000509000000000000" pitchFamily="65" charset="-120"/>
                        </a:rPr>
                        <a:t>實際值</a:t>
                      </a:r>
                    </a:p>
                  </a:txBody>
                  <a:tcPr marL="68580" marR="68580" marT="34290" marB="34290"/>
                </a:tc>
                <a:tc hMerge="1">
                  <a:txBody>
                    <a:bodyPr/>
                    <a:lstStyle/>
                    <a:p>
                      <a:endParaRPr lang="zh-TW" altLang="en-US" dirty="0"/>
                    </a:p>
                  </a:txBody>
                  <a:tcPr/>
                </a:tc>
                <a:tc hMerge="1">
                  <a:txBody>
                    <a:bodyPr/>
                    <a:lstStyle/>
                    <a:p>
                      <a:endParaRPr lang="zh-TW" altLang="en-US" dirty="0"/>
                    </a:p>
                  </a:txBody>
                  <a:tcPr/>
                </a:tc>
                <a:extLst>
                  <a:ext uri="{0D108BD9-81ED-4DB2-BD59-A6C34878D82A}">
                    <a16:rowId xmlns:a16="http://schemas.microsoft.com/office/drawing/2014/main" val="2274225621"/>
                  </a:ext>
                </a:extLst>
              </a:tr>
              <a:tr h="740310">
                <a:tc rowSpan="3">
                  <a:txBody>
                    <a:bodyPr/>
                    <a:lstStyle/>
                    <a:p>
                      <a:pPr algn="ctr"/>
                      <a:endParaRPr lang="en-US" altLang="zh-TW" sz="2700" b="1" dirty="0">
                        <a:solidFill>
                          <a:schemeClr val="tx2">
                            <a:lumMod val="75000"/>
                          </a:schemeClr>
                        </a:solidFill>
                        <a:latin typeface="標楷體" panose="03000509000000000000" pitchFamily="65" charset="-120"/>
                        <a:ea typeface="標楷體" panose="03000509000000000000" pitchFamily="65" charset="-120"/>
                      </a:endParaRPr>
                    </a:p>
                    <a:p>
                      <a:pPr algn="ctr"/>
                      <a:r>
                        <a:rPr lang="zh-TW" altLang="en-US" sz="2700" b="1" dirty="0">
                          <a:solidFill>
                            <a:schemeClr val="tx2">
                              <a:lumMod val="75000"/>
                            </a:schemeClr>
                          </a:solidFill>
                          <a:latin typeface="標楷體" panose="03000509000000000000" pitchFamily="65" charset="-120"/>
                          <a:ea typeface="標楷體" panose="03000509000000000000" pitchFamily="65" charset="-120"/>
                        </a:rPr>
                        <a:t>預</a:t>
                      </a:r>
                      <a:endParaRPr lang="en-US" altLang="zh-TW" sz="2700" b="1" dirty="0">
                        <a:solidFill>
                          <a:schemeClr val="tx2">
                            <a:lumMod val="75000"/>
                          </a:schemeClr>
                        </a:solidFill>
                        <a:latin typeface="標楷體" panose="03000509000000000000" pitchFamily="65" charset="-120"/>
                        <a:ea typeface="標楷體" panose="03000509000000000000" pitchFamily="65" charset="-120"/>
                      </a:endParaRPr>
                    </a:p>
                    <a:p>
                      <a:pPr algn="ctr"/>
                      <a:r>
                        <a:rPr lang="zh-TW" altLang="en-US" sz="2700" b="1" dirty="0">
                          <a:solidFill>
                            <a:schemeClr val="tx2">
                              <a:lumMod val="75000"/>
                            </a:schemeClr>
                          </a:solidFill>
                          <a:latin typeface="標楷體" panose="03000509000000000000" pitchFamily="65" charset="-120"/>
                          <a:ea typeface="標楷體" panose="03000509000000000000" pitchFamily="65" charset="-120"/>
                        </a:rPr>
                        <a:t>測</a:t>
                      </a:r>
                      <a:endParaRPr lang="en-US" altLang="zh-TW" sz="2700" b="1" dirty="0">
                        <a:solidFill>
                          <a:schemeClr val="tx2">
                            <a:lumMod val="75000"/>
                          </a:schemeClr>
                        </a:solidFill>
                        <a:latin typeface="標楷體" panose="03000509000000000000" pitchFamily="65" charset="-120"/>
                        <a:ea typeface="標楷體" panose="03000509000000000000" pitchFamily="65" charset="-120"/>
                      </a:endParaRPr>
                    </a:p>
                    <a:p>
                      <a:pPr algn="ctr"/>
                      <a:r>
                        <a:rPr lang="zh-TW" altLang="en-US" sz="2700" b="1" dirty="0">
                          <a:solidFill>
                            <a:schemeClr val="tx2">
                              <a:lumMod val="75000"/>
                            </a:schemeClr>
                          </a:solidFill>
                          <a:latin typeface="標楷體" panose="03000509000000000000" pitchFamily="65" charset="-120"/>
                          <a:ea typeface="標楷體" panose="03000509000000000000" pitchFamily="65" charset="-120"/>
                        </a:rPr>
                        <a:t>值</a:t>
                      </a:r>
                    </a:p>
                  </a:txBody>
                  <a:tcPr marL="68580" marR="68580" marT="34290" marB="34290">
                    <a:solidFill>
                      <a:schemeClr val="accent4"/>
                    </a:solidFill>
                  </a:tcPr>
                </a:tc>
                <a:tc>
                  <a:txBody>
                    <a:bodyPr/>
                    <a:lstStyle/>
                    <a:p>
                      <a:pPr algn="ctr"/>
                      <a:endParaRPr lang="zh-TW" altLang="en-US" sz="2700" dirty="0">
                        <a:solidFill>
                          <a:schemeClr val="tx2">
                            <a:lumMod val="50000"/>
                          </a:schemeClr>
                        </a:solidFill>
                        <a:latin typeface="標楷體" panose="03000509000000000000" pitchFamily="65" charset="-120"/>
                        <a:ea typeface="標楷體" panose="03000509000000000000" pitchFamily="65" charset="-120"/>
                      </a:endParaRPr>
                    </a:p>
                  </a:txBody>
                  <a:tcPr marL="68580" marR="68580" marT="34290" marB="34290">
                    <a:solidFill>
                      <a:schemeClr val="accent4">
                        <a:lumMod val="60000"/>
                        <a:lumOff val="40000"/>
                      </a:schemeClr>
                    </a:solidFill>
                  </a:tcPr>
                </a:tc>
                <a:tc>
                  <a:txBody>
                    <a:bodyPr/>
                    <a:lstStyle/>
                    <a:p>
                      <a:pPr algn="ctr"/>
                      <a:r>
                        <a:rPr lang="zh-TW" altLang="en-US" sz="2700" dirty="0">
                          <a:solidFill>
                            <a:schemeClr val="tx2">
                              <a:lumMod val="50000"/>
                            </a:schemeClr>
                          </a:solidFill>
                          <a:latin typeface="標楷體" panose="03000509000000000000" pitchFamily="65" charset="-120"/>
                          <a:ea typeface="標楷體" panose="03000509000000000000" pitchFamily="65" charset="-120"/>
                        </a:rPr>
                        <a:t>陽性</a:t>
                      </a:r>
                    </a:p>
                  </a:txBody>
                  <a:tcPr marL="68580" marR="68580" marT="34290" marB="34290">
                    <a:solidFill>
                      <a:schemeClr val="accent4">
                        <a:lumMod val="60000"/>
                        <a:lumOff val="40000"/>
                      </a:schemeClr>
                    </a:solidFill>
                  </a:tcPr>
                </a:tc>
                <a:tc>
                  <a:txBody>
                    <a:bodyPr/>
                    <a:lstStyle/>
                    <a:p>
                      <a:pPr algn="ctr"/>
                      <a:r>
                        <a:rPr lang="zh-TW" altLang="en-US" sz="2700" dirty="0">
                          <a:solidFill>
                            <a:schemeClr val="tx2">
                              <a:lumMod val="50000"/>
                            </a:schemeClr>
                          </a:solidFill>
                          <a:latin typeface="標楷體" panose="03000509000000000000" pitchFamily="65" charset="-120"/>
                          <a:ea typeface="標楷體" panose="03000509000000000000" pitchFamily="65" charset="-120"/>
                        </a:rPr>
                        <a:t>陰性</a:t>
                      </a:r>
                    </a:p>
                  </a:txBody>
                  <a:tcPr marL="68580" marR="68580" marT="34290" marB="34290">
                    <a:solidFill>
                      <a:schemeClr val="accent4">
                        <a:lumMod val="60000"/>
                        <a:lumOff val="40000"/>
                      </a:schemeClr>
                    </a:solidFill>
                  </a:tcPr>
                </a:tc>
                <a:extLst>
                  <a:ext uri="{0D108BD9-81ED-4DB2-BD59-A6C34878D82A}">
                    <a16:rowId xmlns:a16="http://schemas.microsoft.com/office/drawing/2014/main" val="2528260521"/>
                  </a:ext>
                </a:extLst>
              </a:tr>
              <a:tr h="1433487">
                <a:tc vMerge="1">
                  <a:txBody>
                    <a:bodyPr/>
                    <a:lstStyle/>
                    <a:p>
                      <a:endParaRPr lang="zh-TW" altLang="en-US" dirty="0"/>
                    </a:p>
                  </a:txBody>
                  <a:tcPr>
                    <a:solidFill>
                      <a:schemeClr val="accent4"/>
                    </a:solidFill>
                  </a:tcPr>
                </a:tc>
                <a:tc>
                  <a:txBody>
                    <a:bodyPr/>
                    <a:lstStyle/>
                    <a:p>
                      <a:pPr algn="ctr"/>
                      <a:r>
                        <a:rPr lang="zh-TW" altLang="en-US" sz="2700" dirty="0">
                          <a:solidFill>
                            <a:schemeClr val="tx2">
                              <a:lumMod val="50000"/>
                            </a:schemeClr>
                          </a:solidFill>
                          <a:latin typeface="標楷體" panose="03000509000000000000" pitchFamily="65" charset="-120"/>
                          <a:ea typeface="標楷體" panose="03000509000000000000" pitchFamily="65" charset="-120"/>
                        </a:rPr>
                        <a:t>陽性</a:t>
                      </a:r>
                    </a:p>
                  </a:txBody>
                  <a:tcPr marL="68580" marR="68580" marT="34290" marB="34290">
                    <a:solidFill>
                      <a:schemeClr val="accent4">
                        <a:lumMod val="60000"/>
                        <a:lumOff val="40000"/>
                      </a:schemeClr>
                    </a:solidFill>
                  </a:tcPr>
                </a:tc>
                <a:tc>
                  <a:txBody>
                    <a:bodyPr/>
                    <a:lstStyle/>
                    <a:p>
                      <a:pPr algn="l"/>
                      <a:r>
                        <a:rPr lang="en-US" altLang="zh-TW" sz="2400" dirty="0">
                          <a:solidFill>
                            <a:schemeClr val="tx2">
                              <a:lumMod val="50000"/>
                            </a:schemeClr>
                          </a:solidFill>
                          <a:latin typeface="標楷體" panose="03000509000000000000" pitchFamily="65" charset="-120"/>
                          <a:ea typeface="標楷體" panose="03000509000000000000" pitchFamily="65" charset="-120"/>
                        </a:rPr>
                        <a:t>TP(</a:t>
                      </a:r>
                      <a:r>
                        <a:rPr lang="zh-TW" altLang="en-US" sz="2400" dirty="0">
                          <a:solidFill>
                            <a:schemeClr val="tx2">
                              <a:lumMod val="50000"/>
                            </a:schemeClr>
                          </a:solidFill>
                          <a:latin typeface="標楷體" panose="03000509000000000000" pitchFamily="65" charset="-120"/>
                          <a:ea typeface="標楷體" panose="03000509000000000000" pitchFamily="65" charset="-120"/>
                        </a:rPr>
                        <a:t>陽性</a:t>
                      </a:r>
                      <a:r>
                        <a:rPr lang="en-US" altLang="zh-TW" sz="2400" dirty="0">
                          <a:solidFill>
                            <a:schemeClr val="tx2">
                              <a:lumMod val="50000"/>
                            </a:schemeClr>
                          </a:solidFill>
                          <a:latin typeface="標楷體" panose="03000509000000000000" pitchFamily="65" charset="-120"/>
                          <a:ea typeface="標楷體" panose="03000509000000000000" pitchFamily="65" charset="-120"/>
                        </a:rPr>
                        <a:t>)</a:t>
                      </a:r>
                    </a:p>
                    <a:p>
                      <a:pPr algn="l"/>
                      <a:endParaRPr lang="en-US" altLang="zh-TW" sz="2400" dirty="0">
                        <a:solidFill>
                          <a:schemeClr val="tx2">
                            <a:lumMod val="50000"/>
                          </a:schemeClr>
                        </a:solidFill>
                        <a:latin typeface="標楷體" panose="03000509000000000000" pitchFamily="65" charset="-120"/>
                        <a:ea typeface="標楷體" panose="03000509000000000000" pitchFamily="65" charset="-120"/>
                      </a:endParaRPr>
                    </a:p>
                    <a:p>
                      <a:pPr algn="ctr"/>
                      <a:r>
                        <a:rPr lang="en-US" altLang="zh-TW" sz="1400" b="1" i="0" kern="1200" dirty="0">
                          <a:solidFill>
                            <a:schemeClr val="dk1"/>
                          </a:solidFill>
                          <a:effectLst/>
                          <a:latin typeface="+mn-lt"/>
                          <a:ea typeface="+mn-ea"/>
                          <a:cs typeface="+mn-cs"/>
                        </a:rPr>
                        <a:t> </a:t>
                      </a:r>
                      <a:r>
                        <a:rPr lang="en-US" altLang="zh-TW" sz="2100" b="0" i="0" kern="1200" dirty="0" err="1">
                          <a:solidFill>
                            <a:schemeClr val="dk1"/>
                          </a:solidFill>
                          <a:effectLst/>
                          <a:latin typeface="Segoe Print" panose="02000600000000000000" pitchFamily="2" charset="0"/>
                          <a:ea typeface="+mn-ea"/>
                          <a:cs typeface="+mn-cs"/>
                        </a:rPr>
                        <a:t>IoU</a:t>
                      </a:r>
                      <a:r>
                        <a:rPr lang="en-US" altLang="zh-TW" sz="2100" b="0" i="0" kern="1200" dirty="0">
                          <a:solidFill>
                            <a:schemeClr val="dk1"/>
                          </a:solidFill>
                          <a:effectLst/>
                          <a:latin typeface="Segoe Print" panose="02000600000000000000" pitchFamily="2" charset="0"/>
                          <a:ea typeface="+mn-ea"/>
                          <a:cs typeface="+mn-cs"/>
                        </a:rPr>
                        <a:t> ≥ 0.7</a:t>
                      </a:r>
                      <a:endParaRPr lang="zh-TW" altLang="en-US" sz="2400" b="0" dirty="0">
                        <a:solidFill>
                          <a:schemeClr val="tx2">
                            <a:lumMod val="50000"/>
                          </a:schemeClr>
                        </a:solidFill>
                        <a:latin typeface="Segoe Print" panose="02000600000000000000" pitchFamily="2" charset="0"/>
                        <a:ea typeface="標楷體" panose="03000509000000000000" pitchFamily="65" charset="-120"/>
                      </a:endParaRPr>
                    </a:p>
                  </a:txBody>
                  <a:tcPr marL="68580" marR="68580" marT="34290" marB="34290"/>
                </a:tc>
                <a:tc>
                  <a:txBody>
                    <a:bodyPr/>
                    <a:lstStyle/>
                    <a:p>
                      <a:pPr algn="l"/>
                      <a:r>
                        <a:rPr lang="en-US" altLang="zh-TW" sz="2400" dirty="0">
                          <a:solidFill>
                            <a:schemeClr val="tx2">
                              <a:lumMod val="50000"/>
                            </a:schemeClr>
                          </a:solidFill>
                          <a:latin typeface="標楷體" panose="03000509000000000000" pitchFamily="65" charset="-120"/>
                          <a:ea typeface="標楷體" panose="03000509000000000000" pitchFamily="65" charset="-120"/>
                        </a:rPr>
                        <a:t>FP(</a:t>
                      </a:r>
                      <a:r>
                        <a:rPr lang="zh-TW" altLang="en-US" sz="2400" dirty="0">
                          <a:solidFill>
                            <a:schemeClr val="tx2">
                              <a:lumMod val="50000"/>
                            </a:schemeClr>
                          </a:solidFill>
                          <a:latin typeface="標楷體" panose="03000509000000000000" pitchFamily="65" charset="-120"/>
                          <a:ea typeface="標楷體" panose="03000509000000000000" pitchFamily="65" charset="-120"/>
                        </a:rPr>
                        <a:t>假陽性</a:t>
                      </a:r>
                      <a:r>
                        <a:rPr lang="en-US" altLang="zh-TW" sz="2400" dirty="0">
                          <a:solidFill>
                            <a:schemeClr val="tx2">
                              <a:lumMod val="50000"/>
                            </a:schemeClr>
                          </a:solidFill>
                          <a:latin typeface="標楷體" panose="03000509000000000000" pitchFamily="65" charset="-120"/>
                          <a:ea typeface="標楷體" panose="03000509000000000000" pitchFamily="65" charset="-120"/>
                        </a:rPr>
                        <a:t>)</a:t>
                      </a:r>
                    </a:p>
                    <a:p>
                      <a:pPr algn="l"/>
                      <a:endParaRPr lang="en-US" altLang="zh-TW" sz="600" dirty="0">
                        <a:solidFill>
                          <a:schemeClr val="tx2">
                            <a:lumMod val="50000"/>
                          </a:schemeClr>
                        </a:solidFill>
                        <a:latin typeface="標楷體" panose="03000509000000000000" pitchFamily="65" charset="-120"/>
                        <a:ea typeface="標楷體" panose="03000509000000000000" pitchFamily="65" charset="-12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2000" dirty="0">
                          <a:solidFill>
                            <a:schemeClr val="tx2">
                              <a:lumMod val="50000"/>
                            </a:schemeClr>
                          </a:solidFill>
                          <a:latin typeface="標楷體" panose="03000509000000000000" pitchFamily="65" charset="-120"/>
                          <a:ea typeface="標楷體" panose="03000509000000000000" pitchFamily="65" charset="-120"/>
                        </a:rPr>
                        <a:t>圖像中存在基本事實並且模型未能檢測到對象</a:t>
                      </a:r>
                    </a:p>
                  </a:txBody>
                  <a:tcPr marL="68580" marR="68580" marT="34290" marB="34290"/>
                </a:tc>
                <a:extLst>
                  <a:ext uri="{0D108BD9-81ED-4DB2-BD59-A6C34878D82A}">
                    <a16:rowId xmlns:a16="http://schemas.microsoft.com/office/drawing/2014/main" val="3027527935"/>
                  </a:ext>
                </a:extLst>
              </a:tr>
              <a:tr h="1433487">
                <a:tc vMerge="1">
                  <a:txBody>
                    <a:bodyPr/>
                    <a:lstStyle/>
                    <a:p>
                      <a:endParaRPr lang="zh-TW" altLang="en-US" dirty="0"/>
                    </a:p>
                  </a:txBody>
                  <a:tcPr>
                    <a:solidFill>
                      <a:schemeClr val="accent4"/>
                    </a:solidFill>
                  </a:tcPr>
                </a:tc>
                <a:tc>
                  <a:txBody>
                    <a:bodyPr/>
                    <a:lstStyle/>
                    <a:p>
                      <a:pPr algn="ctr"/>
                      <a:r>
                        <a:rPr lang="zh-TW" altLang="en-US" sz="2700" dirty="0">
                          <a:solidFill>
                            <a:schemeClr val="tx2">
                              <a:lumMod val="50000"/>
                            </a:schemeClr>
                          </a:solidFill>
                          <a:latin typeface="標楷體" panose="03000509000000000000" pitchFamily="65" charset="-120"/>
                          <a:ea typeface="標楷體" panose="03000509000000000000" pitchFamily="65" charset="-120"/>
                        </a:rPr>
                        <a:t>陰性</a:t>
                      </a:r>
                    </a:p>
                  </a:txBody>
                  <a:tcPr marL="68580" marR="68580" marT="34290" marB="34290">
                    <a:solidFill>
                      <a:schemeClr val="accent4">
                        <a:lumMod val="60000"/>
                        <a:lumOff val="40000"/>
                      </a:schemeClr>
                    </a:solidFill>
                  </a:tcPr>
                </a:tc>
                <a:tc>
                  <a:txBody>
                    <a:bodyPr/>
                    <a:lstStyle/>
                    <a:p>
                      <a:pPr algn="l"/>
                      <a:r>
                        <a:rPr lang="en-US" altLang="zh-TW" sz="2400" dirty="0">
                          <a:solidFill>
                            <a:schemeClr val="tx2">
                              <a:lumMod val="50000"/>
                            </a:schemeClr>
                          </a:solidFill>
                          <a:latin typeface="標楷體" panose="03000509000000000000" pitchFamily="65" charset="-120"/>
                          <a:ea typeface="標楷體" panose="03000509000000000000" pitchFamily="65" charset="-120"/>
                        </a:rPr>
                        <a:t>FN(</a:t>
                      </a:r>
                      <a:r>
                        <a:rPr lang="zh-TW" altLang="en-US" sz="2400" dirty="0">
                          <a:solidFill>
                            <a:schemeClr val="tx2">
                              <a:lumMod val="50000"/>
                            </a:schemeClr>
                          </a:solidFill>
                          <a:latin typeface="標楷體" panose="03000509000000000000" pitchFamily="65" charset="-120"/>
                          <a:ea typeface="標楷體" panose="03000509000000000000" pitchFamily="65" charset="-120"/>
                        </a:rPr>
                        <a:t>假陰性</a:t>
                      </a:r>
                      <a:r>
                        <a:rPr lang="en-US" altLang="zh-TW" sz="2400" dirty="0">
                          <a:solidFill>
                            <a:schemeClr val="tx2">
                              <a:lumMod val="50000"/>
                            </a:schemeClr>
                          </a:solidFill>
                          <a:latin typeface="標楷體" panose="03000509000000000000" pitchFamily="65" charset="-120"/>
                          <a:ea typeface="標楷體" panose="03000509000000000000" pitchFamily="65" charset="-120"/>
                        </a:rPr>
                        <a:t>)</a:t>
                      </a:r>
                    </a:p>
                    <a:p>
                      <a:pPr algn="l"/>
                      <a:endParaRPr lang="en-US" altLang="zh-TW" sz="2000" dirty="0">
                        <a:solidFill>
                          <a:schemeClr val="tx2">
                            <a:lumMod val="50000"/>
                          </a:schemeClr>
                        </a:solidFill>
                        <a:latin typeface="標楷體" panose="03000509000000000000" pitchFamily="65" charset="-120"/>
                        <a:ea typeface="標楷體" panose="03000509000000000000" pitchFamily="65" charset="-12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2000" b="0" i="0" kern="1200" dirty="0" err="1">
                          <a:solidFill>
                            <a:schemeClr val="dk1"/>
                          </a:solidFill>
                          <a:effectLst/>
                          <a:latin typeface="Segoe Print" panose="02000600000000000000" pitchFamily="2" charset="0"/>
                          <a:ea typeface="+mn-ea"/>
                          <a:cs typeface="+mn-cs"/>
                        </a:rPr>
                        <a:t>IoU</a:t>
                      </a:r>
                      <a:r>
                        <a:rPr lang="en-US" altLang="zh-TW" sz="2000" b="0" i="0" kern="1200" dirty="0">
                          <a:solidFill>
                            <a:schemeClr val="dk1"/>
                          </a:solidFill>
                          <a:effectLst/>
                          <a:latin typeface="Segoe Print" panose="02000600000000000000" pitchFamily="2" charset="0"/>
                          <a:ea typeface="+mn-ea"/>
                          <a:cs typeface="+mn-cs"/>
                        </a:rPr>
                        <a:t> &lt; 0.7</a:t>
                      </a:r>
                      <a:endParaRPr lang="en-US" altLang="zh-TW" sz="2000" dirty="0">
                        <a:solidFill>
                          <a:schemeClr val="tx2">
                            <a:lumMod val="50000"/>
                          </a:schemeClr>
                        </a:solidFill>
                        <a:latin typeface="標楷體" panose="03000509000000000000" pitchFamily="65" charset="-120"/>
                        <a:ea typeface="標楷體" panose="03000509000000000000" pitchFamily="65" charset="-120"/>
                      </a:endParaRPr>
                    </a:p>
                    <a:p>
                      <a:pPr algn="l"/>
                      <a:endParaRPr lang="en-US" altLang="zh-TW" sz="700" dirty="0">
                        <a:solidFill>
                          <a:schemeClr val="tx2">
                            <a:lumMod val="50000"/>
                          </a:schemeClr>
                        </a:solidFill>
                        <a:latin typeface="標楷體" panose="03000509000000000000" pitchFamily="65" charset="-120"/>
                        <a:ea typeface="標楷體" panose="03000509000000000000" pitchFamily="65" charset="-120"/>
                      </a:endParaRPr>
                    </a:p>
                  </a:txBody>
                  <a:tcPr marL="68580" marR="68580" marT="34290" marB="34290"/>
                </a:tc>
                <a:tc>
                  <a:txBody>
                    <a:bodyPr/>
                    <a:lstStyle/>
                    <a:p>
                      <a:pPr algn="l"/>
                      <a:r>
                        <a:rPr lang="en-US" altLang="zh-TW" sz="2400" dirty="0">
                          <a:solidFill>
                            <a:schemeClr val="tx2">
                              <a:lumMod val="50000"/>
                            </a:schemeClr>
                          </a:solidFill>
                          <a:latin typeface="標楷體" panose="03000509000000000000" pitchFamily="65" charset="-120"/>
                          <a:ea typeface="標楷體" panose="03000509000000000000" pitchFamily="65" charset="-120"/>
                        </a:rPr>
                        <a:t>TN(</a:t>
                      </a:r>
                      <a:r>
                        <a:rPr lang="zh-TW" altLang="en-US" sz="2400" dirty="0">
                          <a:solidFill>
                            <a:schemeClr val="tx2">
                              <a:lumMod val="50000"/>
                            </a:schemeClr>
                          </a:solidFill>
                          <a:latin typeface="標楷體" panose="03000509000000000000" pitchFamily="65" charset="-120"/>
                          <a:ea typeface="標楷體" panose="03000509000000000000" pitchFamily="65" charset="-120"/>
                        </a:rPr>
                        <a:t>陰性</a:t>
                      </a:r>
                      <a:r>
                        <a:rPr lang="en-US" altLang="zh-TW" sz="2400" dirty="0">
                          <a:solidFill>
                            <a:schemeClr val="tx2">
                              <a:lumMod val="50000"/>
                            </a:schemeClr>
                          </a:solidFill>
                          <a:latin typeface="標楷體" panose="03000509000000000000" pitchFamily="65" charset="-120"/>
                          <a:ea typeface="標楷體" panose="03000509000000000000" pitchFamily="65" charset="-120"/>
                        </a:rPr>
                        <a:t>)</a:t>
                      </a:r>
                    </a:p>
                    <a:p>
                      <a:pPr algn="ctr"/>
                      <a:r>
                        <a:rPr lang="en-US" altLang="zh-TW" sz="4500" dirty="0">
                          <a:solidFill>
                            <a:schemeClr val="tx2">
                              <a:lumMod val="50000"/>
                            </a:schemeClr>
                          </a:solidFill>
                          <a:latin typeface="標楷體" panose="03000509000000000000" pitchFamily="65" charset="-120"/>
                          <a:ea typeface="標楷體" panose="03000509000000000000" pitchFamily="65" charset="-120"/>
                        </a:rPr>
                        <a:t>X</a:t>
                      </a:r>
                      <a:endParaRPr lang="zh-TW" altLang="en-US" sz="4500" dirty="0">
                        <a:solidFill>
                          <a:schemeClr val="tx2">
                            <a:lumMod val="50000"/>
                          </a:schemeClr>
                        </a:solidFill>
                        <a:latin typeface="標楷體" panose="03000509000000000000" pitchFamily="65" charset="-120"/>
                        <a:ea typeface="標楷體" panose="03000509000000000000" pitchFamily="65" charset="-120"/>
                      </a:endParaRPr>
                    </a:p>
                  </a:txBody>
                  <a:tcPr marL="68580" marR="68580" marT="34290" marB="34290"/>
                </a:tc>
                <a:extLst>
                  <a:ext uri="{0D108BD9-81ED-4DB2-BD59-A6C34878D82A}">
                    <a16:rowId xmlns:a16="http://schemas.microsoft.com/office/drawing/2014/main" val="3141955522"/>
                  </a:ext>
                </a:extLst>
              </a:tr>
            </a:tbl>
          </a:graphicData>
        </a:graphic>
      </p:graphicFrame>
      <p:cxnSp>
        <p:nvCxnSpPr>
          <p:cNvPr id="72" name="直接连接符 64">
            <a:extLst>
              <a:ext uri="{FF2B5EF4-FFF2-40B4-BE49-F238E27FC236}">
                <a16:creationId xmlns:a16="http://schemas.microsoft.com/office/drawing/2014/main" id="{ACBFC8EF-0FAD-42B1-BCAB-49A69ED51155}"/>
              </a:ext>
            </a:extLst>
          </p:cNvPr>
          <p:cNvCxnSpPr>
            <a:cxnSpLocks/>
          </p:cNvCxnSpPr>
          <p:nvPr/>
        </p:nvCxnSpPr>
        <p:spPr>
          <a:xfrm>
            <a:off x="1045543" y="601663"/>
            <a:ext cx="1510233" cy="153422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76" name="矩形 1">
            <a:extLst>
              <a:ext uri="{FF2B5EF4-FFF2-40B4-BE49-F238E27FC236}">
                <a16:creationId xmlns:a16="http://schemas.microsoft.com/office/drawing/2014/main" id="{06125108-D7A1-483A-B082-4CD9CF06776E}"/>
              </a:ext>
            </a:extLst>
          </p:cNvPr>
          <p:cNvSpPr/>
          <p:nvPr/>
        </p:nvSpPr>
        <p:spPr>
          <a:xfrm>
            <a:off x="-17915" y="273898"/>
            <a:ext cx="144463" cy="144463"/>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pPr>
            <a:endParaRPr lang="zh-CN" altLang="en-US">
              <a:solidFill>
                <a:prstClr val="white"/>
              </a:solidFill>
            </a:endParaRPr>
          </a:p>
        </p:txBody>
      </p:sp>
      <p:sp>
        <p:nvSpPr>
          <p:cNvPr id="77" name="矩形 2">
            <a:extLst>
              <a:ext uri="{FF2B5EF4-FFF2-40B4-BE49-F238E27FC236}">
                <a16:creationId xmlns:a16="http://schemas.microsoft.com/office/drawing/2014/main" id="{FC8196C7-A9D5-4F7D-B1A6-7AE92B963130}"/>
              </a:ext>
            </a:extLst>
          </p:cNvPr>
          <p:cNvSpPr/>
          <p:nvPr/>
        </p:nvSpPr>
        <p:spPr>
          <a:xfrm>
            <a:off x="180523" y="273898"/>
            <a:ext cx="144462" cy="14446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pPr>
            <a:endParaRPr lang="zh-CN" altLang="en-US">
              <a:solidFill>
                <a:prstClr val="white"/>
              </a:solidFill>
            </a:endParaRPr>
          </a:p>
        </p:txBody>
      </p:sp>
      <p:sp>
        <p:nvSpPr>
          <p:cNvPr id="78" name="矩形 3">
            <a:extLst>
              <a:ext uri="{FF2B5EF4-FFF2-40B4-BE49-F238E27FC236}">
                <a16:creationId xmlns:a16="http://schemas.microsoft.com/office/drawing/2014/main" id="{8C97C0C6-345A-463E-885E-D2BAF052B878}"/>
              </a:ext>
            </a:extLst>
          </p:cNvPr>
          <p:cNvSpPr/>
          <p:nvPr/>
        </p:nvSpPr>
        <p:spPr>
          <a:xfrm>
            <a:off x="378960" y="273898"/>
            <a:ext cx="142875" cy="14446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pPr>
            <a:endParaRPr lang="zh-CN" altLang="en-US">
              <a:solidFill>
                <a:prstClr val="white"/>
              </a:solidFill>
            </a:endParaRPr>
          </a:p>
        </p:txBody>
      </p:sp>
      <p:sp>
        <p:nvSpPr>
          <p:cNvPr id="79" name="矩形 4">
            <a:extLst>
              <a:ext uri="{FF2B5EF4-FFF2-40B4-BE49-F238E27FC236}">
                <a16:creationId xmlns:a16="http://schemas.microsoft.com/office/drawing/2014/main" id="{D6778DB6-4BAD-488D-96C7-DF17B4F43C66}"/>
              </a:ext>
            </a:extLst>
          </p:cNvPr>
          <p:cNvSpPr/>
          <p:nvPr/>
        </p:nvSpPr>
        <p:spPr>
          <a:xfrm>
            <a:off x="575810" y="273898"/>
            <a:ext cx="144463" cy="14446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pPr>
            <a:endParaRPr lang="zh-CN" altLang="en-US">
              <a:solidFill>
                <a:prstClr val="white"/>
              </a:solidFill>
            </a:endParaRPr>
          </a:p>
        </p:txBody>
      </p:sp>
      <p:sp>
        <p:nvSpPr>
          <p:cNvPr id="80" name="矩形 5">
            <a:extLst>
              <a:ext uri="{FF2B5EF4-FFF2-40B4-BE49-F238E27FC236}">
                <a16:creationId xmlns:a16="http://schemas.microsoft.com/office/drawing/2014/main" id="{2B9BBC5C-FE99-4432-B4C8-BBF01724653E}"/>
              </a:ext>
            </a:extLst>
          </p:cNvPr>
          <p:cNvSpPr/>
          <p:nvPr/>
        </p:nvSpPr>
        <p:spPr>
          <a:xfrm>
            <a:off x="774248" y="273898"/>
            <a:ext cx="144462" cy="14446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pPr>
            <a:endParaRPr lang="zh-CN" altLang="en-US">
              <a:solidFill>
                <a:prstClr val="white"/>
              </a:solidFill>
            </a:endParaRPr>
          </a:p>
        </p:txBody>
      </p:sp>
      <p:cxnSp>
        <p:nvCxnSpPr>
          <p:cNvPr id="81" name="直接连接符 51">
            <a:extLst>
              <a:ext uri="{FF2B5EF4-FFF2-40B4-BE49-F238E27FC236}">
                <a16:creationId xmlns:a16="http://schemas.microsoft.com/office/drawing/2014/main" id="{F5106ECD-2C33-4F1A-8AB4-EB6C4118D4E7}"/>
              </a:ext>
            </a:extLst>
          </p:cNvPr>
          <p:cNvCxnSpPr>
            <a:cxnSpLocks/>
          </p:cNvCxnSpPr>
          <p:nvPr/>
        </p:nvCxnSpPr>
        <p:spPr>
          <a:xfrm flipH="1">
            <a:off x="5610225" y="346924"/>
            <a:ext cx="3209474" cy="0"/>
          </a:xfrm>
          <a:prstGeom prst="line">
            <a:avLst/>
          </a:prstGeom>
          <a:ln>
            <a:solidFill>
              <a:schemeClr val="tx2"/>
            </a:solidFill>
            <a:prstDash val="dashDot"/>
            <a:headEnd type="none" w="sm" len="sm"/>
            <a:tailEnd type="oval" w="sm" len="sm"/>
          </a:ln>
        </p:spPr>
        <p:style>
          <a:lnRef idx="1">
            <a:schemeClr val="accent1"/>
          </a:lnRef>
          <a:fillRef idx="0">
            <a:schemeClr val="accent1"/>
          </a:fillRef>
          <a:effectRef idx="0">
            <a:schemeClr val="accent1"/>
          </a:effectRef>
          <a:fontRef idx="minor">
            <a:schemeClr val="tx1"/>
          </a:fontRef>
        </p:style>
      </p:cxnSp>
      <p:sp>
        <p:nvSpPr>
          <p:cNvPr id="82" name="TextBox 49">
            <a:extLst>
              <a:ext uri="{FF2B5EF4-FFF2-40B4-BE49-F238E27FC236}">
                <a16:creationId xmlns:a16="http://schemas.microsoft.com/office/drawing/2014/main" id="{92C2C8CF-AD2A-4115-83FF-3A0164544761}"/>
              </a:ext>
            </a:extLst>
          </p:cNvPr>
          <p:cNvSpPr txBox="1">
            <a:spLocks noChangeArrowheads="1"/>
          </p:cNvSpPr>
          <p:nvPr/>
        </p:nvSpPr>
        <p:spPr bwMode="auto">
          <a:xfrm>
            <a:off x="969222" y="146298"/>
            <a:ext cx="4397022" cy="461665"/>
          </a:xfrm>
          <a:prstGeom prst="rect">
            <a:avLst/>
          </a:prstGeom>
          <a:noFill/>
          <a:ln>
            <a:noFill/>
          </a:ln>
        </p:spPr>
        <p:txBody>
          <a:bodyPr wrap="square">
            <a:spAutoFit/>
          </a:bodyPr>
          <a:lstStyle/>
          <a:p>
            <a:pPr algn="dist"/>
            <a:r>
              <a:rPr lang="en-US" altLang="zh-TW" sz="2400" b="1" dirty="0">
                <a:solidFill>
                  <a:schemeClr val="tx2">
                    <a:lumMod val="50000"/>
                  </a:schemeClr>
                </a:solidFill>
                <a:latin typeface="Segoe Script" panose="030B0504020000000003" pitchFamily="66" charset="0"/>
                <a:ea typeface="標楷體" panose="03000509000000000000" pitchFamily="65" charset="-120"/>
              </a:rPr>
              <a:t>Intersection over Union</a:t>
            </a:r>
          </a:p>
        </p:txBody>
      </p:sp>
      <p:sp>
        <p:nvSpPr>
          <p:cNvPr id="64" name="橢圓 16">
            <a:extLst>
              <a:ext uri="{FF2B5EF4-FFF2-40B4-BE49-F238E27FC236}">
                <a16:creationId xmlns:a16="http://schemas.microsoft.com/office/drawing/2014/main" id="{E95D0BC6-FD59-4475-BEA5-8CACCA73F4B9}"/>
              </a:ext>
            </a:extLst>
          </p:cNvPr>
          <p:cNvSpPr/>
          <p:nvPr/>
        </p:nvSpPr>
        <p:spPr>
          <a:xfrm>
            <a:off x="8251998" y="4482809"/>
            <a:ext cx="792088" cy="62753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dirty="0">
                <a:ln w="0"/>
                <a:solidFill>
                  <a:schemeClr val="tx2">
                    <a:lumMod val="50000"/>
                  </a:schemeClr>
                </a:solidFill>
                <a:effectLst>
                  <a:outerShdw blurRad="38100" dist="19050" dir="2700000" algn="tl" rotWithShape="0">
                    <a:schemeClr val="dk1">
                      <a:alpha val="40000"/>
                    </a:schemeClr>
                  </a:outerShdw>
                </a:effectLst>
                <a:latin typeface="Segoe Print" panose="02000600000000000000" pitchFamily="2" charset="0"/>
                <a:ea typeface="標楷體" panose="03000509000000000000" pitchFamily="65" charset="-120"/>
              </a:rPr>
              <a:t>38</a:t>
            </a:r>
            <a:endParaRPr lang="zh-TW" altLang="en-US" sz="2000" dirty="0">
              <a:ln w="0"/>
              <a:solidFill>
                <a:schemeClr val="tx2">
                  <a:lumMod val="50000"/>
                </a:schemeClr>
              </a:solidFill>
              <a:effectLst>
                <a:outerShdw blurRad="38100" dist="19050" dir="2700000" algn="tl" rotWithShape="0">
                  <a:schemeClr val="dk1">
                    <a:alpha val="40000"/>
                  </a:schemeClr>
                </a:outerShdw>
              </a:effectLst>
              <a:latin typeface="Segoe Print" panose="02000600000000000000" pitchFamily="2" charset="0"/>
              <a:ea typeface="標楷體" panose="03000509000000000000" pitchFamily="65" charset="-120"/>
            </a:endParaRPr>
          </a:p>
        </p:txBody>
      </p:sp>
    </p:spTree>
    <p:extLst>
      <p:ext uri="{BB962C8B-B14F-4D97-AF65-F5344CB8AC3E}">
        <p14:creationId xmlns:p14="http://schemas.microsoft.com/office/powerpoint/2010/main" val="52699734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6"/>
                                        </p:tgtEl>
                                        <p:attrNameLst>
                                          <p:attrName>style.visibility</p:attrName>
                                        </p:attrNameLst>
                                      </p:cBhvr>
                                      <p:to>
                                        <p:strVal val="visible"/>
                                      </p:to>
                                    </p:set>
                                    <p:anim calcmode="lin" valueType="num">
                                      <p:cBhvr additive="base">
                                        <p:cTn id="7" dur="100" fill="hold"/>
                                        <p:tgtEl>
                                          <p:spTgt spid="76"/>
                                        </p:tgtEl>
                                        <p:attrNameLst>
                                          <p:attrName>ppt_x</p:attrName>
                                        </p:attrNameLst>
                                      </p:cBhvr>
                                      <p:tavLst>
                                        <p:tav tm="0">
                                          <p:val>
                                            <p:strVal val="0-#ppt_w/2"/>
                                          </p:val>
                                        </p:tav>
                                        <p:tav tm="100000">
                                          <p:val>
                                            <p:strVal val="#ppt_x"/>
                                          </p:val>
                                        </p:tav>
                                      </p:tavLst>
                                    </p:anim>
                                    <p:anim calcmode="lin" valueType="num">
                                      <p:cBhvr additive="base">
                                        <p:cTn id="8" dur="100" fill="hold"/>
                                        <p:tgtEl>
                                          <p:spTgt spid="76"/>
                                        </p:tgtEl>
                                        <p:attrNameLst>
                                          <p:attrName>ppt_y</p:attrName>
                                        </p:attrNameLst>
                                      </p:cBhvr>
                                      <p:tavLst>
                                        <p:tav tm="0">
                                          <p:val>
                                            <p:strVal val="#ppt_y"/>
                                          </p:val>
                                        </p:tav>
                                        <p:tav tm="100000">
                                          <p:val>
                                            <p:strVal val="#ppt_y"/>
                                          </p:val>
                                        </p:tav>
                                      </p:tavLst>
                                    </p:anim>
                                  </p:childTnLst>
                                </p:cTn>
                              </p:par>
                            </p:childTnLst>
                          </p:cTn>
                        </p:par>
                        <p:par>
                          <p:cTn id="9" fill="hold">
                            <p:stCondLst>
                              <p:cond delay="100"/>
                            </p:stCondLst>
                            <p:childTnLst>
                              <p:par>
                                <p:cTn id="10" presetID="2" presetClass="entr" presetSubtype="8" fill="hold" grpId="0" nodeType="afterEffect">
                                  <p:stCondLst>
                                    <p:cond delay="0"/>
                                  </p:stCondLst>
                                  <p:childTnLst>
                                    <p:set>
                                      <p:cBhvr>
                                        <p:cTn id="11" dur="1" fill="hold">
                                          <p:stCondLst>
                                            <p:cond delay="0"/>
                                          </p:stCondLst>
                                        </p:cTn>
                                        <p:tgtEl>
                                          <p:spTgt spid="77"/>
                                        </p:tgtEl>
                                        <p:attrNameLst>
                                          <p:attrName>style.visibility</p:attrName>
                                        </p:attrNameLst>
                                      </p:cBhvr>
                                      <p:to>
                                        <p:strVal val="visible"/>
                                      </p:to>
                                    </p:set>
                                    <p:anim calcmode="lin" valueType="num">
                                      <p:cBhvr additive="base">
                                        <p:cTn id="12" dur="100" fill="hold"/>
                                        <p:tgtEl>
                                          <p:spTgt spid="77"/>
                                        </p:tgtEl>
                                        <p:attrNameLst>
                                          <p:attrName>ppt_x</p:attrName>
                                        </p:attrNameLst>
                                      </p:cBhvr>
                                      <p:tavLst>
                                        <p:tav tm="0">
                                          <p:val>
                                            <p:strVal val="0-#ppt_w/2"/>
                                          </p:val>
                                        </p:tav>
                                        <p:tav tm="100000">
                                          <p:val>
                                            <p:strVal val="#ppt_x"/>
                                          </p:val>
                                        </p:tav>
                                      </p:tavLst>
                                    </p:anim>
                                    <p:anim calcmode="lin" valueType="num">
                                      <p:cBhvr additive="base">
                                        <p:cTn id="13" dur="100" fill="hold"/>
                                        <p:tgtEl>
                                          <p:spTgt spid="77"/>
                                        </p:tgtEl>
                                        <p:attrNameLst>
                                          <p:attrName>ppt_y</p:attrName>
                                        </p:attrNameLst>
                                      </p:cBhvr>
                                      <p:tavLst>
                                        <p:tav tm="0">
                                          <p:val>
                                            <p:strVal val="#ppt_y"/>
                                          </p:val>
                                        </p:tav>
                                        <p:tav tm="100000">
                                          <p:val>
                                            <p:strVal val="#ppt_y"/>
                                          </p:val>
                                        </p:tav>
                                      </p:tavLst>
                                    </p:anim>
                                  </p:childTnLst>
                                </p:cTn>
                              </p:par>
                            </p:childTnLst>
                          </p:cTn>
                        </p:par>
                        <p:par>
                          <p:cTn id="14" fill="hold">
                            <p:stCondLst>
                              <p:cond delay="200"/>
                            </p:stCondLst>
                            <p:childTnLst>
                              <p:par>
                                <p:cTn id="15" presetID="2" presetClass="entr" presetSubtype="8" fill="hold" grpId="0" nodeType="afterEffect">
                                  <p:stCondLst>
                                    <p:cond delay="0"/>
                                  </p:stCondLst>
                                  <p:childTnLst>
                                    <p:set>
                                      <p:cBhvr>
                                        <p:cTn id="16" dur="1" fill="hold">
                                          <p:stCondLst>
                                            <p:cond delay="0"/>
                                          </p:stCondLst>
                                        </p:cTn>
                                        <p:tgtEl>
                                          <p:spTgt spid="78"/>
                                        </p:tgtEl>
                                        <p:attrNameLst>
                                          <p:attrName>style.visibility</p:attrName>
                                        </p:attrNameLst>
                                      </p:cBhvr>
                                      <p:to>
                                        <p:strVal val="visible"/>
                                      </p:to>
                                    </p:set>
                                    <p:anim calcmode="lin" valueType="num">
                                      <p:cBhvr additive="base">
                                        <p:cTn id="17" dur="100" fill="hold"/>
                                        <p:tgtEl>
                                          <p:spTgt spid="78"/>
                                        </p:tgtEl>
                                        <p:attrNameLst>
                                          <p:attrName>ppt_x</p:attrName>
                                        </p:attrNameLst>
                                      </p:cBhvr>
                                      <p:tavLst>
                                        <p:tav tm="0">
                                          <p:val>
                                            <p:strVal val="0-#ppt_w/2"/>
                                          </p:val>
                                        </p:tav>
                                        <p:tav tm="100000">
                                          <p:val>
                                            <p:strVal val="#ppt_x"/>
                                          </p:val>
                                        </p:tav>
                                      </p:tavLst>
                                    </p:anim>
                                    <p:anim calcmode="lin" valueType="num">
                                      <p:cBhvr additive="base">
                                        <p:cTn id="18" dur="100" fill="hold"/>
                                        <p:tgtEl>
                                          <p:spTgt spid="78"/>
                                        </p:tgtEl>
                                        <p:attrNameLst>
                                          <p:attrName>ppt_y</p:attrName>
                                        </p:attrNameLst>
                                      </p:cBhvr>
                                      <p:tavLst>
                                        <p:tav tm="0">
                                          <p:val>
                                            <p:strVal val="#ppt_y"/>
                                          </p:val>
                                        </p:tav>
                                        <p:tav tm="100000">
                                          <p:val>
                                            <p:strVal val="#ppt_y"/>
                                          </p:val>
                                        </p:tav>
                                      </p:tavLst>
                                    </p:anim>
                                  </p:childTnLst>
                                </p:cTn>
                              </p:par>
                            </p:childTnLst>
                          </p:cTn>
                        </p:par>
                        <p:par>
                          <p:cTn id="19" fill="hold">
                            <p:stCondLst>
                              <p:cond delay="300"/>
                            </p:stCondLst>
                            <p:childTnLst>
                              <p:par>
                                <p:cTn id="20" presetID="2" presetClass="entr" presetSubtype="8" fill="hold" grpId="0" nodeType="afterEffect">
                                  <p:stCondLst>
                                    <p:cond delay="0"/>
                                  </p:stCondLst>
                                  <p:childTnLst>
                                    <p:set>
                                      <p:cBhvr>
                                        <p:cTn id="21" dur="1" fill="hold">
                                          <p:stCondLst>
                                            <p:cond delay="0"/>
                                          </p:stCondLst>
                                        </p:cTn>
                                        <p:tgtEl>
                                          <p:spTgt spid="79"/>
                                        </p:tgtEl>
                                        <p:attrNameLst>
                                          <p:attrName>style.visibility</p:attrName>
                                        </p:attrNameLst>
                                      </p:cBhvr>
                                      <p:to>
                                        <p:strVal val="visible"/>
                                      </p:to>
                                    </p:set>
                                    <p:anim calcmode="lin" valueType="num">
                                      <p:cBhvr additive="base">
                                        <p:cTn id="22" dur="100" fill="hold"/>
                                        <p:tgtEl>
                                          <p:spTgt spid="79"/>
                                        </p:tgtEl>
                                        <p:attrNameLst>
                                          <p:attrName>ppt_x</p:attrName>
                                        </p:attrNameLst>
                                      </p:cBhvr>
                                      <p:tavLst>
                                        <p:tav tm="0">
                                          <p:val>
                                            <p:strVal val="0-#ppt_w/2"/>
                                          </p:val>
                                        </p:tav>
                                        <p:tav tm="100000">
                                          <p:val>
                                            <p:strVal val="#ppt_x"/>
                                          </p:val>
                                        </p:tav>
                                      </p:tavLst>
                                    </p:anim>
                                    <p:anim calcmode="lin" valueType="num">
                                      <p:cBhvr additive="base">
                                        <p:cTn id="23" dur="100" fill="hold"/>
                                        <p:tgtEl>
                                          <p:spTgt spid="79"/>
                                        </p:tgtEl>
                                        <p:attrNameLst>
                                          <p:attrName>ppt_y</p:attrName>
                                        </p:attrNameLst>
                                      </p:cBhvr>
                                      <p:tavLst>
                                        <p:tav tm="0">
                                          <p:val>
                                            <p:strVal val="#ppt_y"/>
                                          </p:val>
                                        </p:tav>
                                        <p:tav tm="100000">
                                          <p:val>
                                            <p:strVal val="#ppt_y"/>
                                          </p:val>
                                        </p:tav>
                                      </p:tavLst>
                                    </p:anim>
                                  </p:childTnLst>
                                </p:cTn>
                              </p:par>
                            </p:childTnLst>
                          </p:cTn>
                        </p:par>
                        <p:par>
                          <p:cTn id="24" fill="hold">
                            <p:stCondLst>
                              <p:cond delay="400"/>
                            </p:stCondLst>
                            <p:childTnLst>
                              <p:par>
                                <p:cTn id="25" presetID="2" presetClass="entr" presetSubtype="8" fill="hold" grpId="0" nodeType="afterEffect">
                                  <p:stCondLst>
                                    <p:cond delay="0"/>
                                  </p:stCondLst>
                                  <p:childTnLst>
                                    <p:set>
                                      <p:cBhvr>
                                        <p:cTn id="26" dur="1" fill="hold">
                                          <p:stCondLst>
                                            <p:cond delay="0"/>
                                          </p:stCondLst>
                                        </p:cTn>
                                        <p:tgtEl>
                                          <p:spTgt spid="80"/>
                                        </p:tgtEl>
                                        <p:attrNameLst>
                                          <p:attrName>style.visibility</p:attrName>
                                        </p:attrNameLst>
                                      </p:cBhvr>
                                      <p:to>
                                        <p:strVal val="visible"/>
                                      </p:to>
                                    </p:set>
                                    <p:anim calcmode="lin" valueType="num">
                                      <p:cBhvr additive="base">
                                        <p:cTn id="27" dur="100" fill="hold"/>
                                        <p:tgtEl>
                                          <p:spTgt spid="80"/>
                                        </p:tgtEl>
                                        <p:attrNameLst>
                                          <p:attrName>ppt_x</p:attrName>
                                        </p:attrNameLst>
                                      </p:cBhvr>
                                      <p:tavLst>
                                        <p:tav tm="0">
                                          <p:val>
                                            <p:strVal val="0-#ppt_w/2"/>
                                          </p:val>
                                        </p:tav>
                                        <p:tav tm="100000">
                                          <p:val>
                                            <p:strVal val="#ppt_x"/>
                                          </p:val>
                                        </p:tav>
                                      </p:tavLst>
                                    </p:anim>
                                    <p:anim calcmode="lin" valueType="num">
                                      <p:cBhvr additive="base">
                                        <p:cTn id="28" dur="100" fill="hold"/>
                                        <p:tgtEl>
                                          <p:spTgt spid="80"/>
                                        </p:tgtEl>
                                        <p:attrNameLst>
                                          <p:attrName>ppt_y</p:attrName>
                                        </p:attrNameLst>
                                      </p:cBhvr>
                                      <p:tavLst>
                                        <p:tav tm="0">
                                          <p:val>
                                            <p:strVal val="#ppt_y"/>
                                          </p:val>
                                        </p:tav>
                                        <p:tav tm="100000">
                                          <p:val>
                                            <p:strVal val="#ppt_y"/>
                                          </p:val>
                                        </p:tav>
                                      </p:tavLst>
                                    </p:anim>
                                  </p:childTnLst>
                                </p:cTn>
                              </p:par>
                            </p:childTnLst>
                          </p:cTn>
                        </p:par>
                        <p:par>
                          <p:cTn id="29" fill="hold">
                            <p:stCondLst>
                              <p:cond delay="500"/>
                            </p:stCondLst>
                            <p:childTnLst>
                              <p:par>
                                <p:cTn id="30" presetID="22" presetClass="entr" presetSubtype="2" fill="hold" nodeType="afterEffect">
                                  <p:stCondLst>
                                    <p:cond delay="0"/>
                                  </p:stCondLst>
                                  <p:childTnLst>
                                    <p:set>
                                      <p:cBhvr>
                                        <p:cTn id="31" dur="1" fill="hold">
                                          <p:stCondLst>
                                            <p:cond delay="0"/>
                                          </p:stCondLst>
                                        </p:cTn>
                                        <p:tgtEl>
                                          <p:spTgt spid="81"/>
                                        </p:tgtEl>
                                        <p:attrNameLst>
                                          <p:attrName>style.visibility</p:attrName>
                                        </p:attrNameLst>
                                      </p:cBhvr>
                                      <p:to>
                                        <p:strVal val="visible"/>
                                      </p:to>
                                    </p:set>
                                    <p:animEffect transition="in" filter="wipe(right)">
                                      <p:cBhvr>
                                        <p:cTn id="32" dur="300"/>
                                        <p:tgtEl>
                                          <p:spTgt spid="81"/>
                                        </p:tgtEl>
                                      </p:cBhvr>
                                    </p:animEffect>
                                  </p:childTnLst>
                                </p:cTn>
                              </p:par>
                            </p:childTnLst>
                          </p:cTn>
                        </p:par>
                        <p:par>
                          <p:cTn id="33" fill="hold">
                            <p:stCondLst>
                              <p:cond delay="800"/>
                            </p:stCondLst>
                            <p:childTnLst>
                              <p:par>
                                <p:cTn id="34" presetID="12" presetClass="entr" presetSubtype="4" fill="hold" grpId="0" nodeType="afterEffect">
                                  <p:stCondLst>
                                    <p:cond delay="0"/>
                                  </p:stCondLst>
                                  <p:childTnLst>
                                    <p:set>
                                      <p:cBhvr>
                                        <p:cTn id="35" dur="1" fill="hold">
                                          <p:stCondLst>
                                            <p:cond delay="0"/>
                                          </p:stCondLst>
                                        </p:cTn>
                                        <p:tgtEl>
                                          <p:spTgt spid="82"/>
                                        </p:tgtEl>
                                        <p:attrNameLst>
                                          <p:attrName>style.visibility</p:attrName>
                                        </p:attrNameLst>
                                      </p:cBhvr>
                                      <p:to>
                                        <p:strVal val="visible"/>
                                      </p:to>
                                    </p:set>
                                    <p:anim calcmode="lin" valueType="num">
                                      <p:cBhvr additive="base">
                                        <p:cTn id="36" dur="300"/>
                                        <p:tgtEl>
                                          <p:spTgt spid="82"/>
                                        </p:tgtEl>
                                        <p:attrNameLst>
                                          <p:attrName>ppt_y</p:attrName>
                                        </p:attrNameLst>
                                      </p:cBhvr>
                                      <p:tavLst>
                                        <p:tav tm="0">
                                          <p:val>
                                            <p:strVal val="#ppt_y+#ppt_h*1.125000"/>
                                          </p:val>
                                        </p:tav>
                                        <p:tav tm="100000">
                                          <p:val>
                                            <p:strVal val="#ppt_y"/>
                                          </p:val>
                                        </p:tav>
                                      </p:tavLst>
                                    </p:anim>
                                    <p:animEffect transition="in" filter="wipe(up)">
                                      <p:cBhvr>
                                        <p:cTn id="37" dur="300"/>
                                        <p:tgtEl>
                                          <p:spTgt spid="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P spid="77" grpId="0" animBg="1"/>
      <p:bldP spid="78" grpId="0" animBg="1"/>
      <p:bldP spid="79" grpId="0" animBg="1"/>
      <p:bldP spid="80" grpId="0" animBg="1"/>
      <p:bldP spid="82" grpId="0"/>
    </p:bldLst>
  </p:timing>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64000"/>
            <a:lum/>
          </a:blip>
          <a:srcRect/>
          <a:stretch>
            <a:fillRect l="-10000" r="-10000"/>
          </a:stretch>
        </a:blipFill>
        <a:effectLst/>
      </p:bgPr>
    </p:bg>
    <p:spTree>
      <p:nvGrpSpPr>
        <p:cNvPr id="1" name=""/>
        <p:cNvGrpSpPr/>
        <p:nvPr/>
      </p:nvGrpSpPr>
      <p:grpSpPr>
        <a:xfrm>
          <a:off x="0" y="0"/>
          <a:ext cx="0" cy="0"/>
          <a:chOff x="0" y="0"/>
          <a:chExt cx="0" cy="0"/>
        </a:xfrm>
      </p:grpSpPr>
      <p:cxnSp>
        <p:nvCxnSpPr>
          <p:cNvPr id="3" name="直接连接符 2"/>
          <p:cNvCxnSpPr/>
          <p:nvPr/>
        </p:nvCxnSpPr>
        <p:spPr>
          <a:xfrm rot="16741234" flipH="1">
            <a:off x="420874" y="3044400"/>
            <a:ext cx="158252" cy="35854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rot="16741234" flipH="1">
            <a:off x="135716" y="2902603"/>
            <a:ext cx="318924" cy="1829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rot="16741234" flipV="1">
            <a:off x="11170" y="2412621"/>
            <a:ext cx="423405" cy="27129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rot="16741234">
            <a:off x="417976" y="3400013"/>
            <a:ext cx="303566" cy="19991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rot="16741234" flipH="1">
            <a:off x="386603" y="3795405"/>
            <a:ext cx="223442" cy="11229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a:cxnSpLocks/>
          </p:cNvCxnSpPr>
          <p:nvPr/>
        </p:nvCxnSpPr>
        <p:spPr>
          <a:xfrm rot="16741234" flipV="1">
            <a:off x="157264" y="4912765"/>
            <a:ext cx="651662" cy="16334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rot="16741234" flipH="1" flipV="1">
            <a:off x="464721" y="4318364"/>
            <a:ext cx="391484" cy="33754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rot="16741234" flipV="1">
            <a:off x="589625" y="3959806"/>
            <a:ext cx="202614" cy="35827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rot="16741234">
            <a:off x="213921" y="3509616"/>
            <a:ext cx="96254" cy="36279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rot="16741234">
            <a:off x="32885" y="3434243"/>
            <a:ext cx="303566" cy="19991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a:stCxn id="22" idx="2"/>
          </p:cNvCxnSpPr>
          <p:nvPr/>
        </p:nvCxnSpPr>
        <p:spPr>
          <a:xfrm rot="16741234">
            <a:off x="779064" y="2418163"/>
            <a:ext cx="420315" cy="3383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a:endCxn id="22" idx="6"/>
          </p:cNvCxnSpPr>
          <p:nvPr/>
        </p:nvCxnSpPr>
        <p:spPr>
          <a:xfrm rot="16741234" flipV="1">
            <a:off x="944415" y="2698038"/>
            <a:ext cx="274547" cy="35452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rot="16741234" flipH="1" flipV="1">
            <a:off x="770642" y="2949793"/>
            <a:ext cx="378995" cy="49383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rot="16741234">
            <a:off x="-377607" y="4201779"/>
            <a:ext cx="364700" cy="2310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rot="16741234" flipH="1">
            <a:off x="-254363" y="4439310"/>
            <a:ext cx="313595" cy="26901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rot="16741234">
            <a:off x="-151185" y="3816624"/>
            <a:ext cx="260588" cy="11135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0" name="椭圆 19"/>
          <p:cNvSpPr/>
          <p:nvPr/>
        </p:nvSpPr>
        <p:spPr>
          <a:xfrm rot="16741234" flipH="1">
            <a:off x="83516" y="2226968"/>
            <a:ext cx="91512" cy="91512"/>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a:p>
        </p:txBody>
      </p:sp>
      <p:sp>
        <p:nvSpPr>
          <p:cNvPr id="21" name="椭圆 20"/>
          <p:cNvSpPr/>
          <p:nvPr/>
        </p:nvSpPr>
        <p:spPr>
          <a:xfrm rot="16741234" flipH="1">
            <a:off x="268519" y="2700075"/>
            <a:ext cx="127549" cy="127549"/>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rot="16741234" flipH="1">
            <a:off x="897429" y="2639537"/>
            <a:ext cx="72847" cy="72847"/>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a:p>
        </p:txBody>
      </p:sp>
      <p:sp>
        <p:nvSpPr>
          <p:cNvPr id="23" name="椭圆 22"/>
          <p:cNvSpPr/>
          <p:nvPr/>
        </p:nvSpPr>
        <p:spPr>
          <a:xfrm rot="16741234" flipH="1">
            <a:off x="262715" y="3034632"/>
            <a:ext cx="91512" cy="91512"/>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a:p>
        </p:txBody>
      </p:sp>
      <p:sp>
        <p:nvSpPr>
          <p:cNvPr id="24" name="椭圆 23"/>
          <p:cNvSpPr/>
          <p:nvPr/>
        </p:nvSpPr>
        <p:spPr>
          <a:xfrm rot="16741234" flipH="1">
            <a:off x="1019166" y="2174518"/>
            <a:ext cx="127549" cy="127549"/>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nvSpPr>
        <p:spPr>
          <a:xfrm rot="16741234" flipH="1">
            <a:off x="23814" y="3679952"/>
            <a:ext cx="72847" cy="72847"/>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rot="16741234" flipH="1">
            <a:off x="9086529" y="594003"/>
            <a:ext cx="89015" cy="8901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p:nvPr/>
        </p:nvSpPr>
        <p:spPr>
          <a:xfrm rot="16741234" flipH="1">
            <a:off x="625917" y="3308068"/>
            <a:ext cx="127549" cy="127549"/>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p:nvPr/>
        </p:nvSpPr>
        <p:spPr>
          <a:xfrm rot="16741234">
            <a:off x="-582458" y="4895759"/>
            <a:ext cx="72847" cy="72847"/>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a:p>
        </p:txBody>
      </p:sp>
      <p:sp>
        <p:nvSpPr>
          <p:cNvPr id="33" name="椭圆 32"/>
          <p:cNvSpPr/>
          <p:nvPr/>
        </p:nvSpPr>
        <p:spPr>
          <a:xfrm rot="16741234">
            <a:off x="-8181" y="4741034"/>
            <a:ext cx="91512" cy="9151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p:cNvSpPr/>
          <p:nvPr/>
        </p:nvSpPr>
        <p:spPr>
          <a:xfrm rot="16741234">
            <a:off x="-162203" y="3977229"/>
            <a:ext cx="72847" cy="72847"/>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p:nvPr/>
        </p:nvSpPr>
        <p:spPr>
          <a:xfrm rot="16741234">
            <a:off x="-268477" y="4326463"/>
            <a:ext cx="78935" cy="7893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p:cNvSpPr/>
          <p:nvPr/>
        </p:nvSpPr>
        <p:spPr>
          <a:xfrm rot="16741234">
            <a:off x="836945" y="4260135"/>
            <a:ext cx="72847" cy="72847"/>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p:nvPr/>
        </p:nvSpPr>
        <p:spPr>
          <a:xfrm rot="16741234">
            <a:off x="307945" y="4241416"/>
            <a:ext cx="96600" cy="96600"/>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rot="16741234">
            <a:off x="426541" y="4563956"/>
            <a:ext cx="127549" cy="127549"/>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rot="16741234" flipH="1">
            <a:off x="450566" y="3923790"/>
            <a:ext cx="127549" cy="127549"/>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p:nvPr/>
        </p:nvSpPr>
        <p:spPr>
          <a:xfrm rot="16741234" flipH="1">
            <a:off x="407954" y="3605921"/>
            <a:ext cx="109377" cy="109377"/>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p:cNvSpPr/>
          <p:nvPr/>
        </p:nvSpPr>
        <p:spPr>
          <a:xfrm rot="16741234" flipH="1">
            <a:off x="1383213" y="2677580"/>
            <a:ext cx="91512" cy="91512"/>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a:p>
        </p:txBody>
      </p:sp>
      <p:sp>
        <p:nvSpPr>
          <p:cNvPr id="44" name="椭圆 43"/>
          <p:cNvSpPr/>
          <p:nvPr/>
        </p:nvSpPr>
        <p:spPr>
          <a:xfrm rot="16741234" flipH="1">
            <a:off x="8598750" y="294363"/>
            <a:ext cx="72847" cy="72847"/>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a:p>
        </p:txBody>
      </p:sp>
      <p:sp>
        <p:nvSpPr>
          <p:cNvPr id="46" name="椭圆 45"/>
          <p:cNvSpPr/>
          <p:nvPr/>
        </p:nvSpPr>
        <p:spPr>
          <a:xfrm rot="16741234">
            <a:off x="1084231" y="4606807"/>
            <a:ext cx="78935" cy="7893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rot="16741234">
            <a:off x="626416" y="4964473"/>
            <a:ext cx="78935" cy="7893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rot="16741234" flipH="1">
            <a:off x="9024267" y="233268"/>
            <a:ext cx="111670" cy="11167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rot="16741234" flipH="1">
            <a:off x="-43360" y="2902594"/>
            <a:ext cx="78935" cy="7893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rot="16741234" flipH="1">
            <a:off x="-114815" y="3358526"/>
            <a:ext cx="78935" cy="7893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3" name="组合 52"/>
          <p:cNvGrpSpPr/>
          <p:nvPr/>
        </p:nvGrpSpPr>
        <p:grpSpPr>
          <a:xfrm rot="16741234">
            <a:off x="-1426438" y="3535386"/>
            <a:ext cx="2040629" cy="379457"/>
            <a:chOff x="5233265" y="2334818"/>
            <a:chExt cx="2720838" cy="505942"/>
          </a:xfrm>
        </p:grpSpPr>
        <p:sp>
          <p:nvSpPr>
            <p:cNvPr id="54" name="椭圆 53"/>
            <p:cNvSpPr/>
            <p:nvPr/>
          </p:nvSpPr>
          <p:spPr>
            <a:xfrm flipH="1">
              <a:off x="7856974" y="2607323"/>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p:cNvSpPr/>
            <p:nvPr/>
          </p:nvSpPr>
          <p:spPr>
            <a:xfrm>
              <a:off x="5233265" y="2735514"/>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p:cNvSpPr/>
            <p:nvPr/>
          </p:nvSpPr>
          <p:spPr>
            <a:xfrm>
              <a:off x="5596947" y="2508972"/>
              <a:ext cx="122016" cy="122016"/>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p:cNvSpPr/>
            <p:nvPr/>
          </p:nvSpPr>
          <p:spPr>
            <a:xfrm flipH="1">
              <a:off x="6370598" y="2334818"/>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p:cNvSpPr/>
            <p:nvPr/>
          </p:nvSpPr>
          <p:spPr>
            <a:xfrm>
              <a:off x="7109056" y="2611432"/>
              <a:ext cx="141849" cy="141849"/>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59" name="直接连接符 58"/>
          <p:cNvCxnSpPr>
            <a:endCxn id="32" idx="3"/>
          </p:cNvCxnSpPr>
          <p:nvPr/>
        </p:nvCxnSpPr>
        <p:spPr>
          <a:xfrm rot="16741234" flipV="1">
            <a:off x="-625387" y="5047675"/>
            <a:ext cx="458174" cy="33262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0" name="直接连接符 59"/>
          <p:cNvCxnSpPr>
            <a:stCxn id="33" idx="0"/>
            <a:endCxn id="32" idx="5"/>
          </p:cNvCxnSpPr>
          <p:nvPr/>
        </p:nvCxnSpPr>
        <p:spPr>
          <a:xfrm rot="16741234" flipH="1" flipV="1">
            <a:off x="-366759" y="4604158"/>
            <a:ext cx="209342" cy="48208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1" name="椭圆 60"/>
          <p:cNvSpPr/>
          <p:nvPr/>
        </p:nvSpPr>
        <p:spPr>
          <a:xfrm rot="16741234" flipH="1">
            <a:off x="639475" y="1736362"/>
            <a:ext cx="89015" cy="8901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p:cNvSpPr/>
          <p:nvPr/>
        </p:nvSpPr>
        <p:spPr>
          <a:xfrm rot="16741234" flipH="1">
            <a:off x="593298" y="2216479"/>
            <a:ext cx="131786" cy="131786"/>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椭圆 62"/>
          <p:cNvSpPr/>
          <p:nvPr/>
        </p:nvSpPr>
        <p:spPr>
          <a:xfrm rot="16741234">
            <a:off x="378170" y="1348872"/>
            <a:ext cx="102870" cy="102870"/>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a:p>
        </p:txBody>
      </p:sp>
      <p:sp>
        <p:nvSpPr>
          <p:cNvPr id="68" name="文字方塊 67">
            <a:extLst>
              <a:ext uri="{FF2B5EF4-FFF2-40B4-BE49-F238E27FC236}">
                <a16:creationId xmlns:a16="http://schemas.microsoft.com/office/drawing/2014/main" id="{9AE6C938-7B3B-4C91-A639-10F05572040F}"/>
              </a:ext>
            </a:extLst>
          </p:cNvPr>
          <p:cNvSpPr txBox="1"/>
          <p:nvPr/>
        </p:nvSpPr>
        <p:spPr>
          <a:xfrm>
            <a:off x="882559" y="638511"/>
            <a:ext cx="1210283" cy="1338828"/>
          </a:xfrm>
          <a:prstGeom prst="rect">
            <a:avLst/>
          </a:prstGeom>
          <a:noFill/>
        </p:spPr>
        <p:txBody>
          <a:bodyPr wrap="square">
            <a:spAutoFit/>
          </a:bodyPr>
          <a:lstStyle/>
          <a:p>
            <a:pPr>
              <a:defRPr/>
            </a:pPr>
            <a:endParaRPr lang="en-US" altLang="zh-TW" sz="2700" dirty="0">
              <a:latin typeface="Segoe Script" panose="030B0504020000000003" pitchFamily="66" charset="0"/>
              <a:ea typeface="標楷體" panose="03000509000000000000" pitchFamily="65" charset="-120"/>
            </a:endParaRPr>
          </a:p>
          <a:p>
            <a:pPr>
              <a:defRPr/>
            </a:pPr>
            <a:r>
              <a:rPr lang="en-US" altLang="zh-TW" sz="2700" dirty="0">
                <a:latin typeface="Segoe Script" panose="030B0504020000000003" pitchFamily="66" charset="0"/>
                <a:ea typeface="標楷體" panose="03000509000000000000" pitchFamily="65" charset="-120"/>
              </a:rPr>
              <a:t>TP:  </a:t>
            </a:r>
          </a:p>
          <a:p>
            <a:pPr>
              <a:defRPr/>
            </a:pPr>
            <a:endParaRPr lang="en-US" altLang="zh-TW" sz="2700" dirty="0">
              <a:latin typeface="Segoe Script" panose="030B0504020000000003" pitchFamily="66" charset="0"/>
              <a:ea typeface="標楷體" panose="03000509000000000000" pitchFamily="65" charset="-120"/>
            </a:endParaRPr>
          </a:p>
        </p:txBody>
      </p:sp>
      <p:sp>
        <p:nvSpPr>
          <p:cNvPr id="69" name="文字方塊 68">
            <a:extLst>
              <a:ext uri="{FF2B5EF4-FFF2-40B4-BE49-F238E27FC236}">
                <a16:creationId xmlns:a16="http://schemas.microsoft.com/office/drawing/2014/main" id="{9BADC7A8-5392-4A78-9AE8-E74ABF9D9251}"/>
              </a:ext>
            </a:extLst>
          </p:cNvPr>
          <p:cNvSpPr txBox="1"/>
          <p:nvPr/>
        </p:nvSpPr>
        <p:spPr>
          <a:xfrm>
            <a:off x="5932529" y="684678"/>
            <a:ext cx="2998350" cy="1246495"/>
          </a:xfrm>
          <a:prstGeom prst="rect">
            <a:avLst/>
          </a:prstGeom>
          <a:noFill/>
        </p:spPr>
        <p:txBody>
          <a:bodyPr wrap="square">
            <a:spAutoFit/>
          </a:bodyPr>
          <a:lstStyle/>
          <a:p>
            <a:pPr>
              <a:defRPr/>
            </a:pPr>
            <a:endParaRPr lang="en-US" altLang="zh-TW" sz="2700" dirty="0">
              <a:latin typeface="Segoe Script" panose="030B0504020000000003" pitchFamily="66" charset="0"/>
              <a:ea typeface="標楷體" panose="03000509000000000000" pitchFamily="65" charset="-120"/>
            </a:endParaRPr>
          </a:p>
          <a:p>
            <a:pPr>
              <a:defRPr/>
            </a:pPr>
            <a:r>
              <a:rPr lang="en-US" altLang="zh-TW" sz="2100" dirty="0" err="1">
                <a:latin typeface="Segoe Print" panose="02000600000000000000" pitchFamily="2" charset="0"/>
                <a:ea typeface="標楷體" panose="03000509000000000000" pitchFamily="65" charset="-120"/>
              </a:rPr>
              <a:t>IoU</a:t>
            </a:r>
            <a:r>
              <a:rPr lang="en-US" altLang="zh-TW" sz="2100" dirty="0">
                <a:latin typeface="Segoe Print" panose="02000600000000000000" pitchFamily="2" charset="0"/>
                <a:ea typeface="標楷體" panose="03000509000000000000" pitchFamily="65" charset="-120"/>
              </a:rPr>
              <a:t> = 0.8007 </a:t>
            </a:r>
            <a:r>
              <a:rPr lang="en-US" altLang="zh-TW" sz="2100" dirty="0">
                <a:solidFill>
                  <a:schemeClr val="dk1"/>
                </a:solidFill>
                <a:latin typeface="Segoe Print" panose="02000600000000000000" pitchFamily="2" charset="0"/>
                <a:ea typeface="+mn-ea"/>
              </a:rPr>
              <a:t>≥ 0.7</a:t>
            </a:r>
            <a:r>
              <a:rPr lang="en-US" altLang="zh-TW" sz="2100" dirty="0">
                <a:latin typeface="Segoe Print" panose="02000600000000000000" pitchFamily="2" charset="0"/>
                <a:ea typeface="標楷體" panose="03000509000000000000" pitchFamily="65" charset="-120"/>
              </a:rPr>
              <a:t> </a:t>
            </a:r>
          </a:p>
          <a:p>
            <a:pPr>
              <a:defRPr/>
            </a:pPr>
            <a:endParaRPr lang="en-US" altLang="zh-TW" sz="2700" dirty="0">
              <a:latin typeface="Segoe Script" panose="030B0504020000000003" pitchFamily="66" charset="0"/>
              <a:ea typeface="標楷體" panose="03000509000000000000" pitchFamily="65" charset="-120"/>
            </a:endParaRPr>
          </a:p>
        </p:txBody>
      </p:sp>
      <p:sp>
        <p:nvSpPr>
          <p:cNvPr id="2" name="箭號: 向右 1">
            <a:extLst>
              <a:ext uri="{FF2B5EF4-FFF2-40B4-BE49-F238E27FC236}">
                <a16:creationId xmlns:a16="http://schemas.microsoft.com/office/drawing/2014/main" id="{8A54459C-D6BD-4C08-BCEB-BA72E799DBAC}"/>
              </a:ext>
            </a:extLst>
          </p:cNvPr>
          <p:cNvSpPr/>
          <p:nvPr/>
        </p:nvSpPr>
        <p:spPr>
          <a:xfrm>
            <a:off x="4901042" y="1052340"/>
            <a:ext cx="984143" cy="406831"/>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TW" altLang="en-US"/>
          </a:p>
        </p:txBody>
      </p:sp>
      <p:sp>
        <p:nvSpPr>
          <p:cNvPr id="71" name="文字方塊 70">
            <a:extLst>
              <a:ext uri="{FF2B5EF4-FFF2-40B4-BE49-F238E27FC236}">
                <a16:creationId xmlns:a16="http://schemas.microsoft.com/office/drawing/2014/main" id="{93171815-A3E3-4FBC-8F40-C244C0D48D19}"/>
              </a:ext>
            </a:extLst>
          </p:cNvPr>
          <p:cNvSpPr txBox="1"/>
          <p:nvPr/>
        </p:nvSpPr>
        <p:spPr>
          <a:xfrm>
            <a:off x="843825" y="3323837"/>
            <a:ext cx="1210283" cy="1338828"/>
          </a:xfrm>
          <a:prstGeom prst="rect">
            <a:avLst/>
          </a:prstGeom>
          <a:noFill/>
        </p:spPr>
        <p:txBody>
          <a:bodyPr wrap="square">
            <a:spAutoFit/>
          </a:bodyPr>
          <a:lstStyle/>
          <a:p>
            <a:pPr>
              <a:defRPr/>
            </a:pPr>
            <a:endParaRPr lang="en-US" altLang="zh-TW" sz="2700" dirty="0">
              <a:latin typeface="Segoe Script" panose="030B0504020000000003" pitchFamily="66" charset="0"/>
              <a:ea typeface="標楷體" panose="03000509000000000000" pitchFamily="65" charset="-120"/>
            </a:endParaRPr>
          </a:p>
          <a:p>
            <a:pPr>
              <a:defRPr/>
            </a:pPr>
            <a:r>
              <a:rPr lang="en-US" altLang="zh-TW" sz="2700" dirty="0">
                <a:latin typeface="Segoe Script" panose="030B0504020000000003" pitchFamily="66" charset="0"/>
                <a:ea typeface="標楷體" panose="03000509000000000000" pitchFamily="65" charset="-120"/>
              </a:rPr>
              <a:t>FN:  </a:t>
            </a:r>
          </a:p>
          <a:p>
            <a:pPr>
              <a:defRPr/>
            </a:pPr>
            <a:endParaRPr lang="en-US" altLang="zh-TW" sz="2700" dirty="0">
              <a:latin typeface="Segoe Script" panose="030B0504020000000003" pitchFamily="66" charset="0"/>
              <a:ea typeface="標楷體" panose="03000509000000000000" pitchFamily="65" charset="-120"/>
            </a:endParaRPr>
          </a:p>
        </p:txBody>
      </p:sp>
      <p:sp>
        <p:nvSpPr>
          <p:cNvPr id="73" name="文字方塊 72">
            <a:extLst>
              <a:ext uri="{FF2B5EF4-FFF2-40B4-BE49-F238E27FC236}">
                <a16:creationId xmlns:a16="http://schemas.microsoft.com/office/drawing/2014/main" id="{B37FF13C-FDCA-4A13-A6B1-C9FBBD18E0F7}"/>
              </a:ext>
            </a:extLst>
          </p:cNvPr>
          <p:cNvSpPr txBox="1"/>
          <p:nvPr/>
        </p:nvSpPr>
        <p:spPr>
          <a:xfrm>
            <a:off x="5911498" y="3484258"/>
            <a:ext cx="2998350" cy="1246495"/>
          </a:xfrm>
          <a:prstGeom prst="rect">
            <a:avLst/>
          </a:prstGeom>
          <a:noFill/>
        </p:spPr>
        <p:txBody>
          <a:bodyPr wrap="square">
            <a:spAutoFit/>
          </a:bodyPr>
          <a:lstStyle/>
          <a:p>
            <a:pPr>
              <a:defRPr/>
            </a:pPr>
            <a:endParaRPr lang="en-US" altLang="zh-TW" sz="2700" dirty="0">
              <a:latin typeface="Segoe Script" panose="030B0504020000000003" pitchFamily="66" charset="0"/>
              <a:ea typeface="標楷體" panose="03000509000000000000" pitchFamily="65" charset="-120"/>
            </a:endParaRPr>
          </a:p>
          <a:p>
            <a:pPr>
              <a:defRPr/>
            </a:pPr>
            <a:r>
              <a:rPr lang="en-US" altLang="zh-TW" sz="2100" dirty="0" err="1">
                <a:latin typeface="Segoe Print" panose="02000600000000000000" pitchFamily="2" charset="0"/>
                <a:ea typeface="標楷體" panose="03000509000000000000" pitchFamily="65" charset="-120"/>
              </a:rPr>
              <a:t>IoU</a:t>
            </a:r>
            <a:r>
              <a:rPr lang="en-US" altLang="zh-TW" sz="2100" dirty="0">
                <a:latin typeface="Segoe Print" panose="02000600000000000000" pitchFamily="2" charset="0"/>
                <a:ea typeface="標楷體" panose="03000509000000000000" pitchFamily="65" charset="-120"/>
              </a:rPr>
              <a:t> = 0.1698 </a:t>
            </a:r>
            <a:r>
              <a:rPr lang="en-US" altLang="zh-TW" sz="2100" dirty="0">
                <a:solidFill>
                  <a:schemeClr val="dk1"/>
                </a:solidFill>
                <a:latin typeface="Segoe Print" panose="02000600000000000000" pitchFamily="2" charset="0"/>
              </a:rPr>
              <a:t>&lt;</a:t>
            </a:r>
            <a:r>
              <a:rPr lang="en-US" altLang="zh-TW" sz="2100" dirty="0">
                <a:solidFill>
                  <a:schemeClr val="dk1"/>
                </a:solidFill>
                <a:latin typeface="Segoe Print" panose="02000600000000000000" pitchFamily="2" charset="0"/>
                <a:ea typeface="+mn-ea"/>
              </a:rPr>
              <a:t> 0.7</a:t>
            </a:r>
            <a:r>
              <a:rPr lang="en-US" altLang="zh-TW" sz="2100" dirty="0">
                <a:latin typeface="Segoe Print" panose="02000600000000000000" pitchFamily="2" charset="0"/>
                <a:ea typeface="標楷體" panose="03000509000000000000" pitchFamily="65" charset="-120"/>
              </a:rPr>
              <a:t> </a:t>
            </a:r>
          </a:p>
          <a:p>
            <a:pPr>
              <a:defRPr/>
            </a:pPr>
            <a:endParaRPr lang="en-US" altLang="zh-TW" sz="2700" dirty="0">
              <a:latin typeface="Segoe Script" panose="030B0504020000000003" pitchFamily="66" charset="0"/>
              <a:ea typeface="標楷體" panose="03000509000000000000" pitchFamily="65" charset="-120"/>
            </a:endParaRPr>
          </a:p>
        </p:txBody>
      </p:sp>
      <p:sp>
        <p:nvSpPr>
          <p:cNvPr id="74" name="箭號: 向右 73">
            <a:extLst>
              <a:ext uri="{FF2B5EF4-FFF2-40B4-BE49-F238E27FC236}">
                <a16:creationId xmlns:a16="http://schemas.microsoft.com/office/drawing/2014/main" id="{51721ADA-B9DF-4243-A275-5B55B4F67F7D}"/>
              </a:ext>
            </a:extLst>
          </p:cNvPr>
          <p:cNvSpPr/>
          <p:nvPr/>
        </p:nvSpPr>
        <p:spPr>
          <a:xfrm>
            <a:off x="4880011" y="3851921"/>
            <a:ext cx="984143" cy="406831"/>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TW" altLang="en-US"/>
          </a:p>
        </p:txBody>
      </p:sp>
      <p:sp>
        <p:nvSpPr>
          <p:cNvPr id="75" name="文字方塊 74">
            <a:extLst>
              <a:ext uri="{FF2B5EF4-FFF2-40B4-BE49-F238E27FC236}">
                <a16:creationId xmlns:a16="http://schemas.microsoft.com/office/drawing/2014/main" id="{9B5F1668-BEFC-4503-BF69-09AF396E8BCE}"/>
              </a:ext>
            </a:extLst>
          </p:cNvPr>
          <p:cNvSpPr txBox="1"/>
          <p:nvPr/>
        </p:nvSpPr>
        <p:spPr>
          <a:xfrm>
            <a:off x="4666658" y="4774107"/>
            <a:ext cx="3926831" cy="369332"/>
          </a:xfrm>
          <a:prstGeom prst="rect">
            <a:avLst/>
          </a:prstGeom>
          <a:noFill/>
        </p:spPr>
        <p:txBody>
          <a:bodyPr wrap="square">
            <a:spAutoFit/>
          </a:bodyPr>
          <a:lstStyle/>
          <a:p>
            <a:pPr>
              <a:defRPr/>
            </a:pPr>
            <a:r>
              <a:rPr lang="en-US" altLang="zh-TW" dirty="0">
                <a:latin typeface="Segoe Print" panose="02000600000000000000" pitchFamily="2" charset="0"/>
                <a:ea typeface="標楷體" panose="03000509000000000000" pitchFamily="65" charset="-120"/>
              </a:rPr>
              <a:t>PS:</a:t>
            </a:r>
            <a:r>
              <a:rPr lang="zh-TW" altLang="en-US" dirty="0">
                <a:latin typeface="Segoe Print" panose="02000600000000000000" pitchFamily="2" charset="0"/>
                <a:ea typeface="標楷體" panose="03000509000000000000" pitchFamily="65" charset="-120"/>
              </a:rPr>
              <a:t>  綠框</a:t>
            </a:r>
            <a:r>
              <a:rPr lang="en-US" altLang="zh-TW" dirty="0">
                <a:latin typeface="Segoe Print" panose="02000600000000000000" pitchFamily="2" charset="0"/>
                <a:ea typeface="標楷體" panose="03000509000000000000" pitchFamily="65" charset="-120"/>
              </a:rPr>
              <a:t>:</a:t>
            </a:r>
            <a:r>
              <a:rPr lang="zh-TW" altLang="en-US" dirty="0">
                <a:latin typeface="Segoe Print" panose="02000600000000000000" pitchFamily="2" charset="0"/>
                <a:ea typeface="標楷體" panose="03000509000000000000" pitchFamily="65" charset="-120"/>
              </a:rPr>
              <a:t>實際的框、黃框</a:t>
            </a:r>
            <a:r>
              <a:rPr lang="en-US" altLang="zh-TW" dirty="0">
                <a:latin typeface="Segoe Print" panose="02000600000000000000" pitchFamily="2" charset="0"/>
                <a:ea typeface="標楷體" panose="03000509000000000000" pitchFamily="65" charset="-120"/>
              </a:rPr>
              <a:t>:</a:t>
            </a:r>
            <a:r>
              <a:rPr lang="zh-TW" altLang="en-US" dirty="0">
                <a:latin typeface="Segoe Print" panose="02000600000000000000" pitchFamily="2" charset="0"/>
                <a:ea typeface="標楷體" panose="03000509000000000000" pitchFamily="65" charset="-120"/>
              </a:rPr>
              <a:t>預測的框</a:t>
            </a:r>
            <a:endParaRPr lang="en-US" altLang="zh-TW" dirty="0">
              <a:latin typeface="Segoe Print" panose="02000600000000000000" pitchFamily="2" charset="0"/>
              <a:ea typeface="標楷體" panose="03000509000000000000" pitchFamily="65" charset="-120"/>
            </a:endParaRPr>
          </a:p>
        </p:txBody>
      </p:sp>
      <p:sp>
        <p:nvSpPr>
          <p:cNvPr id="72" name="矩形 1">
            <a:extLst>
              <a:ext uri="{FF2B5EF4-FFF2-40B4-BE49-F238E27FC236}">
                <a16:creationId xmlns:a16="http://schemas.microsoft.com/office/drawing/2014/main" id="{B61EFF1C-83F0-49FB-8AC8-47E2BB80BDF0}"/>
              </a:ext>
            </a:extLst>
          </p:cNvPr>
          <p:cNvSpPr/>
          <p:nvPr/>
        </p:nvSpPr>
        <p:spPr>
          <a:xfrm>
            <a:off x="-15431" y="285267"/>
            <a:ext cx="144463" cy="144463"/>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pPr>
            <a:endParaRPr lang="zh-CN" altLang="en-US">
              <a:solidFill>
                <a:prstClr val="white"/>
              </a:solidFill>
            </a:endParaRPr>
          </a:p>
        </p:txBody>
      </p:sp>
      <p:sp>
        <p:nvSpPr>
          <p:cNvPr id="76" name="矩形 2">
            <a:extLst>
              <a:ext uri="{FF2B5EF4-FFF2-40B4-BE49-F238E27FC236}">
                <a16:creationId xmlns:a16="http://schemas.microsoft.com/office/drawing/2014/main" id="{5BCD2B02-0790-4624-B509-7457EF35BDC6}"/>
              </a:ext>
            </a:extLst>
          </p:cNvPr>
          <p:cNvSpPr/>
          <p:nvPr/>
        </p:nvSpPr>
        <p:spPr>
          <a:xfrm>
            <a:off x="183007" y="285267"/>
            <a:ext cx="144462" cy="14446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pPr>
            <a:endParaRPr lang="zh-CN" altLang="en-US">
              <a:solidFill>
                <a:prstClr val="white"/>
              </a:solidFill>
            </a:endParaRPr>
          </a:p>
        </p:txBody>
      </p:sp>
      <p:sp>
        <p:nvSpPr>
          <p:cNvPr id="77" name="矩形 3">
            <a:extLst>
              <a:ext uri="{FF2B5EF4-FFF2-40B4-BE49-F238E27FC236}">
                <a16:creationId xmlns:a16="http://schemas.microsoft.com/office/drawing/2014/main" id="{9E6EE96F-5AC5-4F64-9F8E-AB42D5E2CE38}"/>
              </a:ext>
            </a:extLst>
          </p:cNvPr>
          <p:cNvSpPr/>
          <p:nvPr/>
        </p:nvSpPr>
        <p:spPr>
          <a:xfrm>
            <a:off x="381444" y="285267"/>
            <a:ext cx="142875" cy="14446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pPr>
            <a:endParaRPr lang="zh-CN" altLang="en-US">
              <a:solidFill>
                <a:prstClr val="white"/>
              </a:solidFill>
            </a:endParaRPr>
          </a:p>
        </p:txBody>
      </p:sp>
      <p:sp>
        <p:nvSpPr>
          <p:cNvPr id="79" name="矩形 4">
            <a:extLst>
              <a:ext uri="{FF2B5EF4-FFF2-40B4-BE49-F238E27FC236}">
                <a16:creationId xmlns:a16="http://schemas.microsoft.com/office/drawing/2014/main" id="{98B301FF-38C6-431B-8046-64B623D5DD97}"/>
              </a:ext>
            </a:extLst>
          </p:cNvPr>
          <p:cNvSpPr/>
          <p:nvPr/>
        </p:nvSpPr>
        <p:spPr>
          <a:xfrm>
            <a:off x="578294" y="285267"/>
            <a:ext cx="144463" cy="14446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pPr>
            <a:endParaRPr lang="zh-CN" altLang="en-US">
              <a:solidFill>
                <a:prstClr val="white"/>
              </a:solidFill>
            </a:endParaRPr>
          </a:p>
        </p:txBody>
      </p:sp>
      <p:sp>
        <p:nvSpPr>
          <p:cNvPr id="80" name="矩形 5">
            <a:extLst>
              <a:ext uri="{FF2B5EF4-FFF2-40B4-BE49-F238E27FC236}">
                <a16:creationId xmlns:a16="http://schemas.microsoft.com/office/drawing/2014/main" id="{72E61C98-F499-4601-8CE6-C2123D76ABF1}"/>
              </a:ext>
            </a:extLst>
          </p:cNvPr>
          <p:cNvSpPr/>
          <p:nvPr/>
        </p:nvSpPr>
        <p:spPr>
          <a:xfrm>
            <a:off x="776732" y="285267"/>
            <a:ext cx="144462" cy="14446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pPr>
            <a:endParaRPr lang="zh-CN" altLang="en-US">
              <a:solidFill>
                <a:prstClr val="white"/>
              </a:solidFill>
            </a:endParaRPr>
          </a:p>
        </p:txBody>
      </p:sp>
      <p:cxnSp>
        <p:nvCxnSpPr>
          <p:cNvPr id="82" name="直接连接符 51">
            <a:extLst>
              <a:ext uri="{FF2B5EF4-FFF2-40B4-BE49-F238E27FC236}">
                <a16:creationId xmlns:a16="http://schemas.microsoft.com/office/drawing/2014/main" id="{D14E9CD9-B955-412B-9442-775FFFE9F156}"/>
              </a:ext>
            </a:extLst>
          </p:cNvPr>
          <p:cNvCxnSpPr>
            <a:cxnSpLocks/>
          </p:cNvCxnSpPr>
          <p:nvPr/>
        </p:nvCxnSpPr>
        <p:spPr>
          <a:xfrm flipH="1">
            <a:off x="5612709" y="358293"/>
            <a:ext cx="3209474" cy="0"/>
          </a:xfrm>
          <a:prstGeom prst="line">
            <a:avLst/>
          </a:prstGeom>
          <a:ln>
            <a:solidFill>
              <a:schemeClr val="tx2"/>
            </a:solidFill>
            <a:prstDash val="dashDot"/>
            <a:headEnd type="none" w="sm" len="sm"/>
            <a:tailEnd type="oval" w="sm" len="sm"/>
          </a:ln>
        </p:spPr>
        <p:style>
          <a:lnRef idx="1">
            <a:schemeClr val="accent1"/>
          </a:lnRef>
          <a:fillRef idx="0">
            <a:schemeClr val="accent1"/>
          </a:fillRef>
          <a:effectRef idx="0">
            <a:schemeClr val="accent1"/>
          </a:effectRef>
          <a:fontRef idx="minor">
            <a:schemeClr val="tx1"/>
          </a:fontRef>
        </p:style>
      </p:cxnSp>
      <p:sp>
        <p:nvSpPr>
          <p:cNvPr id="83" name="TextBox 49">
            <a:extLst>
              <a:ext uri="{FF2B5EF4-FFF2-40B4-BE49-F238E27FC236}">
                <a16:creationId xmlns:a16="http://schemas.microsoft.com/office/drawing/2014/main" id="{19A31017-2AB4-4949-AA26-8FF5FBFB6856}"/>
              </a:ext>
            </a:extLst>
          </p:cNvPr>
          <p:cNvSpPr txBox="1">
            <a:spLocks noChangeArrowheads="1"/>
          </p:cNvSpPr>
          <p:nvPr/>
        </p:nvSpPr>
        <p:spPr bwMode="auto">
          <a:xfrm>
            <a:off x="969222" y="103465"/>
            <a:ext cx="4397022" cy="461665"/>
          </a:xfrm>
          <a:prstGeom prst="rect">
            <a:avLst/>
          </a:prstGeom>
          <a:noFill/>
          <a:ln>
            <a:noFill/>
          </a:ln>
        </p:spPr>
        <p:txBody>
          <a:bodyPr wrap="square">
            <a:spAutoFit/>
          </a:bodyPr>
          <a:lstStyle/>
          <a:p>
            <a:pPr algn="dist"/>
            <a:r>
              <a:rPr lang="en-US" altLang="zh-TW" sz="2400" b="1" dirty="0">
                <a:solidFill>
                  <a:schemeClr val="tx2">
                    <a:lumMod val="50000"/>
                  </a:schemeClr>
                </a:solidFill>
                <a:latin typeface="Segoe Script" panose="030B0504020000000003" pitchFamily="66" charset="0"/>
                <a:ea typeface="標楷體" panose="03000509000000000000" pitchFamily="65" charset="-120"/>
              </a:rPr>
              <a:t>Intersection over Union</a:t>
            </a:r>
          </a:p>
        </p:txBody>
      </p:sp>
      <p:sp>
        <p:nvSpPr>
          <p:cNvPr id="84" name="橢圓 16">
            <a:extLst>
              <a:ext uri="{FF2B5EF4-FFF2-40B4-BE49-F238E27FC236}">
                <a16:creationId xmlns:a16="http://schemas.microsoft.com/office/drawing/2014/main" id="{02E87139-E707-4B81-AD27-FCE0F48E92D4}"/>
              </a:ext>
            </a:extLst>
          </p:cNvPr>
          <p:cNvSpPr/>
          <p:nvPr/>
        </p:nvSpPr>
        <p:spPr>
          <a:xfrm>
            <a:off x="8300175" y="4540631"/>
            <a:ext cx="792088" cy="62753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dirty="0">
                <a:ln w="0"/>
                <a:solidFill>
                  <a:schemeClr val="tx2">
                    <a:lumMod val="50000"/>
                  </a:schemeClr>
                </a:solidFill>
                <a:effectLst>
                  <a:outerShdw blurRad="38100" dist="19050" dir="2700000" algn="tl" rotWithShape="0">
                    <a:schemeClr val="dk1">
                      <a:alpha val="40000"/>
                    </a:schemeClr>
                  </a:outerShdw>
                </a:effectLst>
                <a:latin typeface="Segoe Print" panose="02000600000000000000" pitchFamily="2" charset="0"/>
                <a:ea typeface="標楷體" panose="03000509000000000000" pitchFamily="65" charset="-120"/>
              </a:rPr>
              <a:t>39</a:t>
            </a:r>
            <a:endParaRPr lang="zh-TW" altLang="en-US" sz="2000" dirty="0">
              <a:ln w="0"/>
              <a:solidFill>
                <a:schemeClr val="tx2">
                  <a:lumMod val="50000"/>
                </a:schemeClr>
              </a:solidFill>
              <a:effectLst>
                <a:outerShdw blurRad="38100" dist="19050" dir="2700000" algn="tl" rotWithShape="0">
                  <a:schemeClr val="dk1">
                    <a:alpha val="40000"/>
                  </a:schemeClr>
                </a:outerShdw>
              </a:effectLst>
              <a:latin typeface="Segoe Print" panose="02000600000000000000" pitchFamily="2" charset="0"/>
              <a:ea typeface="標楷體" panose="03000509000000000000" pitchFamily="65" charset="-120"/>
            </a:endParaRPr>
          </a:p>
        </p:txBody>
      </p:sp>
      <p:pic>
        <p:nvPicPr>
          <p:cNvPr id="29" name="圖片 28">
            <a:extLst>
              <a:ext uri="{FF2B5EF4-FFF2-40B4-BE49-F238E27FC236}">
                <a16:creationId xmlns:a16="http://schemas.microsoft.com/office/drawing/2014/main" id="{F09DDF11-9083-4544-AEC9-2B13E45B6295}"/>
              </a:ext>
            </a:extLst>
          </p:cNvPr>
          <p:cNvPicPr>
            <a:picLocks noChangeAspect="1"/>
          </p:cNvPicPr>
          <p:nvPr/>
        </p:nvPicPr>
        <p:blipFill>
          <a:blip r:embed="rId4"/>
          <a:stretch>
            <a:fillRect/>
          </a:stretch>
        </p:blipFill>
        <p:spPr>
          <a:xfrm>
            <a:off x="1594805" y="3008098"/>
            <a:ext cx="3070507" cy="1950675"/>
          </a:xfrm>
          <a:prstGeom prst="rect">
            <a:avLst/>
          </a:prstGeom>
        </p:spPr>
      </p:pic>
      <p:pic>
        <p:nvPicPr>
          <p:cNvPr id="31" name="圖片 30">
            <a:extLst>
              <a:ext uri="{FF2B5EF4-FFF2-40B4-BE49-F238E27FC236}">
                <a16:creationId xmlns:a16="http://schemas.microsoft.com/office/drawing/2014/main" id="{B5FBE1E6-ADAC-48B9-B9DE-252A9B67F57F}"/>
              </a:ext>
            </a:extLst>
          </p:cNvPr>
          <p:cNvPicPr>
            <a:picLocks noChangeAspect="1"/>
          </p:cNvPicPr>
          <p:nvPr/>
        </p:nvPicPr>
        <p:blipFill>
          <a:blip r:embed="rId5"/>
          <a:stretch>
            <a:fillRect/>
          </a:stretch>
        </p:blipFill>
        <p:spPr>
          <a:xfrm>
            <a:off x="1681835" y="684678"/>
            <a:ext cx="3053964" cy="1730416"/>
          </a:xfrm>
          <a:prstGeom prst="rect">
            <a:avLst/>
          </a:prstGeom>
        </p:spPr>
      </p:pic>
    </p:spTree>
    <p:extLst>
      <p:ext uri="{BB962C8B-B14F-4D97-AF65-F5344CB8AC3E}">
        <p14:creationId xmlns:p14="http://schemas.microsoft.com/office/powerpoint/2010/main" val="21298971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2"/>
                                        </p:tgtEl>
                                        <p:attrNameLst>
                                          <p:attrName>style.visibility</p:attrName>
                                        </p:attrNameLst>
                                      </p:cBhvr>
                                      <p:to>
                                        <p:strVal val="visible"/>
                                      </p:to>
                                    </p:set>
                                    <p:anim calcmode="lin" valueType="num">
                                      <p:cBhvr additive="base">
                                        <p:cTn id="7" dur="100" fill="hold"/>
                                        <p:tgtEl>
                                          <p:spTgt spid="72"/>
                                        </p:tgtEl>
                                        <p:attrNameLst>
                                          <p:attrName>ppt_x</p:attrName>
                                        </p:attrNameLst>
                                      </p:cBhvr>
                                      <p:tavLst>
                                        <p:tav tm="0">
                                          <p:val>
                                            <p:strVal val="0-#ppt_w/2"/>
                                          </p:val>
                                        </p:tav>
                                        <p:tav tm="100000">
                                          <p:val>
                                            <p:strVal val="#ppt_x"/>
                                          </p:val>
                                        </p:tav>
                                      </p:tavLst>
                                    </p:anim>
                                    <p:anim calcmode="lin" valueType="num">
                                      <p:cBhvr additive="base">
                                        <p:cTn id="8" dur="100" fill="hold"/>
                                        <p:tgtEl>
                                          <p:spTgt spid="72"/>
                                        </p:tgtEl>
                                        <p:attrNameLst>
                                          <p:attrName>ppt_y</p:attrName>
                                        </p:attrNameLst>
                                      </p:cBhvr>
                                      <p:tavLst>
                                        <p:tav tm="0">
                                          <p:val>
                                            <p:strVal val="#ppt_y"/>
                                          </p:val>
                                        </p:tav>
                                        <p:tav tm="100000">
                                          <p:val>
                                            <p:strVal val="#ppt_y"/>
                                          </p:val>
                                        </p:tav>
                                      </p:tavLst>
                                    </p:anim>
                                  </p:childTnLst>
                                </p:cTn>
                              </p:par>
                            </p:childTnLst>
                          </p:cTn>
                        </p:par>
                        <p:par>
                          <p:cTn id="9" fill="hold">
                            <p:stCondLst>
                              <p:cond delay="100"/>
                            </p:stCondLst>
                            <p:childTnLst>
                              <p:par>
                                <p:cTn id="10" presetID="2" presetClass="entr" presetSubtype="8" fill="hold" grpId="0" nodeType="afterEffect">
                                  <p:stCondLst>
                                    <p:cond delay="0"/>
                                  </p:stCondLst>
                                  <p:childTnLst>
                                    <p:set>
                                      <p:cBhvr>
                                        <p:cTn id="11" dur="1" fill="hold">
                                          <p:stCondLst>
                                            <p:cond delay="0"/>
                                          </p:stCondLst>
                                        </p:cTn>
                                        <p:tgtEl>
                                          <p:spTgt spid="76"/>
                                        </p:tgtEl>
                                        <p:attrNameLst>
                                          <p:attrName>style.visibility</p:attrName>
                                        </p:attrNameLst>
                                      </p:cBhvr>
                                      <p:to>
                                        <p:strVal val="visible"/>
                                      </p:to>
                                    </p:set>
                                    <p:anim calcmode="lin" valueType="num">
                                      <p:cBhvr additive="base">
                                        <p:cTn id="12" dur="100" fill="hold"/>
                                        <p:tgtEl>
                                          <p:spTgt spid="76"/>
                                        </p:tgtEl>
                                        <p:attrNameLst>
                                          <p:attrName>ppt_x</p:attrName>
                                        </p:attrNameLst>
                                      </p:cBhvr>
                                      <p:tavLst>
                                        <p:tav tm="0">
                                          <p:val>
                                            <p:strVal val="0-#ppt_w/2"/>
                                          </p:val>
                                        </p:tav>
                                        <p:tav tm="100000">
                                          <p:val>
                                            <p:strVal val="#ppt_x"/>
                                          </p:val>
                                        </p:tav>
                                      </p:tavLst>
                                    </p:anim>
                                    <p:anim calcmode="lin" valueType="num">
                                      <p:cBhvr additive="base">
                                        <p:cTn id="13" dur="100" fill="hold"/>
                                        <p:tgtEl>
                                          <p:spTgt spid="76"/>
                                        </p:tgtEl>
                                        <p:attrNameLst>
                                          <p:attrName>ppt_y</p:attrName>
                                        </p:attrNameLst>
                                      </p:cBhvr>
                                      <p:tavLst>
                                        <p:tav tm="0">
                                          <p:val>
                                            <p:strVal val="#ppt_y"/>
                                          </p:val>
                                        </p:tav>
                                        <p:tav tm="100000">
                                          <p:val>
                                            <p:strVal val="#ppt_y"/>
                                          </p:val>
                                        </p:tav>
                                      </p:tavLst>
                                    </p:anim>
                                  </p:childTnLst>
                                </p:cTn>
                              </p:par>
                            </p:childTnLst>
                          </p:cTn>
                        </p:par>
                        <p:par>
                          <p:cTn id="14" fill="hold">
                            <p:stCondLst>
                              <p:cond delay="200"/>
                            </p:stCondLst>
                            <p:childTnLst>
                              <p:par>
                                <p:cTn id="15" presetID="2" presetClass="entr" presetSubtype="8" fill="hold" grpId="0" nodeType="afterEffect">
                                  <p:stCondLst>
                                    <p:cond delay="0"/>
                                  </p:stCondLst>
                                  <p:childTnLst>
                                    <p:set>
                                      <p:cBhvr>
                                        <p:cTn id="16" dur="1" fill="hold">
                                          <p:stCondLst>
                                            <p:cond delay="0"/>
                                          </p:stCondLst>
                                        </p:cTn>
                                        <p:tgtEl>
                                          <p:spTgt spid="77"/>
                                        </p:tgtEl>
                                        <p:attrNameLst>
                                          <p:attrName>style.visibility</p:attrName>
                                        </p:attrNameLst>
                                      </p:cBhvr>
                                      <p:to>
                                        <p:strVal val="visible"/>
                                      </p:to>
                                    </p:set>
                                    <p:anim calcmode="lin" valueType="num">
                                      <p:cBhvr additive="base">
                                        <p:cTn id="17" dur="100" fill="hold"/>
                                        <p:tgtEl>
                                          <p:spTgt spid="77"/>
                                        </p:tgtEl>
                                        <p:attrNameLst>
                                          <p:attrName>ppt_x</p:attrName>
                                        </p:attrNameLst>
                                      </p:cBhvr>
                                      <p:tavLst>
                                        <p:tav tm="0">
                                          <p:val>
                                            <p:strVal val="0-#ppt_w/2"/>
                                          </p:val>
                                        </p:tav>
                                        <p:tav tm="100000">
                                          <p:val>
                                            <p:strVal val="#ppt_x"/>
                                          </p:val>
                                        </p:tav>
                                      </p:tavLst>
                                    </p:anim>
                                    <p:anim calcmode="lin" valueType="num">
                                      <p:cBhvr additive="base">
                                        <p:cTn id="18" dur="100" fill="hold"/>
                                        <p:tgtEl>
                                          <p:spTgt spid="77"/>
                                        </p:tgtEl>
                                        <p:attrNameLst>
                                          <p:attrName>ppt_y</p:attrName>
                                        </p:attrNameLst>
                                      </p:cBhvr>
                                      <p:tavLst>
                                        <p:tav tm="0">
                                          <p:val>
                                            <p:strVal val="#ppt_y"/>
                                          </p:val>
                                        </p:tav>
                                        <p:tav tm="100000">
                                          <p:val>
                                            <p:strVal val="#ppt_y"/>
                                          </p:val>
                                        </p:tav>
                                      </p:tavLst>
                                    </p:anim>
                                  </p:childTnLst>
                                </p:cTn>
                              </p:par>
                            </p:childTnLst>
                          </p:cTn>
                        </p:par>
                        <p:par>
                          <p:cTn id="19" fill="hold">
                            <p:stCondLst>
                              <p:cond delay="300"/>
                            </p:stCondLst>
                            <p:childTnLst>
                              <p:par>
                                <p:cTn id="20" presetID="2" presetClass="entr" presetSubtype="8" fill="hold" grpId="0" nodeType="afterEffect">
                                  <p:stCondLst>
                                    <p:cond delay="0"/>
                                  </p:stCondLst>
                                  <p:childTnLst>
                                    <p:set>
                                      <p:cBhvr>
                                        <p:cTn id="21" dur="1" fill="hold">
                                          <p:stCondLst>
                                            <p:cond delay="0"/>
                                          </p:stCondLst>
                                        </p:cTn>
                                        <p:tgtEl>
                                          <p:spTgt spid="79"/>
                                        </p:tgtEl>
                                        <p:attrNameLst>
                                          <p:attrName>style.visibility</p:attrName>
                                        </p:attrNameLst>
                                      </p:cBhvr>
                                      <p:to>
                                        <p:strVal val="visible"/>
                                      </p:to>
                                    </p:set>
                                    <p:anim calcmode="lin" valueType="num">
                                      <p:cBhvr additive="base">
                                        <p:cTn id="22" dur="100" fill="hold"/>
                                        <p:tgtEl>
                                          <p:spTgt spid="79"/>
                                        </p:tgtEl>
                                        <p:attrNameLst>
                                          <p:attrName>ppt_x</p:attrName>
                                        </p:attrNameLst>
                                      </p:cBhvr>
                                      <p:tavLst>
                                        <p:tav tm="0">
                                          <p:val>
                                            <p:strVal val="0-#ppt_w/2"/>
                                          </p:val>
                                        </p:tav>
                                        <p:tav tm="100000">
                                          <p:val>
                                            <p:strVal val="#ppt_x"/>
                                          </p:val>
                                        </p:tav>
                                      </p:tavLst>
                                    </p:anim>
                                    <p:anim calcmode="lin" valueType="num">
                                      <p:cBhvr additive="base">
                                        <p:cTn id="23" dur="100" fill="hold"/>
                                        <p:tgtEl>
                                          <p:spTgt spid="79"/>
                                        </p:tgtEl>
                                        <p:attrNameLst>
                                          <p:attrName>ppt_y</p:attrName>
                                        </p:attrNameLst>
                                      </p:cBhvr>
                                      <p:tavLst>
                                        <p:tav tm="0">
                                          <p:val>
                                            <p:strVal val="#ppt_y"/>
                                          </p:val>
                                        </p:tav>
                                        <p:tav tm="100000">
                                          <p:val>
                                            <p:strVal val="#ppt_y"/>
                                          </p:val>
                                        </p:tav>
                                      </p:tavLst>
                                    </p:anim>
                                  </p:childTnLst>
                                </p:cTn>
                              </p:par>
                            </p:childTnLst>
                          </p:cTn>
                        </p:par>
                        <p:par>
                          <p:cTn id="24" fill="hold">
                            <p:stCondLst>
                              <p:cond delay="400"/>
                            </p:stCondLst>
                            <p:childTnLst>
                              <p:par>
                                <p:cTn id="25" presetID="2" presetClass="entr" presetSubtype="8" fill="hold" grpId="0" nodeType="afterEffect">
                                  <p:stCondLst>
                                    <p:cond delay="0"/>
                                  </p:stCondLst>
                                  <p:childTnLst>
                                    <p:set>
                                      <p:cBhvr>
                                        <p:cTn id="26" dur="1" fill="hold">
                                          <p:stCondLst>
                                            <p:cond delay="0"/>
                                          </p:stCondLst>
                                        </p:cTn>
                                        <p:tgtEl>
                                          <p:spTgt spid="80"/>
                                        </p:tgtEl>
                                        <p:attrNameLst>
                                          <p:attrName>style.visibility</p:attrName>
                                        </p:attrNameLst>
                                      </p:cBhvr>
                                      <p:to>
                                        <p:strVal val="visible"/>
                                      </p:to>
                                    </p:set>
                                    <p:anim calcmode="lin" valueType="num">
                                      <p:cBhvr additive="base">
                                        <p:cTn id="27" dur="100" fill="hold"/>
                                        <p:tgtEl>
                                          <p:spTgt spid="80"/>
                                        </p:tgtEl>
                                        <p:attrNameLst>
                                          <p:attrName>ppt_x</p:attrName>
                                        </p:attrNameLst>
                                      </p:cBhvr>
                                      <p:tavLst>
                                        <p:tav tm="0">
                                          <p:val>
                                            <p:strVal val="0-#ppt_w/2"/>
                                          </p:val>
                                        </p:tav>
                                        <p:tav tm="100000">
                                          <p:val>
                                            <p:strVal val="#ppt_x"/>
                                          </p:val>
                                        </p:tav>
                                      </p:tavLst>
                                    </p:anim>
                                    <p:anim calcmode="lin" valueType="num">
                                      <p:cBhvr additive="base">
                                        <p:cTn id="28" dur="100" fill="hold"/>
                                        <p:tgtEl>
                                          <p:spTgt spid="80"/>
                                        </p:tgtEl>
                                        <p:attrNameLst>
                                          <p:attrName>ppt_y</p:attrName>
                                        </p:attrNameLst>
                                      </p:cBhvr>
                                      <p:tavLst>
                                        <p:tav tm="0">
                                          <p:val>
                                            <p:strVal val="#ppt_y"/>
                                          </p:val>
                                        </p:tav>
                                        <p:tav tm="100000">
                                          <p:val>
                                            <p:strVal val="#ppt_y"/>
                                          </p:val>
                                        </p:tav>
                                      </p:tavLst>
                                    </p:anim>
                                  </p:childTnLst>
                                </p:cTn>
                              </p:par>
                            </p:childTnLst>
                          </p:cTn>
                        </p:par>
                        <p:par>
                          <p:cTn id="29" fill="hold">
                            <p:stCondLst>
                              <p:cond delay="500"/>
                            </p:stCondLst>
                            <p:childTnLst>
                              <p:par>
                                <p:cTn id="30" presetID="22" presetClass="entr" presetSubtype="2" fill="hold" nodeType="afterEffect">
                                  <p:stCondLst>
                                    <p:cond delay="0"/>
                                  </p:stCondLst>
                                  <p:childTnLst>
                                    <p:set>
                                      <p:cBhvr>
                                        <p:cTn id="31" dur="1" fill="hold">
                                          <p:stCondLst>
                                            <p:cond delay="0"/>
                                          </p:stCondLst>
                                        </p:cTn>
                                        <p:tgtEl>
                                          <p:spTgt spid="82"/>
                                        </p:tgtEl>
                                        <p:attrNameLst>
                                          <p:attrName>style.visibility</p:attrName>
                                        </p:attrNameLst>
                                      </p:cBhvr>
                                      <p:to>
                                        <p:strVal val="visible"/>
                                      </p:to>
                                    </p:set>
                                    <p:animEffect transition="in" filter="wipe(right)">
                                      <p:cBhvr>
                                        <p:cTn id="32" dur="300"/>
                                        <p:tgtEl>
                                          <p:spTgt spid="82"/>
                                        </p:tgtEl>
                                      </p:cBhvr>
                                    </p:animEffect>
                                  </p:childTnLst>
                                </p:cTn>
                              </p:par>
                            </p:childTnLst>
                          </p:cTn>
                        </p:par>
                        <p:par>
                          <p:cTn id="33" fill="hold">
                            <p:stCondLst>
                              <p:cond delay="800"/>
                            </p:stCondLst>
                            <p:childTnLst>
                              <p:par>
                                <p:cTn id="34" presetID="12" presetClass="entr" presetSubtype="4" fill="hold" grpId="0" nodeType="afterEffect">
                                  <p:stCondLst>
                                    <p:cond delay="0"/>
                                  </p:stCondLst>
                                  <p:childTnLst>
                                    <p:set>
                                      <p:cBhvr>
                                        <p:cTn id="35" dur="1" fill="hold">
                                          <p:stCondLst>
                                            <p:cond delay="0"/>
                                          </p:stCondLst>
                                        </p:cTn>
                                        <p:tgtEl>
                                          <p:spTgt spid="83"/>
                                        </p:tgtEl>
                                        <p:attrNameLst>
                                          <p:attrName>style.visibility</p:attrName>
                                        </p:attrNameLst>
                                      </p:cBhvr>
                                      <p:to>
                                        <p:strVal val="visible"/>
                                      </p:to>
                                    </p:set>
                                    <p:anim calcmode="lin" valueType="num">
                                      <p:cBhvr additive="base">
                                        <p:cTn id="36" dur="300"/>
                                        <p:tgtEl>
                                          <p:spTgt spid="83"/>
                                        </p:tgtEl>
                                        <p:attrNameLst>
                                          <p:attrName>ppt_y</p:attrName>
                                        </p:attrNameLst>
                                      </p:cBhvr>
                                      <p:tavLst>
                                        <p:tav tm="0">
                                          <p:val>
                                            <p:strVal val="#ppt_y+#ppt_h*1.125000"/>
                                          </p:val>
                                        </p:tav>
                                        <p:tav tm="100000">
                                          <p:val>
                                            <p:strVal val="#ppt_y"/>
                                          </p:val>
                                        </p:tav>
                                      </p:tavLst>
                                    </p:anim>
                                    <p:animEffect transition="in" filter="wipe(up)">
                                      <p:cBhvr>
                                        <p:cTn id="37" dur="300"/>
                                        <p:tgtEl>
                                          <p:spTgt spid="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animBg="1"/>
      <p:bldP spid="76" grpId="0" animBg="1"/>
      <p:bldP spid="77" grpId="0" animBg="1"/>
      <p:bldP spid="79" grpId="0" animBg="1"/>
      <p:bldP spid="80" grpId="0" animBg="1"/>
      <p:bldP spid="83" grpId="0"/>
    </p:bldLst>
  </p:timing>
</p:sld>
</file>

<file path=ppt/slides/slide4.xml><?xml version="1.0" encoding="utf-8"?>
<p:sld xmlns:a="http://schemas.openxmlformats.org/drawingml/2006/main" xmlns:r="http://schemas.openxmlformats.org/officeDocument/2006/relationships" xmlns:p="http://schemas.openxmlformats.org/presentationml/2006/main">
  <p:cSld>
    <p:bg bwMode="auto">
      <p:bgPr>
        <a:blipFill dpi="0" rotWithShape="1">
          <a:blip r:embed="rId3">
            <a:alphaModFix amt="64000"/>
            <a:lum/>
          </a:blip>
          <a:srcRect/>
          <a:stretch>
            <a:fillRect l="-10000" r="-10000"/>
          </a:stretch>
        </a:blipFill>
        <a:effectLst/>
      </p:bgPr>
    </p:bg>
    <p:spTree>
      <p:nvGrpSpPr>
        <p:cNvPr id="1" name=""/>
        <p:cNvGrpSpPr/>
        <p:nvPr/>
      </p:nvGrpSpPr>
      <p:grpSpPr>
        <a:xfrm>
          <a:off x="0" y="0"/>
          <a:ext cx="0" cy="0"/>
          <a:chOff x="0" y="0"/>
          <a:chExt cx="0" cy="0"/>
        </a:xfrm>
      </p:grpSpPr>
      <p:pic>
        <p:nvPicPr>
          <p:cNvPr id="15" name="图片 6"/>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1" y="799306"/>
            <a:ext cx="5317331" cy="3544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平行四边形 8"/>
          <p:cNvSpPr>
            <a:spLocks noChangeArrowheads="1"/>
          </p:cNvSpPr>
          <p:nvPr/>
        </p:nvSpPr>
        <p:spPr bwMode="auto">
          <a:xfrm>
            <a:off x="477070" y="1831180"/>
            <a:ext cx="8666932" cy="2036713"/>
          </a:xfrm>
          <a:prstGeom prst="parallelogram">
            <a:avLst>
              <a:gd name="adj" fmla="val 47034"/>
            </a:avLst>
          </a:prstGeom>
          <a:solidFill>
            <a:srgbClr val="1C70A4">
              <a:alpha val="86000"/>
            </a:srgbClr>
          </a:solidFill>
          <a:ln>
            <a:noFill/>
          </a:ln>
        </p:spPr>
        <p:txBody>
          <a:bodyPr lIns="68580" tIns="34290" rIns="68580" bIns="34290"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endParaRPr lang="zh-CN" altLang="en-US">
              <a:solidFill>
                <a:srgbClr val="FFFFFF"/>
              </a:solidFill>
            </a:endParaRPr>
          </a:p>
        </p:txBody>
      </p:sp>
      <p:sp>
        <p:nvSpPr>
          <p:cNvPr id="17" name="TextBox 16"/>
          <p:cNvSpPr txBox="1"/>
          <p:nvPr/>
        </p:nvSpPr>
        <p:spPr>
          <a:xfrm>
            <a:off x="2483768" y="2430199"/>
            <a:ext cx="5040560" cy="838673"/>
          </a:xfrm>
          <a:prstGeom prst="rect">
            <a:avLst/>
          </a:prstGeom>
          <a:noFill/>
        </p:spPr>
        <p:txBody>
          <a:bodyPr wrap="square" lIns="68562" tIns="34281" rIns="68562" bIns="34281" rtlCol="0">
            <a:spAutoFit/>
          </a:bodyPr>
          <a:lstStyle/>
          <a:p>
            <a:pPr algn="dist"/>
            <a:r>
              <a:rPr lang="zh-TW" altLang="en-US" sz="5000" b="0" dirty="0">
                <a:solidFill>
                  <a:schemeClr val="bg1"/>
                </a:solidFill>
                <a:latin typeface="微软雅黑" panose="020B0503020204020204" pitchFamily="34" charset="-122"/>
                <a:ea typeface="微软雅黑" panose="020B0503020204020204" pitchFamily="34" charset="-122"/>
              </a:rPr>
              <a:t>研究背景</a:t>
            </a:r>
            <a:endParaRPr lang="zh-CN" altLang="en-US" sz="5000" b="0" dirty="0">
              <a:solidFill>
                <a:schemeClr val="bg1"/>
              </a:solidFill>
              <a:latin typeface="微软雅黑" panose="020B0503020204020204" pitchFamily="34" charset="-122"/>
              <a:ea typeface="微软雅黑" panose="020B0503020204020204" pitchFamily="34" charset="-122"/>
            </a:endParaRPr>
          </a:p>
        </p:txBody>
      </p:sp>
      <p:sp>
        <p:nvSpPr>
          <p:cNvPr id="7" name="平行四边形 8">
            <a:extLst>
              <a:ext uri="{FF2B5EF4-FFF2-40B4-BE49-F238E27FC236}">
                <a16:creationId xmlns:a16="http://schemas.microsoft.com/office/drawing/2014/main" id="{08066806-9C17-416C-9EED-E50E06924885}"/>
              </a:ext>
            </a:extLst>
          </p:cNvPr>
          <p:cNvSpPr>
            <a:spLocks noChangeArrowheads="1"/>
          </p:cNvSpPr>
          <p:nvPr/>
        </p:nvSpPr>
        <p:spPr bwMode="auto">
          <a:xfrm>
            <a:off x="6423297" y="843558"/>
            <a:ext cx="2685207" cy="627579"/>
          </a:xfrm>
          <a:prstGeom prst="parallelogram">
            <a:avLst>
              <a:gd name="adj" fmla="val 47034"/>
            </a:avLst>
          </a:prstGeom>
          <a:solidFill>
            <a:srgbClr val="124768">
              <a:alpha val="86000"/>
            </a:srgbClr>
          </a:solidFill>
          <a:ln>
            <a:noFill/>
          </a:ln>
        </p:spPr>
        <p:txBody>
          <a:bodyPr lIns="68580" tIns="34290" rIns="68580" bIns="34290"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endParaRPr lang="zh-CN" altLang="en-US" dirty="0">
              <a:solidFill>
                <a:srgbClr val="FFFFFF"/>
              </a:solidFill>
            </a:endParaRPr>
          </a:p>
        </p:txBody>
      </p:sp>
      <p:sp>
        <p:nvSpPr>
          <p:cNvPr id="8" name="TextBox 16">
            <a:extLst>
              <a:ext uri="{FF2B5EF4-FFF2-40B4-BE49-F238E27FC236}">
                <a16:creationId xmlns:a16="http://schemas.microsoft.com/office/drawing/2014/main" id="{6A1481F5-9413-456D-817B-E91D1DC03647}"/>
              </a:ext>
            </a:extLst>
          </p:cNvPr>
          <p:cNvSpPr txBox="1"/>
          <p:nvPr/>
        </p:nvSpPr>
        <p:spPr>
          <a:xfrm>
            <a:off x="7164288" y="900980"/>
            <a:ext cx="1368152" cy="500119"/>
          </a:xfrm>
          <a:prstGeom prst="rect">
            <a:avLst/>
          </a:prstGeom>
          <a:noFill/>
        </p:spPr>
        <p:txBody>
          <a:bodyPr wrap="square" lIns="68562" tIns="34281" rIns="68562" bIns="34281" rtlCol="0">
            <a:spAutoFit/>
          </a:bodyPr>
          <a:lstStyle/>
          <a:p>
            <a:pPr algn="dist"/>
            <a:r>
              <a:rPr lang="zh-TW" altLang="en-US" sz="2800" b="0" dirty="0">
                <a:solidFill>
                  <a:schemeClr val="bg1"/>
                </a:solidFill>
                <a:latin typeface="微软雅黑" panose="020B0503020204020204" pitchFamily="34" charset="-122"/>
                <a:ea typeface="微软雅黑" panose="020B0503020204020204" pitchFamily="34" charset="-122"/>
              </a:rPr>
              <a:t>緒論</a:t>
            </a:r>
            <a:endParaRPr lang="zh-CN" altLang="en-US" sz="2800" b="0" dirty="0">
              <a:solidFill>
                <a:schemeClr val="bg1"/>
              </a:solidFill>
              <a:latin typeface="微软雅黑" panose="020B0503020204020204" pitchFamily="34" charset="-122"/>
              <a:ea typeface="微软雅黑" panose="020B0503020204020204" pitchFamily="34" charset="-122"/>
            </a:endParaRPr>
          </a:p>
        </p:txBody>
      </p:sp>
      <p:sp>
        <p:nvSpPr>
          <p:cNvPr id="9" name="橢圓 29">
            <a:extLst>
              <a:ext uri="{FF2B5EF4-FFF2-40B4-BE49-F238E27FC236}">
                <a16:creationId xmlns:a16="http://schemas.microsoft.com/office/drawing/2014/main" id="{30850F00-4528-433B-8963-3D39BD7C8FC6}"/>
              </a:ext>
            </a:extLst>
          </p:cNvPr>
          <p:cNvSpPr/>
          <p:nvPr/>
        </p:nvSpPr>
        <p:spPr>
          <a:xfrm>
            <a:off x="8172400" y="4482762"/>
            <a:ext cx="792088" cy="62753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dirty="0">
                <a:ln w="0"/>
                <a:solidFill>
                  <a:schemeClr val="tx2">
                    <a:lumMod val="60000"/>
                    <a:lumOff val="40000"/>
                  </a:schemeClr>
                </a:solidFill>
                <a:effectLst>
                  <a:outerShdw blurRad="38100" dist="19050" dir="2700000" algn="tl" rotWithShape="0">
                    <a:schemeClr val="dk1">
                      <a:alpha val="40000"/>
                    </a:schemeClr>
                  </a:outerShdw>
                </a:effectLst>
                <a:latin typeface="Segoe Print" panose="02000600000000000000" pitchFamily="2" charset="0"/>
                <a:ea typeface="標楷體" panose="03000509000000000000" pitchFamily="65" charset="-120"/>
              </a:rPr>
              <a:t>4</a:t>
            </a:r>
            <a:endParaRPr lang="zh-TW" altLang="en-US" sz="2000" dirty="0">
              <a:ln w="0"/>
              <a:solidFill>
                <a:schemeClr val="tx2">
                  <a:lumMod val="60000"/>
                  <a:lumOff val="40000"/>
                </a:schemeClr>
              </a:solidFill>
              <a:effectLst>
                <a:outerShdw blurRad="38100" dist="19050" dir="2700000" algn="tl" rotWithShape="0">
                  <a:schemeClr val="dk1">
                    <a:alpha val="40000"/>
                  </a:schemeClr>
                </a:outerShdw>
              </a:effectLst>
              <a:latin typeface="Segoe Print" panose="02000600000000000000" pitchFamily="2" charset="0"/>
              <a:ea typeface="標楷體" panose="03000509000000000000" pitchFamily="65" charset="-120"/>
            </a:endParaRPr>
          </a:p>
        </p:txBody>
      </p:sp>
    </p:spTree>
    <p:extLst>
      <p:ext uri="{BB962C8B-B14F-4D97-AF65-F5344CB8AC3E}">
        <p14:creationId xmlns:p14="http://schemas.microsoft.com/office/powerpoint/2010/main" val="2828575593"/>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strips(downLeft)">
                                      <p:cBhvr>
                                        <p:cTn id="7" dur="500"/>
                                        <p:tgtEl>
                                          <p:spTgt spid="15"/>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wipe(left)">
                                      <p:cBhvr>
                                        <p:cTn id="11" dur="500"/>
                                        <p:tgtEl>
                                          <p:spTgt spid="16"/>
                                        </p:tgtEl>
                                      </p:cBhvr>
                                    </p:animEffect>
                                  </p:childTnLst>
                                </p:cTn>
                              </p:par>
                            </p:childTnLst>
                          </p:cTn>
                        </p:par>
                        <p:par>
                          <p:cTn id="12" fill="hold">
                            <p:stCondLst>
                              <p:cond delay="1000"/>
                            </p:stCondLst>
                            <p:childTnLst>
                              <p:par>
                                <p:cTn id="13" presetID="41" presetClass="entr" presetSubtype="0" fill="hold" grpId="0" nodeType="afterEffect">
                                  <p:stCondLst>
                                    <p:cond delay="0"/>
                                  </p:stCondLst>
                                  <p:iterate type="lt">
                                    <p:tmPct val="10000"/>
                                  </p:iterate>
                                  <p:childTnLst>
                                    <p:set>
                                      <p:cBhvr>
                                        <p:cTn id="14" dur="1" fill="hold">
                                          <p:stCondLst>
                                            <p:cond delay="0"/>
                                          </p:stCondLst>
                                        </p:cTn>
                                        <p:tgtEl>
                                          <p:spTgt spid="17"/>
                                        </p:tgtEl>
                                        <p:attrNameLst>
                                          <p:attrName>style.visibility</p:attrName>
                                        </p:attrNameLst>
                                      </p:cBhvr>
                                      <p:to>
                                        <p:strVal val="visible"/>
                                      </p:to>
                                    </p:set>
                                    <p:anim calcmode="lin" valueType="num">
                                      <p:cBhvr>
                                        <p:cTn id="15" dur="500" fill="hold"/>
                                        <p:tgtEl>
                                          <p:spTgt spid="17"/>
                                        </p:tgtEl>
                                        <p:attrNameLst>
                                          <p:attrName>ppt_x</p:attrName>
                                        </p:attrNameLst>
                                      </p:cBhvr>
                                      <p:tavLst>
                                        <p:tav tm="0">
                                          <p:val>
                                            <p:strVal val="#ppt_x"/>
                                          </p:val>
                                        </p:tav>
                                        <p:tav tm="50000">
                                          <p:val>
                                            <p:strVal val="#ppt_x+.1"/>
                                          </p:val>
                                        </p:tav>
                                        <p:tav tm="100000">
                                          <p:val>
                                            <p:strVal val="#ppt_x"/>
                                          </p:val>
                                        </p:tav>
                                      </p:tavLst>
                                    </p:anim>
                                    <p:anim calcmode="lin" valueType="num">
                                      <p:cBhvr>
                                        <p:cTn id="16" dur="500" fill="hold"/>
                                        <p:tgtEl>
                                          <p:spTgt spid="17"/>
                                        </p:tgtEl>
                                        <p:attrNameLst>
                                          <p:attrName>ppt_y</p:attrName>
                                        </p:attrNameLst>
                                      </p:cBhvr>
                                      <p:tavLst>
                                        <p:tav tm="0">
                                          <p:val>
                                            <p:strVal val="#ppt_y"/>
                                          </p:val>
                                        </p:tav>
                                        <p:tav tm="100000">
                                          <p:val>
                                            <p:strVal val="#ppt_y"/>
                                          </p:val>
                                        </p:tav>
                                      </p:tavLst>
                                    </p:anim>
                                    <p:anim calcmode="lin" valueType="num">
                                      <p:cBhvr>
                                        <p:cTn id="17" dur="500" fill="hold"/>
                                        <p:tgtEl>
                                          <p:spTgt spid="17"/>
                                        </p:tgtEl>
                                        <p:attrNameLst>
                                          <p:attrName>ppt_h</p:attrName>
                                        </p:attrNameLst>
                                      </p:cBhvr>
                                      <p:tavLst>
                                        <p:tav tm="0">
                                          <p:val>
                                            <p:strVal val="#ppt_h/10"/>
                                          </p:val>
                                        </p:tav>
                                        <p:tav tm="50000">
                                          <p:val>
                                            <p:strVal val="#ppt_h+.01"/>
                                          </p:val>
                                        </p:tav>
                                        <p:tav tm="100000">
                                          <p:val>
                                            <p:strVal val="#ppt_h"/>
                                          </p:val>
                                        </p:tav>
                                      </p:tavLst>
                                    </p:anim>
                                    <p:anim calcmode="lin" valueType="num">
                                      <p:cBhvr>
                                        <p:cTn id="18" dur="500" fill="hold"/>
                                        <p:tgtEl>
                                          <p:spTgt spid="17"/>
                                        </p:tgtEl>
                                        <p:attrNameLst>
                                          <p:attrName>ppt_w</p:attrName>
                                        </p:attrNameLst>
                                      </p:cBhvr>
                                      <p:tavLst>
                                        <p:tav tm="0">
                                          <p:val>
                                            <p:strVal val="#ppt_w/10"/>
                                          </p:val>
                                        </p:tav>
                                        <p:tav tm="50000">
                                          <p:val>
                                            <p:strVal val="#ppt_w+.01"/>
                                          </p:val>
                                        </p:tav>
                                        <p:tav tm="100000">
                                          <p:val>
                                            <p:strVal val="#ppt_w"/>
                                          </p:val>
                                        </p:tav>
                                      </p:tavLst>
                                    </p:anim>
                                    <p:animEffect transition="in" filter="fade">
                                      <p:cBhvr>
                                        <p:cTn id="19" dur="500" tmFilter="0,0; .5, 1; 1, 1"/>
                                        <p:tgtEl>
                                          <p:spTgt spid="17"/>
                                        </p:tgtEl>
                                      </p:cBhvr>
                                    </p:animEffect>
                                  </p:childTnLst>
                                </p:cTn>
                              </p:par>
                            </p:childTnLst>
                          </p:cTn>
                        </p:par>
                        <p:par>
                          <p:cTn id="20" fill="hold">
                            <p:stCondLst>
                              <p:cond delay="1650"/>
                            </p:stCondLst>
                            <p:childTnLst>
                              <p:par>
                                <p:cTn id="21" presetID="22" presetClass="entr" presetSubtype="8" fill="hold" grpId="0" nodeType="after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wipe(left)">
                                      <p:cBhvr>
                                        <p:cTn id="23" dur="500"/>
                                        <p:tgtEl>
                                          <p:spTgt spid="7"/>
                                        </p:tgtEl>
                                      </p:cBhvr>
                                    </p:animEffect>
                                  </p:childTnLst>
                                </p:cTn>
                              </p:par>
                            </p:childTnLst>
                          </p:cTn>
                        </p:par>
                        <p:par>
                          <p:cTn id="24" fill="hold">
                            <p:stCondLst>
                              <p:cond delay="2150"/>
                            </p:stCondLst>
                            <p:childTnLst>
                              <p:par>
                                <p:cTn id="25" presetID="41" presetClass="entr" presetSubtype="0" fill="hold" grpId="0" nodeType="afterEffect">
                                  <p:stCondLst>
                                    <p:cond delay="0"/>
                                  </p:stCondLst>
                                  <p:iterate type="lt">
                                    <p:tmPct val="10000"/>
                                  </p:iterate>
                                  <p:childTnLst>
                                    <p:set>
                                      <p:cBhvr>
                                        <p:cTn id="26" dur="1" fill="hold">
                                          <p:stCondLst>
                                            <p:cond delay="0"/>
                                          </p:stCondLst>
                                        </p:cTn>
                                        <p:tgtEl>
                                          <p:spTgt spid="8"/>
                                        </p:tgtEl>
                                        <p:attrNameLst>
                                          <p:attrName>style.visibility</p:attrName>
                                        </p:attrNameLst>
                                      </p:cBhvr>
                                      <p:to>
                                        <p:strVal val="visible"/>
                                      </p:to>
                                    </p:set>
                                    <p:anim calcmode="lin" valueType="num">
                                      <p:cBhvr>
                                        <p:cTn id="27" dur="500" fill="hold"/>
                                        <p:tgtEl>
                                          <p:spTgt spid="8"/>
                                        </p:tgtEl>
                                        <p:attrNameLst>
                                          <p:attrName>ppt_x</p:attrName>
                                        </p:attrNameLst>
                                      </p:cBhvr>
                                      <p:tavLst>
                                        <p:tav tm="0">
                                          <p:val>
                                            <p:strVal val="#ppt_x"/>
                                          </p:val>
                                        </p:tav>
                                        <p:tav tm="50000">
                                          <p:val>
                                            <p:strVal val="#ppt_x+.1"/>
                                          </p:val>
                                        </p:tav>
                                        <p:tav tm="100000">
                                          <p:val>
                                            <p:strVal val="#ppt_x"/>
                                          </p:val>
                                        </p:tav>
                                      </p:tavLst>
                                    </p:anim>
                                    <p:anim calcmode="lin" valueType="num">
                                      <p:cBhvr>
                                        <p:cTn id="28" dur="500" fill="hold"/>
                                        <p:tgtEl>
                                          <p:spTgt spid="8"/>
                                        </p:tgtEl>
                                        <p:attrNameLst>
                                          <p:attrName>ppt_y</p:attrName>
                                        </p:attrNameLst>
                                      </p:cBhvr>
                                      <p:tavLst>
                                        <p:tav tm="0">
                                          <p:val>
                                            <p:strVal val="#ppt_y"/>
                                          </p:val>
                                        </p:tav>
                                        <p:tav tm="100000">
                                          <p:val>
                                            <p:strVal val="#ppt_y"/>
                                          </p:val>
                                        </p:tav>
                                      </p:tavLst>
                                    </p:anim>
                                    <p:anim calcmode="lin" valueType="num">
                                      <p:cBhvr>
                                        <p:cTn id="29" dur="500" fill="hold"/>
                                        <p:tgtEl>
                                          <p:spTgt spid="8"/>
                                        </p:tgtEl>
                                        <p:attrNameLst>
                                          <p:attrName>ppt_h</p:attrName>
                                        </p:attrNameLst>
                                      </p:cBhvr>
                                      <p:tavLst>
                                        <p:tav tm="0">
                                          <p:val>
                                            <p:strVal val="#ppt_h/10"/>
                                          </p:val>
                                        </p:tav>
                                        <p:tav tm="50000">
                                          <p:val>
                                            <p:strVal val="#ppt_h+.01"/>
                                          </p:val>
                                        </p:tav>
                                        <p:tav tm="100000">
                                          <p:val>
                                            <p:strVal val="#ppt_h"/>
                                          </p:val>
                                        </p:tav>
                                      </p:tavLst>
                                    </p:anim>
                                    <p:anim calcmode="lin" valueType="num">
                                      <p:cBhvr>
                                        <p:cTn id="30" dur="500" fill="hold"/>
                                        <p:tgtEl>
                                          <p:spTgt spid="8"/>
                                        </p:tgtEl>
                                        <p:attrNameLst>
                                          <p:attrName>ppt_w</p:attrName>
                                        </p:attrNameLst>
                                      </p:cBhvr>
                                      <p:tavLst>
                                        <p:tav tm="0">
                                          <p:val>
                                            <p:strVal val="#ppt_w/10"/>
                                          </p:val>
                                        </p:tav>
                                        <p:tav tm="50000">
                                          <p:val>
                                            <p:strVal val="#ppt_w+.01"/>
                                          </p:val>
                                        </p:tav>
                                        <p:tav tm="100000">
                                          <p:val>
                                            <p:strVal val="#ppt_w"/>
                                          </p:val>
                                        </p:tav>
                                      </p:tavLst>
                                    </p:anim>
                                    <p:animEffect transition="in" filter="fade">
                                      <p:cBhvr>
                                        <p:cTn id="31" dur="500" tmFilter="0,0; .5, 1; 1, 1"/>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p:bldP spid="7" grpId="0" animBg="1"/>
      <p:bldP spid="8" grpId="0"/>
    </p:bldLst>
  </p:timing>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64000"/>
            <a:lum/>
          </a:blip>
          <a:srcRect/>
          <a:stretch>
            <a:fillRect l="-10000" r="-10000"/>
          </a:stretch>
        </a:blipFill>
        <a:effectLst/>
      </p:bgPr>
    </p:bg>
    <p:spTree>
      <p:nvGrpSpPr>
        <p:cNvPr id="1" name=""/>
        <p:cNvGrpSpPr/>
        <p:nvPr/>
      </p:nvGrpSpPr>
      <p:grpSpPr>
        <a:xfrm>
          <a:off x="0" y="0"/>
          <a:ext cx="0" cy="0"/>
          <a:chOff x="0" y="0"/>
          <a:chExt cx="0" cy="0"/>
        </a:xfrm>
      </p:grpSpPr>
      <p:cxnSp>
        <p:nvCxnSpPr>
          <p:cNvPr id="3" name="直接连接符 2"/>
          <p:cNvCxnSpPr/>
          <p:nvPr/>
        </p:nvCxnSpPr>
        <p:spPr>
          <a:xfrm rot="16741234" flipH="1">
            <a:off x="420874" y="3044400"/>
            <a:ext cx="158252" cy="35854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rot="16741234" flipH="1">
            <a:off x="135716" y="2902603"/>
            <a:ext cx="318924" cy="1829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rot="16741234" flipV="1">
            <a:off x="11170" y="2412621"/>
            <a:ext cx="423405" cy="27129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rot="16741234">
            <a:off x="417976" y="3400013"/>
            <a:ext cx="303566" cy="19991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rot="16741234" flipH="1">
            <a:off x="386603" y="3795405"/>
            <a:ext cx="223442" cy="11229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rot="16741234" flipH="1" flipV="1">
            <a:off x="464721" y="4318364"/>
            <a:ext cx="391484" cy="33754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rot="16741234" flipV="1">
            <a:off x="589625" y="3959806"/>
            <a:ext cx="202614" cy="35827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rot="16741234">
            <a:off x="213921" y="3509616"/>
            <a:ext cx="96254" cy="36279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rot="16741234">
            <a:off x="32885" y="3434243"/>
            <a:ext cx="303566" cy="19991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a:stCxn id="22" idx="2"/>
          </p:cNvCxnSpPr>
          <p:nvPr/>
        </p:nvCxnSpPr>
        <p:spPr>
          <a:xfrm rot="16741234">
            <a:off x="779064" y="2418163"/>
            <a:ext cx="420315" cy="3383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a:endCxn id="22" idx="6"/>
          </p:cNvCxnSpPr>
          <p:nvPr/>
        </p:nvCxnSpPr>
        <p:spPr>
          <a:xfrm rot="16741234" flipV="1">
            <a:off x="944415" y="2698038"/>
            <a:ext cx="274547" cy="35452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rot="16741234" flipH="1" flipV="1">
            <a:off x="770642" y="2949793"/>
            <a:ext cx="378995" cy="49383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rot="16741234">
            <a:off x="-377607" y="4201779"/>
            <a:ext cx="364700" cy="2310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rot="16741234" flipH="1">
            <a:off x="-254363" y="4439310"/>
            <a:ext cx="313595" cy="26901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rot="16741234">
            <a:off x="-151185" y="3816624"/>
            <a:ext cx="260588" cy="11135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0" name="椭圆 19"/>
          <p:cNvSpPr/>
          <p:nvPr/>
        </p:nvSpPr>
        <p:spPr>
          <a:xfrm rot="16741234" flipH="1">
            <a:off x="83516" y="2226968"/>
            <a:ext cx="91512" cy="91512"/>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a:p>
        </p:txBody>
      </p:sp>
      <p:sp>
        <p:nvSpPr>
          <p:cNvPr id="21" name="椭圆 20"/>
          <p:cNvSpPr/>
          <p:nvPr/>
        </p:nvSpPr>
        <p:spPr>
          <a:xfrm rot="16741234" flipH="1">
            <a:off x="268519" y="2700075"/>
            <a:ext cx="127549" cy="127549"/>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rot="16741234" flipH="1">
            <a:off x="897429" y="2639537"/>
            <a:ext cx="72847" cy="72847"/>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a:p>
        </p:txBody>
      </p:sp>
      <p:sp>
        <p:nvSpPr>
          <p:cNvPr id="23" name="椭圆 22"/>
          <p:cNvSpPr/>
          <p:nvPr/>
        </p:nvSpPr>
        <p:spPr>
          <a:xfrm rot="16741234" flipH="1">
            <a:off x="262715" y="3034632"/>
            <a:ext cx="91512" cy="91512"/>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a:p>
        </p:txBody>
      </p:sp>
      <p:sp>
        <p:nvSpPr>
          <p:cNvPr id="24" name="椭圆 23"/>
          <p:cNvSpPr/>
          <p:nvPr/>
        </p:nvSpPr>
        <p:spPr>
          <a:xfrm rot="16741234" flipH="1">
            <a:off x="1019166" y="2174518"/>
            <a:ext cx="127549" cy="127549"/>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nvSpPr>
        <p:spPr>
          <a:xfrm rot="16741234" flipH="1">
            <a:off x="23814" y="3679952"/>
            <a:ext cx="72847" cy="72847"/>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rot="16741234" flipH="1">
            <a:off x="9086529" y="594003"/>
            <a:ext cx="89015" cy="8901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p:nvPr/>
        </p:nvSpPr>
        <p:spPr>
          <a:xfrm rot="16741234" flipH="1">
            <a:off x="625917" y="3308068"/>
            <a:ext cx="127549" cy="127549"/>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p:cNvSpPr/>
          <p:nvPr/>
        </p:nvSpPr>
        <p:spPr>
          <a:xfrm rot="16741234">
            <a:off x="-162203" y="3977229"/>
            <a:ext cx="72847" cy="72847"/>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p:nvPr/>
        </p:nvSpPr>
        <p:spPr>
          <a:xfrm rot="16741234">
            <a:off x="-268477" y="4326463"/>
            <a:ext cx="78935" cy="7893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p:cNvSpPr/>
          <p:nvPr/>
        </p:nvSpPr>
        <p:spPr>
          <a:xfrm rot="16741234">
            <a:off x="836945" y="4260135"/>
            <a:ext cx="72847" cy="72847"/>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p:nvPr/>
        </p:nvSpPr>
        <p:spPr>
          <a:xfrm rot="16741234">
            <a:off x="307945" y="4241416"/>
            <a:ext cx="96600" cy="96600"/>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rot="16741234">
            <a:off x="426541" y="4563956"/>
            <a:ext cx="127549" cy="127549"/>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rot="16741234" flipH="1">
            <a:off x="450566" y="3923790"/>
            <a:ext cx="127549" cy="127549"/>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p:nvPr/>
        </p:nvSpPr>
        <p:spPr>
          <a:xfrm rot="16741234" flipH="1">
            <a:off x="407954" y="3605921"/>
            <a:ext cx="109377" cy="109377"/>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p:cNvSpPr/>
          <p:nvPr/>
        </p:nvSpPr>
        <p:spPr>
          <a:xfrm rot="16741234" flipH="1">
            <a:off x="1383213" y="2677580"/>
            <a:ext cx="91512" cy="91512"/>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a:p>
        </p:txBody>
      </p:sp>
      <p:sp>
        <p:nvSpPr>
          <p:cNvPr id="44" name="椭圆 43"/>
          <p:cNvSpPr/>
          <p:nvPr/>
        </p:nvSpPr>
        <p:spPr>
          <a:xfrm rot="16741234" flipH="1">
            <a:off x="8598750" y="294363"/>
            <a:ext cx="72847" cy="72847"/>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a:p>
        </p:txBody>
      </p:sp>
      <p:sp>
        <p:nvSpPr>
          <p:cNvPr id="46" name="椭圆 45"/>
          <p:cNvSpPr/>
          <p:nvPr/>
        </p:nvSpPr>
        <p:spPr>
          <a:xfrm rot="16741234">
            <a:off x="1084231" y="4606807"/>
            <a:ext cx="78935" cy="7893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rot="16741234" flipH="1">
            <a:off x="9024267" y="233268"/>
            <a:ext cx="111670" cy="11167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rot="16741234" flipH="1">
            <a:off x="-43360" y="2902594"/>
            <a:ext cx="78935" cy="7893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rot="16741234" flipH="1">
            <a:off x="-114815" y="3358526"/>
            <a:ext cx="78935" cy="7893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3" name="组合 52"/>
          <p:cNvGrpSpPr/>
          <p:nvPr/>
        </p:nvGrpSpPr>
        <p:grpSpPr>
          <a:xfrm rot="16741234">
            <a:off x="-1426438" y="3535386"/>
            <a:ext cx="2040629" cy="379457"/>
            <a:chOff x="5233265" y="2334818"/>
            <a:chExt cx="2720838" cy="505942"/>
          </a:xfrm>
        </p:grpSpPr>
        <p:sp>
          <p:nvSpPr>
            <p:cNvPr id="54" name="椭圆 53"/>
            <p:cNvSpPr/>
            <p:nvPr/>
          </p:nvSpPr>
          <p:spPr>
            <a:xfrm flipH="1">
              <a:off x="7856974" y="2607323"/>
              <a:ext cx="97129" cy="97129"/>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p:cNvSpPr/>
            <p:nvPr/>
          </p:nvSpPr>
          <p:spPr>
            <a:xfrm>
              <a:off x="5233265" y="2735514"/>
              <a:ext cx="105246" cy="1052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p:cNvSpPr/>
            <p:nvPr/>
          </p:nvSpPr>
          <p:spPr>
            <a:xfrm>
              <a:off x="5596947" y="2508972"/>
              <a:ext cx="122016" cy="122016"/>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p:cNvSpPr/>
            <p:nvPr/>
          </p:nvSpPr>
          <p:spPr>
            <a:xfrm flipH="1">
              <a:off x="6370598" y="2334818"/>
              <a:ext cx="170065" cy="1700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p:cNvSpPr/>
            <p:nvPr/>
          </p:nvSpPr>
          <p:spPr>
            <a:xfrm>
              <a:off x="7109056" y="2611432"/>
              <a:ext cx="141849" cy="141849"/>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1" name="椭圆 60"/>
          <p:cNvSpPr/>
          <p:nvPr/>
        </p:nvSpPr>
        <p:spPr>
          <a:xfrm rot="16741234" flipH="1">
            <a:off x="639475" y="1736362"/>
            <a:ext cx="89015" cy="8901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p:cNvSpPr/>
          <p:nvPr/>
        </p:nvSpPr>
        <p:spPr>
          <a:xfrm rot="16741234" flipH="1">
            <a:off x="593298" y="2216479"/>
            <a:ext cx="131786" cy="131786"/>
          </a:xfrm>
          <a:prstGeom prst="ellipse">
            <a:avLst/>
          </a:prstGeom>
          <a:solidFill>
            <a:srgbClr val="F7F7F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椭圆 62"/>
          <p:cNvSpPr/>
          <p:nvPr/>
        </p:nvSpPr>
        <p:spPr>
          <a:xfrm rot="16741234">
            <a:off x="378170" y="1348872"/>
            <a:ext cx="102870" cy="102870"/>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a:p>
        </p:txBody>
      </p:sp>
      <p:sp>
        <p:nvSpPr>
          <p:cNvPr id="68" name="文字方塊 67">
            <a:extLst>
              <a:ext uri="{FF2B5EF4-FFF2-40B4-BE49-F238E27FC236}">
                <a16:creationId xmlns:a16="http://schemas.microsoft.com/office/drawing/2014/main" id="{9AE6C938-7B3B-4C91-A639-10F05572040F}"/>
              </a:ext>
            </a:extLst>
          </p:cNvPr>
          <p:cNvSpPr txBox="1"/>
          <p:nvPr/>
        </p:nvSpPr>
        <p:spPr>
          <a:xfrm>
            <a:off x="614842" y="476863"/>
            <a:ext cx="1210283" cy="1431161"/>
          </a:xfrm>
          <a:prstGeom prst="rect">
            <a:avLst/>
          </a:prstGeom>
          <a:noFill/>
        </p:spPr>
        <p:txBody>
          <a:bodyPr wrap="square">
            <a:spAutoFit/>
          </a:bodyPr>
          <a:lstStyle/>
          <a:p>
            <a:pPr>
              <a:defRPr/>
            </a:pPr>
            <a:endParaRPr lang="en-US" altLang="zh-TW" sz="2700" dirty="0">
              <a:latin typeface="Segoe Script" panose="030B0504020000000003" pitchFamily="66" charset="0"/>
              <a:ea typeface="標楷體" panose="03000509000000000000" pitchFamily="65" charset="-120"/>
            </a:endParaRPr>
          </a:p>
          <a:p>
            <a:pPr>
              <a:defRPr/>
            </a:pPr>
            <a:r>
              <a:rPr lang="en-US" altLang="zh-TW" sz="3300">
                <a:latin typeface="Segoe Script" panose="030B0504020000000003" pitchFamily="66" charset="0"/>
                <a:ea typeface="標楷體" panose="03000509000000000000" pitchFamily="65" charset="-120"/>
              </a:rPr>
              <a:t>FP:</a:t>
            </a:r>
            <a:r>
              <a:rPr lang="en-US" altLang="zh-TW" sz="2700">
                <a:latin typeface="Segoe Script" panose="030B0504020000000003" pitchFamily="66" charset="0"/>
                <a:ea typeface="標楷體" panose="03000509000000000000" pitchFamily="65" charset="-120"/>
              </a:rPr>
              <a:t>  </a:t>
            </a:r>
            <a:endParaRPr lang="en-US" altLang="zh-TW" sz="2700" dirty="0">
              <a:latin typeface="Segoe Script" panose="030B0504020000000003" pitchFamily="66" charset="0"/>
              <a:ea typeface="標楷體" panose="03000509000000000000" pitchFamily="65" charset="-120"/>
            </a:endParaRPr>
          </a:p>
          <a:p>
            <a:pPr>
              <a:defRPr/>
            </a:pPr>
            <a:endParaRPr lang="en-US" altLang="zh-TW" sz="2700" dirty="0">
              <a:latin typeface="Segoe Script" panose="030B0504020000000003" pitchFamily="66" charset="0"/>
              <a:ea typeface="標楷體" panose="03000509000000000000" pitchFamily="65" charset="-120"/>
            </a:endParaRPr>
          </a:p>
        </p:txBody>
      </p:sp>
      <p:sp>
        <p:nvSpPr>
          <p:cNvPr id="71" name="文字方塊 70">
            <a:extLst>
              <a:ext uri="{FF2B5EF4-FFF2-40B4-BE49-F238E27FC236}">
                <a16:creationId xmlns:a16="http://schemas.microsoft.com/office/drawing/2014/main" id="{93171815-A3E3-4FBC-8F40-C244C0D48D19}"/>
              </a:ext>
            </a:extLst>
          </p:cNvPr>
          <p:cNvSpPr txBox="1"/>
          <p:nvPr/>
        </p:nvSpPr>
        <p:spPr>
          <a:xfrm>
            <a:off x="3040189" y="3434904"/>
            <a:ext cx="1210283" cy="1431161"/>
          </a:xfrm>
          <a:prstGeom prst="rect">
            <a:avLst/>
          </a:prstGeom>
          <a:noFill/>
        </p:spPr>
        <p:txBody>
          <a:bodyPr wrap="square">
            <a:spAutoFit/>
          </a:bodyPr>
          <a:lstStyle/>
          <a:p>
            <a:pPr>
              <a:defRPr/>
            </a:pPr>
            <a:endParaRPr lang="en-US" altLang="zh-TW" sz="2700" dirty="0">
              <a:latin typeface="Segoe Script" panose="030B0504020000000003" pitchFamily="66" charset="0"/>
              <a:ea typeface="標楷體" panose="03000509000000000000" pitchFamily="65" charset="-120"/>
            </a:endParaRPr>
          </a:p>
          <a:p>
            <a:pPr>
              <a:defRPr/>
            </a:pPr>
            <a:r>
              <a:rPr lang="en-US" altLang="zh-TW" sz="3300" dirty="0">
                <a:latin typeface="Segoe Script" panose="030B0504020000000003" pitchFamily="66" charset="0"/>
                <a:ea typeface="標楷體" panose="03000509000000000000" pitchFamily="65" charset="-120"/>
              </a:rPr>
              <a:t>TN:</a:t>
            </a:r>
            <a:r>
              <a:rPr lang="en-US" altLang="zh-TW" sz="2700" dirty="0">
                <a:latin typeface="Segoe Script" panose="030B0504020000000003" pitchFamily="66" charset="0"/>
                <a:ea typeface="標楷體" panose="03000509000000000000" pitchFamily="65" charset="-120"/>
              </a:rPr>
              <a:t>  </a:t>
            </a:r>
          </a:p>
          <a:p>
            <a:pPr>
              <a:defRPr/>
            </a:pPr>
            <a:endParaRPr lang="en-US" altLang="zh-TW" sz="2700" dirty="0">
              <a:latin typeface="Segoe Script" panose="030B0504020000000003" pitchFamily="66" charset="0"/>
              <a:ea typeface="標楷體" panose="03000509000000000000" pitchFamily="65" charset="-120"/>
            </a:endParaRPr>
          </a:p>
        </p:txBody>
      </p:sp>
      <p:sp>
        <p:nvSpPr>
          <p:cNvPr id="80" name="文字方塊 79">
            <a:extLst>
              <a:ext uri="{FF2B5EF4-FFF2-40B4-BE49-F238E27FC236}">
                <a16:creationId xmlns:a16="http://schemas.microsoft.com/office/drawing/2014/main" id="{B0AB3089-C2CA-4A84-9ABB-146040F6EB94}"/>
              </a:ext>
            </a:extLst>
          </p:cNvPr>
          <p:cNvSpPr txBox="1"/>
          <p:nvPr/>
        </p:nvSpPr>
        <p:spPr>
          <a:xfrm>
            <a:off x="545030" y="4506095"/>
            <a:ext cx="3978537" cy="646331"/>
          </a:xfrm>
          <a:prstGeom prst="rect">
            <a:avLst/>
          </a:prstGeom>
          <a:noFill/>
        </p:spPr>
        <p:txBody>
          <a:bodyPr wrap="square">
            <a:spAutoFit/>
          </a:bodyPr>
          <a:lstStyle/>
          <a:p>
            <a:pPr>
              <a:defRPr/>
            </a:pPr>
            <a:r>
              <a:rPr lang="en-US" altLang="zh-TW" dirty="0">
                <a:latin typeface="Segoe Print" panose="02000600000000000000" pitchFamily="2" charset="0"/>
                <a:ea typeface="標楷體" panose="03000509000000000000" pitchFamily="65" charset="-120"/>
              </a:rPr>
              <a:t>PS:</a:t>
            </a:r>
            <a:r>
              <a:rPr lang="zh-TW" altLang="en-US" dirty="0">
                <a:latin typeface="Segoe Print" panose="02000600000000000000" pitchFamily="2" charset="0"/>
                <a:ea typeface="標楷體" panose="03000509000000000000" pitchFamily="65" charset="-120"/>
              </a:rPr>
              <a:t>  綠框</a:t>
            </a:r>
            <a:r>
              <a:rPr lang="en-US" altLang="zh-TW" dirty="0">
                <a:latin typeface="Segoe Print" panose="02000600000000000000" pitchFamily="2" charset="0"/>
                <a:ea typeface="標楷體" panose="03000509000000000000" pitchFamily="65" charset="-120"/>
              </a:rPr>
              <a:t>:</a:t>
            </a:r>
            <a:r>
              <a:rPr lang="zh-TW" altLang="en-US" dirty="0">
                <a:latin typeface="Segoe Print" panose="02000600000000000000" pitchFamily="2" charset="0"/>
                <a:ea typeface="標楷體" panose="03000509000000000000" pitchFamily="65" charset="-120"/>
              </a:rPr>
              <a:t>實際的框</a:t>
            </a:r>
            <a:endParaRPr lang="en-US" altLang="zh-TW" dirty="0">
              <a:latin typeface="Segoe Print" panose="02000600000000000000" pitchFamily="2" charset="0"/>
              <a:ea typeface="標楷體" panose="03000509000000000000" pitchFamily="65" charset="-120"/>
            </a:endParaRPr>
          </a:p>
          <a:p>
            <a:pPr>
              <a:defRPr/>
            </a:pPr>
            <a:r>
              <a:rPr lang="en-US" altLang="zh-TW" dirty="0">
                <a:latin typeface="Segoe Print" panose="02000600000000000000" pitchFamily="2" charset="0"/>
                <a:ea typeface="標楷體" panose="03000509000000000000" pitchFamily="65" charset="-120"/>
              </a:rPr>
              <a:t>      </a:t>
            </a:r>
            <a:r>
              <a:rPr lang="zh-TW" altLang="en-US" dirty="0">
                <a:latin typeface="Segoe Print" panose="02000600000000000000" pitchFamily="2" charset="0"/>
                <a:ea typeface="標楷體" panose="03000509000000000000" pitchFamily="65" charset="-120"/>
              </a:rPr>
              <a:t>黃框</a:t>
            </a:r>
            <a:r>
              <a:rPr lang="en-US" altLang="zh-TW" dirty="0">
                <a:latin typeface="Segoe Print" panose="02000600000000000000" pitchFamily="2" charset="0"/>
                <a:ea typeface="標楷體" panose="03000509000000000000" pitchFamily="65" charset="-120"/>
              </a:rPr>
              <a:t>:</a:t>
            </a:r>
            <a:r>
              <a:rPr lang="zh-TW" altLang="en-US" dirty="0">
                <a:latin typeface="Segoe Print" panose="02000600000000000000" pitchFamily="2" charset="0"/>
                <a:ea typeface="標楷體" panose="03000509000000000000" pitchFamily="65" charset="-120"/>
              </a:rPr>
              <a:t>預測的框</a:t>
            </a:r>
            <a:endParaRPr lang="en-US" altLang="zh-TW" dirty="0">
              <a:latin typeface="Segoe Print" panose="02000600000000000000" pitchFamily="2" charset="0"/>
              <a:ea typeface="標楷體" panose="03000509000000000000" pitchFamily="65" charset="-120"/>
            </a:endParaRPr>
          </a:p>
        </p:txBody>
      </p:sp>
      <p:sp>
        <p:nvSpPr>
          <p:cNvPr id="72" name="矩形 1">
            <a:extLst>
              <a:ext uri="{FF2B5EF4-FFF2-40B4-BE49-F238E27FC236}">
                <a16:creationId xmlns:a16="http://schemas.microsoft.com/office/drawing/2014/main" id="{A8841206-AAE2-4D03-8B1F-37DEE0B68796}"/>
              </a:ext>
            </a:extLst>
          </p:cNvPr>
          <p:cNvSpPr/>
          <p:nvPr/>
        </p:nvSpPr>
        <p:spPr>
          <a:xfrm>
            <a:off x="-15431" y="285267"/>
            <a:ext cx="144463" cy="144463"/>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pPr>
            <a:endParaRPr lang="zh-CN" altLang="en-US">
              <a:solidFill>
                <a:prstClr val="white"/>
              </a:solidFill>
            </a:endParaRPr>
          </a:p>
        </p:txBody>
      </p:sp>
      <p:sp>
        <p:nvSpPr>
          <p:cNvPr id="73" name="矩形 2">
            <a:extLst>
              <a:ext uri="{FF2B5EF4-FFF2-40B4-BE49-F238E27FC236}">
                <a16:creationId xmlns:a16="http://schemas.microsoft.com/office/drawing/2014/main" id="{304FCBEF-11FB-4B90-9047-01A04063AEDF}"/>
              </a:ext>
            </a:extLst>
          </p:cNvPr>
          <p:cNvSpPr/>
          <p:nvPr/>
        </p:nvSpPr>
        <p:spPr>
          <a:xfrm>
            <a:off x="183007" y="285267"/>
            <a:ext cx="144462" cy="14446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pPr>
            <a:endParaRPr lang="zh-CN" altLang="en-US">
              <a:solidFill>
                <a:prstClr val="white"/>
              </a:solidFill>
            </a:endParaRPr>
          </a:p>
        </p:txBody>
      </p:sp>
      <p:sp>
        <p:nvSpPr>
          <p:cNvPr id="74" name="矩形 3">
            <a:extLst>
              <a:ext uri="{FF2B5EF4-FFF2-40B4-BE49-F238E27FC236}">
                <a16:creationId xmlns:a16="http://schemas.microsoft.com/office/drawing/2014/main" id="{FFD7B53F-B39C-497B-9378-25B769759F0C}"/>
              </a:ext>
            </a:extLst>
          </p:cNvPr>
          <p:cNvSpPr/>
          <p:nvPr/>
        </p:nvSpPr>
        <p:spPr>
          <a:xfrm>
            <a:off x="381444" y="285267"/>
            <a:ext cx="142875" cy="14446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pPr>
            <a:endParaRPr lang="zh-CN" altLang="en-US">
              <a:solidFill>
                <a:prstClr val="white"/>
              </a:solidFill>
            </a:endParaRPr>
          </a:p>
        </p:txBody>
      </p:sp>
      <p:sp>
        <p:nvSpPr>
          <p:cNvPr id="75" name="矩形 4">
            <a:extLst>
              <a:ext uri="{FF2B5EF4-FFF2-40B4-BE49-F238E27FC236}">
                <a16:creationId xmlns:a16="http://schemas.microsoft.com/office/drawing/2014/main" id="{50FBD4FE-C8B9-4B90-A797-08F0B135F940}"/>
              </a:ext>
            </a:extLst>
          </p:cNvPr>
          <p:cNvSpPr/>
          <p:nvPr/>
        </p:nvSpPr>
        <p:spPr>
          <a:xfrm>
            <a:off x="578294" y="285267"/>
            <a:ext cx="144463" cy="14446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pPr>
            <a:endParaRPr lang="zh-CN" altLang="en-US">
              <a:solidFill>
                <a:prstClr val="white"/>
              </a:solidFill>
            </a:endParaRPr>
          </a:p>
        </p:txBody>
      </p:sp>
      <p:sp>
        <p:nvSpPr>
          <p:cNvPr id="78" name="矩形 5">
            <a:extLst>
              <a:ext uri="{FF2B5EF4-FFF2-40B4-BE49-F238E27FC236}">
                <a16:creationId xmlns:a16="http://schemas.microsoft.com/office/drawing/2014/main" id="{8B2C4CE7-480D-4799-9DA5-C06B501D9741}"/>
              </a:ext>
            </a:extLst>
          </p:cNvPr>
          <p:cNvSpPr/>
          <p:nvPr/>
        </p:nvSpPr>
        <p:spPr>
          <a:xfrm>
            <a:off x="776732" y="285267"/>
            <a:ext cx="144462" cy="14446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pPr>
            <a:endParaRPr lang="zh-CN" altLang="en-US">
              <a:solidFill>
                <a:prstClr val="white"/>
              </a:solidFill>
            </a:endParaRPr>
          </a:p>
        </p:txBody>
      </p:sp>
      <p:cxnSp>
        <p:nvCxnSpPr>
          <p:cNvPr id="79" name="直接连接符 51">
            <a:extLst>
              <a:ext uri="{FF2B5EF4-FFF2-40B4-BE49-F238E27FC236}">
                <a16:creationId xmlns:a16="http://schemas.microsoft.com/office/drawing/2014/main" id="{C7B8B43B-42D9-4608-B266-2F7103A9F83B}"/>
              </a:ext>
            </a:extLst>
          </p:cNvPr>
          <p:cNvCxnSpPr>
            <a:cxnSpLocks/>
          </p:cNvCxnSpPr>
          <p:nvPr/>
        </p:nvCxnSpPr>
        <p:spPr>
          <a:xfrm flipH="1">
            <a:off x="5612709" y="358293"/>
            <a:ext cx="3209474" cy="0"/>
          </a:xfrm>
          <a:prstGeom prst="line">
            <a:avLst/>
          </a:prstGeom>
          <a:ln>
            <a:solidFill>
              <a:schemeClr val="tx2"/>
            </a:solidFill>
            <a:prstDash val="dashDot"/>
            <a:headEnd type="none" w="sm" len="sm"/>
            <a:tailEnd type="oval" w="sm" len="sm"/>
          </a:ln>
        </p:spPr>
        <p:style>
          <a:lnRef idx="1">
            <a:schemeClr val="accent1"/>
          </a:lnRef>
          <a:fillRef idx="0">
            <a:schemeClr val="accent1"/>
          </a:fillRef>
          <a:effectRef idx="0">
            <a:schemeClr val="accent1"/>
          </a:effectRef>
          <a:fontRef idx="minor">
            <a:schemeClr val="tx1"/>
          </a:fontRef>
        </p:style>
      </p:cxnSp>
      <p:sp>
        <p:nvSpPr>
          <p:cNvPr id="81" name="TextBox 49">
            <a:extLst>
              <a:ext uri="{FF2B5EF4-FFF2-40B4-BE49-F238E27FC236}">
                <a16:creationId xmlns:a16="http://schemas.microsoft.com/office/drawing/2014/main" id="{7246023B-461E-4A54-B03D-FA0CCB91C776}"/>
              </a:ext>
            </a:extLst>
          </p:cNvPr>
          <p:cNvSpPr txBox="1">
            <a:spLocks noChangeArrowheads="1"/>
          </p:cNvSpPr>
          <p:nvPr/>
        </p:nvSpPr>
        <p:spPr bwMode="auto">
          <a:xfrm>
            <a:off x="969222" y="103465"/>
            <a:ext cx="4397022" cy="461665"/>
          </a:xfrm>
          <a:prstGeom prst="rect">
            <a:avLst/>
          </a:prstGeom>
          <a:noFill/>
          <a:ln>
            <a:noFill/>
          </a:ln>
        </p:spPr>
        <p:txBody>
          <a:bodyPr wrap="square">
            <a:spAutoFit/>
          </a:bodyPr>
          <a:lstStyle/>
          <a:p>
            <a:pPr algn="dist"/>
            <a:r>
              <a:rPr lang="en-US" altLang="zh-TW" sz="2400" b="1" dirty="0">
                <a:solidFill>
                  <a:schemeClr val="tx2">
                    <a:lumMod val="50000"/>
                  </a:schemeClr>
                </a:solidFill>
                <a:latin typeface="Segoe Script" panose="030B0504020000000003" pitchFamily="66" charset="0"/>
                <a:ea typeface="標楷體" panose="03000509000000000000" pitchFamily="65" charset="-120"/>
              </a:rPr>
              <a:t>Intersection over Union</a:t>
            </a:r>
          </a:p>
        </p:txBody>
      </p:sp>
      <p:pic>
        <p:nvPicPr>
          <p:cNvPr id="8" name="圖片 7">
            <a:extLst>
              <a:ext uri="{FF2B5EF4-FFF2-40B4-BE49-F238E27FC236}">
                <a16:creationId xmlns:a16="http://schemas.microsoft.com/office/drawing/2014/main" id="{E95434A9-B431-4CB1-B65D-11488DA00358}"/>
              </a:ext>
            </a:extLst>
          </p:cNvPr>
          <p:cNvPicPr>
            <a:picLocks noChangeAspect="1"/>
          </p:cNvPicPr>
          <p:nvPr/>
        </p:nvPicPr>
        <p:blipFill rotWithShape="1">
          <a:blip r:embed="rId4"/>
          <a:srcRect b="2082"/>
          <a:stretch/>
        </p:blipFill>
        <p:spPr>
          <a:xfrm>
            <a:off x="1619658" y="584430"/>
            <a:ext cx="3342444" cy="1995505"/>
          </a:xfrm>
          <a:prstGeom prst="rect">
            <a:avLst/>
          </a:prstGeom>
        </p:spPr>
      </p:pic>
      <p:pic>
        <p:nvPicPr>
          <p:cNvPr id="28" name="圖片 27">
            <a:extLst>
              <a:ext uri="{FF2B5EF4-FFF2-40B4-BE49-F238E27FC236}">
                <a16:creationId xmlns:a16="http://schemas.microsoft.com/office/drawing/2014/main" id="{2F0D494E-521D-4E5B-A192-39FF1B522E39}"/>
              </a:ext>
            </a:extLst>
          </p:cNvPr>
          <p:cNvPicPr>
            <a:picLocks noChangeAspect="1"/>
          </p:cNvPicPr>
          <p:nvPr/>
        </p:nvPicPr>
        <p:blipFill>
          <a:blip r:embed="rId5"/>
          <a:stretch>
            <a:fillRect/>
          </a:stretch>
        </p:blipFill>
        <p:spPr>
          <a:xfrm>
            <a:off x="4155396" y="2680176"/>
            <a:ext cx="3959333" cy="2384247"/>
          </a:xfrm>
          <a:prstGeom prst="rect">
            <a:avLst/>
          </a:prstGeom>
        </p:spPr>
      </p:pic>
      <p:sp>
        <p:nvSpPr>
          <p:cNvPr id="60" name="橢圓 16">
            <a:extLst>
              <a:ext uri="{FF2B5EF4-FFF2-40B4-BE49-F238E27FC236}">
                <a16:creationId xmlns:a16="http://schemas.microsoft.com/office/drawing/2014/main" id="{CC765ADC-24F5-4AEF-8F13-7542E1502B1E}"/>
              </a:ext>
            </a:extLst>
          </p:cNvPr>
          <p:cNvSpPr/>
          <p:nvPr/>
        </p:nvSpPr>
        <p:spPr>
          <a:xfrm>
            <a:off x="8172400" y="4482762"/>
            <a:ext cx="792088" cy="62753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dirty="0">
                <a:ln w="0"/>
                <a:solidFill>
                  <a:schemeClr val="tx2">
                    <a:lumMod val="50000"/>
                  </a:schemeClr>
                </a:solidFill>
                <a:effectLst>
                  <a:outerShdw blurRad="38100" dist="19050" dir="2700000" algn="tl" rotWithShape="0">
                    <a:schemeClr val="dk1">
                      <a:alpha val="40000"/>
                    </a:schemeClr>
                  </a:outerShdw>
                </a:effectLst>
                <a:latin typeface="Segoe Print" panose="02000600000000000000" pitchFamily="2" charset="0"/>
                <a:ea typeface="標楷體" panose="03000509000000000000" pitchFamily="65" charset="-120"/>
              </a:rPr>
              <a:t>40</a:t>
            </a:r>
            <a:endParaRPr lang="zh-TW" altLang="en-US" sz="2000" dirty="0">
              <a:ln w="0"/>
              <a:solidFill>
                <a:schemeClr val="tx2">
                  <a:lumMod val="50000"/>
                </a:schemeClr>
              </a:solidFill>
              <a:effectLst>
                <a:outerShdw blurRad="38100" dist="19050" dir="2700000" algn="tl" rotWithShape="0">
                  <a:schemeClr val="dk1">
                    <a:alpha val="40000"/>
                  </a:schemeClr>
                </a:outerShdw>
              </a:effectLst>
              <a:latin typeface="Segoe Print" panose="02000600000000000000" pitchFamily="2" charset="0"/>
              <a:ea typeface="標楷體" panose="03000509000000000000" pitchFamily="65" charset="-120"/>
            </a:endParaRPr>
          </a:p>
        </p:txBody>
      </p:sp>
    </p:spTree>
    <p:extLst>
      <p:ext uri="{BB962C8B-B14F-4D97-AF65-F5344CB8AC3E}">
        <p14:creationId xmlns:p14="http://schemas.microsoft.com/office/powerpoint/2010/main" val="163972348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2"/>
                                        </p:tgtEl>
                                        <p:attrNameLst>
                                          <p:attrName>style.visibility</p:attrName>
                                        </p:attrNameLst>
                                      </p:cBhvr>
                                      <p:to>
                                        <p:strVal val="visible"/>
                                      </p:to>
                                    </p:set>
                                    <p:anim calcmode="lin" valueType="num">
                                      <p:cBhvr additive="base">
                                        <p:cTn id="7" dur="100" fill="hold"/>
                                        <p:tgtEl>
                                          <p:spTgt spid="72"/>
                                        </p:tgtEl>
                                        <p:attrNameLst>
                                          <p:attrName>ppt_x</p:attrName>
                                        </p:attrNameLst>
                                      </p:cBhvr>
                                      <p:tavLst>
                                        <p:tav tm="0">
                                          <p:val>
                                            <p:strVal val="0-#ppt_w/2"/>
                                          </p:val>
                                        </p:tav>
                                        <p:tav tm="100000">
                                          <p:val>
                                            <p:strVal val="#ppt_x"/>
                                          </p:val>
                                        </p:tav>
                                      </p:tavLst>
                                    </p:anim>
                                    <p:anim calcmode="lin" valueType="num">
                                      <p:cBhvr additive="base">
                                        <p:cTn id="8" dur="100" fill="hold"/>
                                        <p:tgtEl>
                                          <p:spTgt spid="72"/>
                                        </p:tgtEl>
                                        <p:attrNameLst>
                                          <p:attrName>ppt_y</p:attrName>
                                        </p:attrNameLst>
                                      </p:cBhvr>
                                      <p:tavLst>
                                        <p:tav tm="0">
                                          <p:val>
                                            <p:strVal val="#ppt_y"/>
                                          </p:val>
                                        </p:tav>
                                        <p:tav tm="100000">
                                          <p:val>
                                            <p:strVal val="#ppt_y"/>
                                          </p:val>
                                        </p:tav>
                                      </p:tavLst>
                                    </p:anim>
                                  </p:childTnLst>
                                </p:cTn>
                              </p:par>
                            </p:childTnLst>
                          </p:cTn>
                        </p:par>
                        <p:par>
                          <p:cTn id="9" fill="hold">
                            <p:stCondLst>
                              <p:cond delay="100"/>
                            </p:stCondLst>
                            <p:childTnLst>
                              <p:par>
                                <p:cTn id="10" presetID="2" presetClass="entr" presetSubtype="8" fill="hold" grpId="0" nodeType="afterEffect">
                                  <p:stCondLst>
                                    <p:cond delay="0"/>
                                  </p:stCondLst>
                                  <p:childTnLst>
                                    <p:set>
                                      <p:cBhvr>
                                        <p:cTn id="11" dur="1" fill="hold">
                                          <p:stCondLst>
                                            <p:cond delay="0"/>
                                          </p:stCondLst>
                                        </p:cTn>
                                        <p:tgtEl>
                                          <p:spTgt spid="73"/>
                                        </p:tgtEl>
                                        <p:attrNameLst>
                                          <p:attrName>style.visibility</p:attrName>
                                        </p:attrNameLst>
                                      </p:cBhvr>
                                      <p:to>
                                        <p:strVal val="visible"/>
                                      </p:to>
                                    </p:set>
                                    <p:anim calcmode="lin" valueType="num">
                                      <p:cBhvr additive="base">
                                        <p:cTn id="12" dur="100" fill="hold"/>
                                        <p:tgtEl>
                                          <p:spTgt spid="73"/>
                                        </p:tgtEl>
                                        <p:attrNameLst>
                                          <p:attrName>ppt_x</p:attrName>
                                        </p:attrNameLst>
                                      </p:cBhvr>
                                      <p:tavLst>
                                        <p:tav tm="0">
                                          <p:val>
                                            <p:strVal val="0-#ppt_w/2"/>
                                          </p:val>
                                        </p:tav>
                                        <p:tav tm="100000">
                                          <p:val>
                                            <p:strVal val="#ppt_x"/>
                                          </p:val>
                                        </p:tav>
                                      </p:tavLst>
                                    </p:anim>
                                    <p:anim calcmode="lin" valueType="num">
                                      <p:cBhvr additive="base">
                                        <p:cTn id="13" dur="100" fill="hold"/>
                                        <p:tgtEl>
                                          <p:spTgt spid="73"/>
                                        </p:tgtEl>
                                        <p:attrNameLst>
                                          <p:attrName>ppt_y</p:attrName>
                                        </p:attrNameLst>
                                      </p:cBhvr>
                                      <p:tavLst>
                                        <p:tav tm="0">
                                          <p:val>
                                            <p:strVal val="#ppt_y"/>
                                          </p:val>
                                        </p:tav>
                                        <p:tav tm="100000">
                                          <p:val>
                                            <p:strVal val="#ppt_y"/>
                                          </p:val>
                                        </p:tav>
                                      </p:tavLst>
                                    </p:anim>
                                  </p:childTnLst>
                                </p:cTn>
                              </p:par>
                            </p:childTnLst>
                          </p:cTn>
                        </p:par>
                        <p:par>
                          <p:cTn id="14" fill="hold">
                            <p:stCondLst>
                              <p:cond delay="200"/>
                            </p:stCondLst>
                            <p:childTnLst>
                              <p:par>
                                <p:cTn id="15" presetID="2" presetClass="entr" presetSubtype="8" fill="hold" grpId="0" nodeType="afterEffect">
                                  <p:stCondLst>
                                    <p:cond delay="0"/>
                                  </p:stCondLst>
                                  <p:childTnLst>
                                    <p:set>
                                      <p:cBhvr>
                                        <p:cTn id="16" dur="1" fill="hold">
                                          <p:stCondLst>
                                            <p:cond delay="0"/>
                                          </p:stCondLst>
                                        </p:cTn>
                                        <p:tgtEl>
                                          <p:spTgt spid="74"/>
                                        </p:tgtEl>
                                        <p:attrNameLst>
                                          <p:attrName>style.visibility</p:attrName>
                                        </p:attrNameLst>
                                      </p:cBhvr>
                                      <p:to>
                                        <p:strVal val="visible"/>
                                      </p:to>
                                    </p:set>
                                    <p:anim calcmode="lin" valueType="num">
                                      <p:cBhvr additive="base">
                                        <p:cTn id="17" dur="100" fill="hold"/>
                                        <p:tgtEl>
                                          <p:spTgt spid="74"/>
                                        </p:tgtEl>
                                        <p:attrNameLst>
                                          <p:attrName>ppt_x</p:attrName>
                                        </p:attrNameLst>
                                      </p:cBhvr>
                                      <p:tavLst>
                                        <p:tav tm="0">
                                          <p:val>
                                            <p:strVal val="0-#ppt_w/2"/>
                                          </p:val>
                                        </p:tav>
                                        <p:tav tm="100000">
                                          <p:val>
                                            <p:strVal val="#ppt_x"/>
                                          </p:val>
                                        </p:tav>
                                      </p:tavLst>
                                    </p:anim>
                                    <p:anim calcmode="lin" valueType="num">
                                      <p:cBhvr additive="base">
                                        <p:cTn id="18" dur="100" fill="hold"/>
                                        <p:tgtEl>
                                          <p:spTgt spid="74"/>
                                        </p:tgtEl>
                                        <p:attrNameLst>
                                          <p:attrName>ppt_y</p:attrName>
                                        </p:attrNameLst>
                                      </p:cBhvr>
                                      <p:tavLst>
                                        <p:tav tm="0">
                                          <p:val>
                                            <p:strVal val="#ppt_y"/>
                                          </p:val>
                                        </p:tav>
                                        <p:tav tm="100000">
                                          <p:val>
                                            <p:strVal val="#ppt_y"/>
                                          </p:val>
                                        </p:tav>
                                      </p:tavLst>
                                    </p:anim>
                                  </p:childTnLst>
                                </p:cTn>
                              </p:par>
                            </p:childTnLst>
                          </p:cTn>
                        </p:par>
                        <p:par>
                          <p:cTn id="19" fill="hold">
                            <p:stCondLst>
                              <p:cond delay="300"/>
                            </p:stCondLst>
                            <p:childTnLst>
                              <p:par>
                                <p:cTn id="20" presetID="2" presetClass="entr" presetSubtype="8" fill="hold" grpId="0" nodeType="afterEffect">
                                  <p:stCondLst>
                                    <p:cond delay="0"/>
                                  </p:stCondLst>
                                  <p:childTnLst>
                                    <p:set>
                                      <p:cBhvr>
                                        <p:cTn id="21" dur="1" fill="hold">
                                          <p:stCondLst>
                                            <p:cond delay="0"/>
                                          </p:stCondLst>
                                        </p:cTn>
                                        <p:tgtEl>
                                          <p:spTgt spid="75"/>
                                        </p:tgtEl>
                                        <p:attrNameLst>
                                          <p:attrName>style.visibility</p:attrName>
                                        </p:attrNameLst>
                                      </p:cBhvr>
                                      <p:to>
                                        <p:strVal val="visible"/>
                                      </p:to>
                                    </p:set>
                                    <p:anim calcmode="lin" valueType="num">
                                      <p:cBhvr additive="base">
                                        <p:cTn id="22" dur="100" fill="hold"/>
                                        <p:tgtEl>
                                          <p:spTgt spid="75"/>
                                        </p:tgtEl>
                                        <p:attrNameLst>
                                          <p:attrName>ppt_x</p:attrName>
                                        </p:attrNameLst>
                                      </p:cBhvr>
                                      <p:tavLst>
                                        <p:tav tm="0">
                                          <p:val>
                                            <p:strVal val="0-#ppt_w/2"/>
                                          </p:val>
                                        </p:tav>
                                        <p:tav tm="100000">
                                          <p:val>
                                            <p:strVal val="#ppt_x"/>
                                          </p:val>
                                        </p:tav>
                                      </p:tavLst>
                                    </p:anim>
                                    <p:anim calcmode="lin" valueType="num">
                                      <p:cBhvr additive="base">
                                        <p:cTn id="23" dur="100" fill="hold"/>
                                        <p:tgtEl>
                                          <p:spTgt spid="75"/>
                                        </p:tgtEl>
                                        <p:attrNameLst>
                                          <p:attrName>ppt_y</p:attrName>
                                        </p:attrNameLst>
                                      </p:cBhvr>
                                      <p:tavLst>
                                        <p:tav tm="0">
                                          <p:val>
                                            <p:strVal val="#ppt_y"/>
                                          </p:val>
                                        </p:tav>
                                        <p:tav tm="100000">
                                          <p:val>
                                            <p:strVal val="#ppt_y"/>
                                          </p:val>
                                        </p:tav>
                                      </p:tavLst>
                                    </p:anim>
                                  </p:childTnLst>
                                </p:cTn>
                              </p:par>
                            </p:childTnLst>
                          </p:cTn>
                        </p:par>
                        <p:par>
                          <p:cTn id="24" fill="hold">
                            <p:stCondLst>
                              <p:cond delay="400"/>
                            </p:stCondLst>
                            <p:childTnLst>
                              <p:par>
                                <p:cTn id="25" presetID="2" presetClass="entr" presetSubtype="8" fill="hold" grpId="0" nodeType="afterEffect">
                                  <p:stCondLst>
                                    <p:cond delay="0"/>
                                  </p:stCondLst>
                                  <p:childTnLst>
                                    <p:set>
                                      <p:cBhvr>
                                        <p:cTn id="26" dur="1" fill="hold">
                                          <p:stCondLst>
                                            <p:cond delay="0"/>
                                          </p:stCondLst>
                                        </p:cTn>
                                        <p:tgtEl>
                                          <p:spTgt spid="78"/>
                                        </p:tgtEl>
                                        <p:attrNameLst>
                                          <p:attrName>style.visibility</p:attrName>
                                        </p:attrNameLst>
                                      </p:cBhvr>
                                      <p:to>
                                        <p:strVal val="visible"/>
                                      </p:to>
                                    </p:set>
                                    <p:anim calcmode="lin" valueType="num">
                                      <p:cBhvr additive="base">
                                        <p:cTn id="27" dur="100" fill="hold"/>
                                        <p:tgtEl>
                                          <p:spTgt spid="78"/>
                                        </p:tgtEl>
                                        <p:attrNameLst>
                                          <p:attrName>ppt_x</p:attrName>
                                        </p:attrNameLst>
                                      </p:cBhvr>
                                      <p:tavLst>
                                        <p:tav tm="0">
                                          <p:val>
                                            <p:strVal val="0-#ppt_w/2"/>
                                          </p:val>
                                        </p:tav>
                                        <p:tav tm="100000">
                                          <p:val>
                                            <p:strVal val="#ppt_x"/>
                                          </p:val>
                                        </p:tav>
                                      </p:tavLst>
                                    </p:anim>
                                    <p:anim calcmode="lin" valueType="num">
                                      <p:cBhvr additive="base">
                                        <p:cTn id="28" dur="100" fill="hold"/>
                                        <p:tgtEl>
                                          <p:spTgt spid="78"/>
                                        </p:tgtEl>
                                        <p:attrNameLst>
                                          <p:attrName>ppt_y</p:attrName>
                                        </p:attrNameLst>
                                      </p:cBhvr>
                                      <p:tavLst>
                                        <p:tav tm="0">
                                          <p:val>
                                            <p:strVal val="#ppt_y"/>
                                          </p:val>
                                        </p:tav>
                                        <p:tav tm="100000">
                                          <p:val>
                                            <p:strVal val="#ppt_y"/>
                                          </p:val>
                                        </p:tav>
                                      </p:tavLst>
                                    </p:anim>
                                  </p:childTnLst>
                                </p:cTn>
                              </p:par>
                            </p:childTnLst>
                          </p:cTn>
                        </p:par>
                        <p:par>
                          <p:cTn id="29" fill="hold">
                            <p:stCondLst>
                              <p:cond delay="500"/>
                            </p:stCondLst>
                            <p:childTnLst>
                              <p:par>
                                <p:cTn id="30" presetID="22" presetClass="entr" presetSubtype="2" fill="hold" nodeType="afterEffect">
                                  <p:stCondLst>
                                    <p:cond delay="0"/>
                                  </p:stCondLst>
                                  <p:childTnLst>
                                    <p:set>
                                      <p:cBhvr>
                                        <p:cTn id="31" dur="1" fill="hold">
                                          <p:stCondLst>
                                            <p:cond delay="0"/>
                                          </p:stCondLst>
                                        </p:cTn>
                                        <p:tgtEl>
                                          <p:spTgt spid="79"/>
                                        </p:tgtEl>
                                        <p:attrNameLst>
                                          <p:attrName>style.visibility</p:attrName>
                                        </p:attrNameLst>
                                      </p:cBhvr>
                                      <p:to>
                                        <p:strVal val="visible"/>
                                      </p:to>
                                    </p:set>
                                    <p:animEffect transition="in" filter="wipe(right)">
                                      <p:cBhvr>
                                        <p:cTn id="32" dur="300"/>
                                        <p:tgtEl>
                                          <p:spTgt spid="79"/>
                                        </p:tgtEl>
                                      </p:cBhvr>
                                    </p:animEffect>
                                  </p:childTnLst>
                                </p:cTn>
                              </p:par>
                            </p:childTnLst>
                          </p:cTn>
                        </p:par>
                        <p:par>
                          <p:cTn id="33" fill="hold">
                            <p:stCondLst>
                              <p:cond delay="800"/>
                            </p:stCondLst>
                            <p:childTnLst>
                              <p:par>
                                <p:cTn id="34" presetID="12" presetClass="entr" presetSubtype="4" fill="hold" grpId="0" nodeType="afterEffect">
                                  <p:stCondLst>
                                    <p:cond delay="0"/>
                                  </p:stCondLst>
                                  <p:childTnLst>
                                    <p:set>
                                      <p:cBhvr>
                                        <p:cTn id="35" dur="1" fill="hold">
                                          <p:stCondLst>
                                            <p:cond delay="0"/>
                                          </p:stCondLst>
                                        </p:cTn>
                                        <p:tgtEl>
                                          <p:spTgt spid="81"/>
                                        </p:tgtEl>
                                        <p:attrNameLst>
                                          <p:attrName>style.visibility</p:attrName>
                                        </p:attrNameLst>
                                      </p:cBhvr>
                                      <p:to>
                                        <p:strVal val="visible"/>
                                      </p:to>
                                    </p:set>
                                    <p:anim calcmode="lin" valueType="num">
                                      <p:cBhvr additive="base">
                                        <p:cTn id="36" dur="300"/>
                                        <p:tgtEl>
                                          <p:spTgt spid="81"/>
                                        </p:tgtEl>
                                        <p:attrNameLst>
                                          <p:attrName>ppt_y</p:attrName>
                                        </p:attrNameLst>
                                      </p:cBhvr>
                                      <p:tavLst>
                                        <p:tav tm="0">
                                          <p:val>
                                            <p:strVal val="#ppt_y+#ppt_h*1.125000"/>
                                          </p:val>
                                        </p:tav>
                                        <p:tav tm="100000">
                                          <p:val>
                                            <p:strVal val="#ppt_y"/>
                                          </p:val>
                                        </p:tav>
                                      </p:tavLst>
                                    </p:anim>
                                    <p:animEffect transition="in" filter="wipe(up)">
                                      <p:cBhvr>
                                        <p:cTn id="37" dur="3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animBg="1"/>
      <p:bldP spid="73" grpId="0" animBg="1"/>
      <p:bldP spid="74" grpId="0" animBg="1"/>
      <p:bldP spid="75" grpId="0" animBg="1"/>
      <p:bldP spid="78" grpId="0" animBg="1"/>
      <p:bldP spid="81" grpId="0"/>
    </p:bldLst>
  </p:timing>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0">
          <a:blip r:embed="rId3">
            <a:alphaModFix amt="64000"/>
            <a:lum/>
          </a:blip>
          <a:srcRect/>
          <a:stretch>
            <a:fillRect l="-10000" r="-10000"/>
          </a:stretch>
        </a:blipFill>
        <a:effectLst/>
      </p:bgPr>
    </p:bg>
    <p:spTree>
      <p:nvGrpSpPr>
        <p:cNvPr id="1" name=""/>
        <p:cNvGrpSpPr/>
        <p:nvPr/>
      </p:nvGrpSpPr>
      <p:grpSpPr>
        <a:xfrm>
          <a:off x="0" y="0"/>
          <a:ext cx="0" cy="0"/>
          <a:chOff x="0" y="0"/>
          <a:chExt cx="0" cy="0"/>
        </a:xfrm>
      </p:grpSpPr>
      <p:sp>
        <p:nvSpPr>
          <p:cNvPr id="11" name="矩形 1">
            <a:extLst>
              <a:ext uri="{FF2B5EF4-FFF2-40B4-BE49-F238E27FC236}">
                <a16:creationId xmlns:a16="http://schemas.microsoft.com/office/drawing/2014/main" id="{4921A368-2352-4B61-A946-A2CC2AB7BE96}"/>
              </a:ext>
            </a:extLst>
          </p:cNvPr>
          <p:cNvSpPr/>
          <p:nvPr/>
        </p:nvSpPr>
        <p:spPr>
          <a:xfrm>
            <a:off x="0" y="457200"/>
            <a:ext cx="144463" cy="144463"/>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pPr>
            <a:endParaRPr lang="zh-CN" altLang="en-US">
              <a:solidFill>
                <a:prstClr val="white"/>
              </a:solidFill>
            </a:endParaRPr>
          </a:p>
        </p:txBody>
      </p:sp>
      <p:sp>
        <p:nvSpPr>
          <p:cNvPr id="12" name="矩形 2">
            <a:extLst>
              <a:ext uri="{FF2B5EF4-FFF2-40B4-BE49-F238E27FC236}">
                <a16:creationId xmlns:a16="http://schemas.microsoft.com/office/drawing/2014/main" id="{6E127AED-62CE-436F-A92F-C879DD280507}"/>
              </a:ext>
            </a:extLst>
          </p:cNvPr>
          <p:cNvSpPr/>
          <p:nvPr/>
        </p:nvSpPr>
        <p:spPr>
          <a:xfrm>
            <a:off x="198438" y="457200"/>
            <a:ext cx="144462" cy="14446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pPr>
            <a:endParaRPr lang="zh-CN" altLang="en-US">
              <a:solidFill>
                <a:prstClr val="white"/>
              </a:solidFill>
            </a:endParaRPr>
          </a:p>
        </p:txBody>
      </p:sp>
      <p:sp>
        <p:nvSpPr>
          <p:cNvPr id="13" name="矩形 3">
            <a:extLst>
              <a:ext uri="{FF2B5EF4-FFF2-40B4-BE49-F238E27FC236}">
                <a16:creationId xmlns:a16="http://schemas.microsoft.com/office/drawing/2014/main" id="{811A62E6-4D7A-446C-8114-CE5E0A922675}"/>
              </a:ext>
            </a:extLst>
          </p:cNvPr>
          <p:cNvSpPr/>
          <p:nvPr/>
        </p:nvSpPr>
        <p:spPr>
          <a:xfrm>
            <a:off x="396875" y="457200"/>
            <a:ext cx="142875" cy="14446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pPr>
            <a:endParaRPr lang="zh-CN" altLang="en-US">
              <a:solidFill>
                <a:prstClr val="white"/>
              </a:solidFill>
            </a:endParaRPr>
          </a:p>
        </p:txBody>
      </p:sp>
      <p:sp>
        <p:nvSpPr>
          <p:cNvPr id="14" name="矩形 4">
            <a:extLst>
              <a:ext uri="{FF2B5EF4-FFF2-40B4-BE49-F238E27FC236}">
                <a16:creationId xmlns:a16="http://schemas.microsoft.com/office/drawing/2014/main" id="{4B8FC7A5-6376-4E7E-86CE-2DB02795D37E}"/>
              </a:ext>
            </a:extLst>
          </p:cNvPr>
          <p:cNvSpPr/>
          <p:nvPr/>
        </p:nvSpPr>
        <p:spPr>
          <a:xfrm>
            <a:off x="593725" y="457200"/>
            <a:ext cx="144463" cy="14446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pPr>
            <a:endParaRPr lang="zh-CN" altLang="en-US">
              <a:solidFill>
                <a:prstClr val="white"/>
              </a:solidFill>
            </a:endParaRPr>
          </a:p>
        </p:txBody>
      </p:sp>
      <p:sp>
        <p:nvSpPr>
          <p:cNvPr id="15" name="矩形 5">
            <a:extLst>
              <a:ext uri="{FF2B5EF4-FFF2-40B4-BE49-F238E27FC236}">
                <a16:creationId xmlns:a16="http://schemas.microsoft.com/office/drawing/2014/main" id="{36BAA2EE-D796-4DA9-BEDB-73B168469BD4}"/>
              </a:ext>
            </a:extLst>
          </p:cNvPr>
          <p:cNvSpPr/>
          <p:nvPr/>
        </p:nvSpPr>
        <p:spPr>
          <a:xfrm>
            <a:off x="792163" y="457200"/>
            <a:ext cx="144462" cy="14446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pPr>
            <a:endParaRPr lang="zh-CN" altLang="en-US">
              <a:solidFill>
                <a:prstClr val="white"/>
              </a:solidFill>
            </a:endParaRPr>
          </a:p>
        </p:txBody>
      </p:sp>
      <p:cxnSp>
        <p:nvCxnSpPr>
          <p:cNvPr id="16" name="直接连接符 51">
            <a:extLst>
              <a:ext uri="{FF2B5EF4-FFF2-40B4-BE49-F238E27FC236}">
                <a16:creationId xmlns:a16="http://schemas.microsoft.com/office/drawing/2014/main" id="{0EEB442B-87A7-43E1-88AB-AACEDDAE7CE2}"/>
              </a:ext>
            </a:extLst>
          </p:cNvPr>
          <p:cNvCxnSpPr>
            <a:cxnSpLocks/>
          </p:cNvCxnSpPr>
          <p:nvPr/>
        </p:nvCxnSpPr>
        <p:spPr>
          <a:xfrm flipH="1">
            <a:off x="4512399" y="483518"/>
            <a:ext cx="4325214" cy="0"/>
          </a:xfrm>
          <a:prstGeom prst="line">
            <a:avLst/>
          </a:prstGeom>
          <a:ln>
            <a:solidFill>
              <a:schemeClr val="tx2"/>
            </a:solidFill>
            <a:prstDash val="dashDot"/>
            <a:headEnd type="none" w="sm" len="sm"/>
            <a:tailEnd type="oval" w="sm" len="sm"/>
          </a:ln>
        </p:spPr>
        <p:style>
          <a:lnRef idx="1">
            <a:schemeClr val="accent1"/>
          </a:lnRef>
          <a:fillRef idx="0">
            <a:schemeClr val="accent1"/>
          </a:fillRef>
          <a:effectRef idx="0">
            <a:schemeClr val="accent1"/>
          </a:effectRef>
          <a:fontRef idx="minor">
            <a:schemeClr val="tx1"/>
          </a:fontRef>
        </p:style>
      </p:cxnSp>
      <p:sp>
        <p:nvSpPr>
          <p:cNvPr id="17" name="TextBox 49">
            <a:extLst>
              <a:ext uri="{FF2B5EF4-FFF2-40B4-BE49-F238E27FC236}">
                <a16:creationId xmlns:a16="http://schemas.microsoft.com/office/drawing/2014/main" id="{85750335-F7B1-43E2-9891-29CC061DBB4A}"/>
              </a:ext>
            </a:extLst>
          </p:cNvPr>
          <p:cNvSpPr txBox="1">
            <a:spLocks noChangeArrowheads="1"/>
          </p:cNvSpPr>
          <p:nvPr/>
        </p:nvSpPr>
        <p:spPr bwMode="auto">
          <a:xfrm>
            <a:off x="1039074" y="186750"/>
            <a:ext cx="3172439" cy="584775"/>
          </a:xfrm>
          <a:prstGeom prst="rect">
            <a:avLst/>
          </a:prstGeom>
          <a:noFill/>
          <a:ln>
            <a:noFill/>
          </a:ln>
        </p:spPr>
        <p:txBody>
          <a:bodyPr wrap="square">
            <a:spAutoFit/>
          </a:bodyPr>
          <a:lstStyle/>
          <a:p>
            <a:pPr algn="dist"/>
            <a:r>
              <a:rPr lang="zh-TW" altLang="en-US" sz="3200" b="1" dirty="0">
                <a:solidFill>
                  <a:schemeClr val="tx2">
                    <a:lumMod val="50000"/>
                  </a:schemeClr>
                </a:solidFill>
                <a:latin typeface="標楷體" panose="03000509000000000000" pitchFamily="65" charset="-120"/>
                <a:ea typeface="標楷體" panose="03000509000000000000" pitchFamily="65" charset="-120"/>
              </a:rPr>
              <a:t>準確率、回復率</a:t>
            </a:r>
            <a:endParaRPr lang="zh-CN" altLang="en-US" sz="3200" b="1" dirty="0">
              <a:solidFill>
                <a:schemeClr val="tx2">
                  <a:lumMod val="50000"/>
                </a:schemeClr>
              </a:solidFill>
              <a:latin typeface="標楷體" panose="03000509000000000000" pitchFamily="65" charset="-120"/>
              <a:ea typeface="標楷體" panose="03000509000000000000" pitchFamily="65" charset="-120"/>
            </a:endParaRPr>
          </a:p>
        </p:txBody>
      </p:sp>
      <p:sp>
        <p:nvSpPr>
          <p:cNvPr id="18" name="文字方塊 24">
            <a:extLst>
              <a:ext uri="{FF2B5EF4-FFF2-40B4-BE49-F238E27FC236}">
                <a16:creationId xmlns:a16="http://schemas.microsoft.com/office/drawing/2014/main" id="{51E320D2-6FDE-4FF9-A6E9-7556F8875035}"/>
              </a:ext>
            </a:extLst>
          </p:cNvPr>
          <p:cNvSpPr txBox="1"/>
          <p:nvPr/>
        </p:nvSpPr>
        <p:spPr>
          <a:xfrm>
            <a:off x="967627" y="915566"/>
            <a:ext cx="7907072" cy="954107"/>
          </a:xfrm>
          <a:prstGeom prst="rect">
            <a:avLst/>
          </a:prstGeom>
          <a:noFill/>
        </p:spPr>
        <p:txBody>
          <a:bodyPr wrap="square" rtlCol="0">
            <a:spAutoFit/>
          </a:bodyPr>
          <a:lstStyle/>
          <a:p>
            <a:r>
              <a:rPr lang="zh-TW" altLang="en-US" sz="2800" dirty="0">
                <a:solidFill>
                  <a:schemeClr val="bg2">
                    <a:lumMod val="50000"/>
                  </a:schemeClr>
                </a:solidFill>
                <a:latin typeface="標楷體" panose="03000509000000000000" pitchFamily="65" charset="-120"/>
                <a:ea typeface="標楷體" panose="03000509000000000000" pitchFamily="65" charset="-120"/>
              </a:rPr>
              <a:t>在給定圖片中標示出人臉的位置，算出準確率及回復率</a:t>
            </a:r>
          </a:p>
        </p:txBody>
      </p:sp>
      <p:sp>
        <p:nvSpPr>
          <p:cNvPr id="19" name="文字方塊 24">
            <a:extLst>
              <a:ext uri="{FF2B5EF4-FFF2-40B4-BE49-F238E27FC236}">
                <a16:creationId xmlns:a16="http://schemas.microsoft.com/office/drawing/2014/main" id="{D620CF12-6C01-49A8-9AA1-DDB1592AD6B8}"/>
              </a:ext>
            </a:extLst>
          </p:cNvPr>
          <p:cNvSpPr txBox="1"/>
          <p:nvPr/>
        </p:nvSpPr>
        <p:spPr>
          <a:xfrm>
            <a:off x="1118132" y="3447459"/>
            <a:ext cx="7365346" cy="923330"/>
          </a:xfrm>
          <a:prstGeom prst="rect">
            <a:avLst/>
          </a:prstGeom>
          <a:noFill/>
        </p:spPr>
        <p:txBody>
          <a:bodyPr wrap="square" rtlCol="0">
            <a:spAutoFit/>
          </a:bodyPr>
          <a:lstStyle/>
          <a:p>
            <a:r>
              <a:rPr lang="zh-TW" altLang="en-US" sz="2600" dirty="0">
                <a:solidFill>
                  <a:schemeClr val="bg2">
                    <a:lumMod val="50000"/>
                  </a:schemeClr>
                </a:solidFill>
                <a:latin typeface="標楷體" panose="03000509000000000000" pitchFamily="65" charset="-120"/>
                <a:ea typeface="標楷體" panose="03000509000000000000" pitchFamily="65" charset="-120"/>
              </a:rPr>
              <a:t>準確率（</a:t>
            </a:r>
            <a:r>
              <a:rPr lang="en-US" altLang="zh-TW" sz="2600" dirty="0">
                <a:solidFill>
                  <a:schemeClr val="bg2">
                    <a:lumMod val="50000"/>
                  </a:schemeClr>
                </a:solidFill>
                <a:latin typeface="標楷體" panose="03000509000000000000" pitchFamily="65" charset="-120"/>
                <a:ea typeface="標楷體" panose="03000509000000000000" pitchFamily="65" charset="-120"/>
              </a:rPr>
              <a:t>Precision):</a:t>
            </a:r>
            <a:r>
              <a:rPr lang="zh-TW" altLang="en-US" sz="2600" dirty="0">
                <a:solidFill>
                  <a:schemeClr val="bg2">
                    <a:lumMod val="50000"/>
                  </a:schemeClr>
                </a:solidFill>
                <a:latin typeface="標楷體" panose="03000509000000000000" pitchFamily="65" charset="-120"/>
                <a:ea typeface="標楷體" panose="03000509000000000000" pitchFamily="65" charset="-120"/>
              </a:rPr>
              <a:t> </a:t>
            </a:r>
            <a:r>
              <a:rPr lang="en-US" altLang="zh-TW" sz="2800" dirty="0">
                <a:solidFill>
                  <a:schemeClr val="tx2">
                    <a:lumMod val="75000"/>
                  </a:schemeClr>
                </a:solidFill>
                <a:latin typeface="標楷體" panose="03000509000000000000" pitchFamily="65" charset="-120"/>
                <a:ea typeface="標楷體" panose="03000509000000000000" pitchFamily="65" charset="-120"/>
              </a:rPr>
              <a:t>TP / ( TP + FP )</a:t>
            </a:r>
          </a:p>
          <a:p>
            <a:endParaRPr lang="zh-TW" altLang="en-US" sz="2600" dirty="0">
              <a:solidFill>
                <a:schemeClr val="bg2">
                  <a:lumMod val="50000"/>
                </a:schemeClr>
              </a:solidFill>
              <a:latin typeface="標楷體" panose="03000509000000000000" pitchFamily="65" charset="-120"/>
              <a:ea typeface="標楷體" panose="03000509000000000000" pitchFamily="65" charset="-120"/>
            </a:endParaRPr>
          </a:p>
        </p:txBody>
      </p:sp>
      <p:sp>
        <p:nvSpPr>
          <p:cNvPr id="20" name="文字方塊 24">
            <a:extLst>
              <a:ext uri="{FF2B5EF4-FFF2-40B4-BE49-F238E27FC236}">
                <a16:creationId xmlns:a16="http://schemas.microsoft.com/office/drawing/2014/main" id="{E00B35EC-6E09-4DB0-ACC3-AC53AE1F5D01}"/>
              </a:ext>
            </a:extLst>
          </p:cNvPr>
          <p:cNvSpPr txBox="1"/>
          <p:nvPr/>
        </p:nvSpPr>
        <p:spPr>
          <a:xfrm>
            <a:off x="1118133" y="4023523"/>
            <a:ext cx="6478204" cy="923330"/>
          </a:xfrm>
          <a:prstGeom prst="rect">
            <a:avLst/>
          </a:prstGeom>
          <a:noFill/>
        </p:spPr>
        <p:txBody>
          <a:bodyPr wrap="square" rtlCol="0">
            <a:spAutoFit/>
          </a:bodyPr>
          <a:lstStyle/>
          <a:p>
            <a:r>
              <a:rPr lang="zh-TW" altLang="en-US" sz="2600" dirty="0">
                <a:solidFill>
                  <a:schemeClr val="bg2">
                    <a:lumMod val="50000"/>
                  </a:schemeClr>
                </a:solidFill>
                <a:latin typeface="標楷體" panose="03000509000000000000" pitchFamily="65" charset="-120"/>
                <a:ea typeface="標楷體" panose="03000509000000000000" pitchFamily="65" charset="-120"/>
              </a:rPr>
              <a:t>回復率</a:t>
            </a:r>
            <a:r>
              <a:rPr lang="en-US" altLang="zh-TW" sz="2600" dirty="0">
                <a:solidFill>
                  <a:schemeClr val="bg2">
                    <a:lumMod val="50000"/>
                  </a:schemeClr>
                </a:solidFill>
                <a:latin typeface="標楷體" panose="03000509000000000000" pitchFamily="65" charset="-120"/>
                <a:ea typeface="標楷體" panose="03000509000000000000" pitchFamily="65" charset="-120"/>
              </a:rPr>
              <a:t>(Recall):</a:t>
            </a:r>
            <a:r>
              <a:rPr lang="zh-TW" altLang="en-US" sz="2600" dirty="0">
                <a:solidFill>
                  <a:schemeClr val="bg2">
                    <a:lumMod val="50000"/>
                  </a:schemeClr>
                </a:solidFill>
                <a:latin typeface="標楷體" panose="03000509000000000000" pitchFamily="65" charset="-120"/>
                <a:ea typeface="標楷體" panose="03000509000000000000" pitchFamily="65" charset="-120"/>
              </a:rPr>
              <a:t> </a:t>
            </a:r>
            <a:r>
              <a:rPr lang="en-US" altLang="zh-TW" sz="2800" dirty="0">
                <a:solidFill>
                  <a:schemeClr val="tx2">
                    <a:lumMod val="75000"/>
                  </a:schemeClr>
                </a:solidFill>
                <a:latin typeface="標楷體" panose="03000509000000000000" pitchFamily="65" charset="-120"/>
                <a:ea typeface="標楷體" panose="03000509000000000000" pitchFamily="65" charset="-120"/>
              </a:rPr>
              <a:t>TP / ( TP + FN )</a:t>
            </a:r>
          </a:p>
          <a:p>
            <a:endParaRPr lang="zh-TW" altLang="en-US" sz="2600" dirty="0">
              <a:solidFill>
                <a:schemeClr val="bg2">
                  <a:lumMod val="50000"/>
                </a:schemeClr>
              </a:solidFill>
              <a:latin typeface="標楷體" panose="03000509000000000000" pitchFamily="65" charset="-120"/>
              <a:ea typeface="標楷體" panose="03000509000000000000" pitchFamily="65" charset="-120"/>
            </a:endParaRPr>
          </a:p>
        </p:txBody>
      </p:sp>
      <p:sp>
        <p:nvSpPr>
          <p:cNvPr id="21" name="Rounded Rectangle 20">
            <a:extLst>
              <a:ext uri="{FF2B5EF4-FFF2-40B4-BE49-F238E27FC236}">
                <a16:creationId xmlns:a16="http://schemas.microsoft.com/office/drawing/2014/main" id="{0B0DDE3E-1C4F-4DC6-9E9B-81327A13A77E}"/>
              </a:ext>
            </a:extLst>
          </p:cNvPr>
          <p:cNvSpPr/>
          <p:nvPr/>
        </p:nvSpPr>
        <p:spPr>
          <a:xfrm>
            <a:off x="611560" y="1053142"/>
            <a:ext cx="284056" cy="278845"/>
          </a:xfrm>
          <a:prstGeom prst="roundRect">
            <a:avLst>
              <a:gd name="adj" fmla="val 50000"/>
            </a:avLst>
          </a:prstGeom>
          <a:solidFill>
            <a:schemeClr val="bg2">
              <a:lumMod val="75000"/>
            </a:schemeClr>
          </a:solidFill>
          <a:ln w="19050">
            <a:solidFill>
              <a:schemeClr val="bg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等线" panose="020F0502020204030204"/>
              <a:ea typeface="+mn-ea"/>
              <a:cs typeface="+mn-cs"/>
            </a:endParaRPr>
          </a:p>
        </p:txBody>
      </p:sp>
      <p:sp>
        <p:nvSpPr>
          <p:cNvPr id="22" name="Rounded Rectangle 20">
            <a:extLst>
              <a:ext uri="{FF2B5EF4-FFF2-40B4-BE49-F238E27FC236}">
                <a16:creationId xmlns:a16="http://schemas.microsoft.com/office/drawing/2014/main" id="{C8A9C2DF-F0A6-4F64-A278-949678F0AC7B}"/>
              </a:ext>
            </a:extLst>
          </p:cNvPr>
          <p:cNvSpPr/>
          <p:nvPr/>
        </p:nvSpPr>
        <p:spPr>
          <a:xfrm>
            <a:off x="900880" y="3587426"/>
            <a:ext cx="217252" cy="213267"/>
          </a:xfrm>
          <a:prstGeom prst="roundRect">
            <a:avLst>
              <a:gd name="adj" fmla="val 50000"/>
            </a:avLst>
          </a:prstGeom>
          <a:solidFill>
            <a:schemeClr val="bg2">
              <a:lumMod val="50000"/>
            </a:schemeClr>
          </a:solidFill>
          <a:ln w="19050">
            <a:solidFill>
              <a:schemeClr val="bg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等线" panose="020F0502020204030204"/>
              <a:ea typeface="+mn-ea"/>
              <a:cs typeface="+mn-cs"/>
            </a:endParaRPr>
          </a:p>
        </p:txBody>
      </p:sp>
      <p:sp>
        <p:nvSpPr>
          <p:cNvPr id="23" name="Rounded Rectangle 20">
            <a:extLst>
              <a:ext uri="{FF2B5EF4-FFF2-40B4-BE49-F238E27FC236}">
                <a16:creationId xmlns:a16="http://schemas.microsoft.com/office/drawing/2014/main" id="{42CC8D0F-0A0D-45E5-9C89-FB408503957A}"/>
              </a:ext>
            </a:extLst>
          </p:cNvPr>
          <p:cNvSpPr/>
          <p:nvPr/>
        </p:nvSpPr>
        <p:spPr>
          <a:xfrm>
            <a:off x="899592" y="4144524"/>
            <a:ext cx="217252" cy="213267"/>
          </a:xfrm>
          <a:prstGeom prst="roundRect">
            <a:avLst>
              <a:gd name="adj" fmla="val 50000"/>
            </a:avLst>
          </a:prstGeom>
          <a:solidFill>
            <a:schemeClr val="bg2">
              <a:lumMod val="50000"/>
            </a:schemeClr>
          </a:solidFill>
          <a:ln w="19050">
            <a:solidFill>
              <a:schemeClr val="bg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等线" panose="020F0502020204030204"/>
              <a:ea typeface="+mn-ea"/>
              <a:cs typeface="+mn-cs"/>
            </a:endParaRPr>
          </a:p>
        </p:txBody>
      </p:sp>
      <p:graphicFrame>
        <p:nvGraphicFramePr>
          <p:cNvPr id="24" name="表格 67">
            <a:extLst>
              <a:ext uri="{FF2B5EF4-FFF2-40B4-BE49-F238E27FC236}">
                <a16:creationId xmlns:a16="http://schemas.microsoft.com/office/drawing/2014/main" id="{D33149F0-5C77-40EA-A07E-A0B0A4E293E1}"/>
              </a:ext>
            </a:extLst>
          </p:cNvPr>
          <p:cNvGraphicFramePr>
            <a:graphicFrameLocks noGrp="1"/>
          </p:cNvGraphicFramePr>
          <p:nvPr>
            <p:extLst>
              <p:ext uri="{D42A27DB-BD31-4B8C-83A1-F6EECF244321}">
                <p14:modId xmlns:p14="http://schemas.microsoft.com/office/powerpoint/2010/main" val="3982030680"/>
              </p:ext>
            </p:extLst>
          </p:nvPr>
        </p:nvGraphicFramePr>
        <p:xfrm>
          <a:off x="1950612" y="1899186"/>
          <a:ext cx="5242775" cy="1424089"/>
        </p:xfrm>
        <a:graphic>
          <a:graphicData uri="http://schemas.openxmlformats.org/drawingml/2006/table">
            <a:tbl>
              <a:tblPr firstRow="1" bandRow="1">
                <a:tableStyleId>{91EBBBCC-DAD2-459C-BE2E-F6DE35CF9A28}</a:tableStyleId>
              </a:tblPr>
              <a:tblGrid>
                <a:gridCol w="1292516">
                  <a:extLst>
                    <a:ext uri="{9D8B030D-6E8A-4147-A177-3AD203B41FA5}">
                      <a16:colId xmlns:a16="http://schemas.microsoft.com/office/drawing/2014/main" val="487522635"/>
                    </a:ext>
                  </a:extLst>
                </a:gridCol>
                <a:gridCol w="1168187">
                  <a:extLst>
                    <a:ext uri="{9D8B030D-6E8A-4147-A177-3AD203B41FA5}">
                      <a16:colId xmlns:a16="http://schemas.microsoft.com/office/drawing/2014/main" val="709024080"/>
                    </a:ext>
                  </a:extLst>
                </a:gridCol>
                <a:gridCol w="1374815">
                  <a:extLst>
                    <a:ext uri="{9D8B030D-6E8A-4147-A177-3AD203B41FA5}">
                      <a16:colId xmlns:a16="http://schemas.microsoft.com/office/drawing/2014/main" val="293437193"/>
                    </a:ext>
                  </a:extLst>
                </a:gridCol>
                <a:gridCol w="1407257">
                  <a:extLst>
                    <a:ext uri="{9D8B030D-6E8A-4147-A177-3AD203B41FA5}">
                      <a16:colId xmlns:a16="http://schemas.microsoft.com/office/drawing/2014/main" val="3760342702"/>
                    </a:ext>
                  </a:extLst>
                </a:gridCol>
              </a:tblGrid>
              <a:tr h="313450">
                <a:tc>
                  <a:txBody>
                    <a:bodyPr/>
                    <a:lstStyle/>
                    <a:p>
                      <a:pPr algn="ctr"/>
                      <a:r>
                        <a:rPr lang="zh-TW" altLang="en-US" sz="1800" dirty="0">
                          <a:solidFill>
                            <a:schemeClr val="tx2">
                              <a:lumMod val="50000"/>
                            </a:schemeClr>
                          </a:solidFill>
                          <a:latin typeface="標楷體" panose="03000509000000000000" pitchFamily="65" charset="-120"/>
                          <a:ea typeface="標楷體" panose="03000509000000000000" pitchFamily="65" charset="-120"/>
                        </a:rPr>
                        <a:t> </a:t>
                      </a:r>
                    </a:p>
                  </a:txBody>
                  <a:tcPr marL="66959" marR="66959" marT="33479" marB="33479">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solidFill>
                  </a:tcPr>
                </a:tc>
                <a:tc gridSpan="3">
                  <a:txBody>
                    <a:bodyPr/>
                    <a:lstStyle/>
                    <a:p>
                      <a:pPr algn="ctr"/>
                      <a:r>
                        <a:rPr lang="zh-TW" altLang="en-US" sz="1800" dirty="0">
                          <a:solidFill>
                            <a:schemeClr val="bg1"/>
                          </a:solidFill>
                          <a:latin typeface="標楷體" panose="03000509000000000000" pitchFamily="65" charset="-120"/>
                          <a:ea typeface="標楷體" panose="03000509000000000000" pitchFamily="65" charset="-120"/>
                        </a:rPr>
                        <a:t>實際值</a:t>
                      </a:r>
                    </a:p>
                  </a:txBody>
                  <a:tcPr marL="90296" marR="90296" marT="45148" marB="4514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solidFill>
                  </a:tcPr>
                </a:tc>
                <a:tc hMerge="1">
                  <a:txBody>
                    <a:bodyPr/>
                    <a:lstStyle/>
                    <a:p>
                      <a:endParaRPr lang="zh-TW" altLang="en-US" dirty="0"/>
                    </a:p>
                  </a:txBody>
                  <a:tcPr/>
                </a:tc>
                <a:tc hMerge="1">
                  <a:txBody>
                    <a:bodyPr/>
                    <a:lstStyle/>
                    <a:p>
                      <a:endParaRPr lang="zh-TW" altLang="en-US" dirty="0"/>
                    </a:p>
                  </a:txBody>
                  <a:tcPr/>
                </a:tc>
                <a:extLst>
                  <a:ext uri="{0D108BD9-81ED-4DB2-BD59-A6C34878D82A}">
                    <a16:rowId xmlns:a16="http://schemas.microsoft.com/office/drawing/2014/main" val="2274225621"/>
                  </a:ext>
                </a:extLst>
              </a:tr>
              <a:tr h="293387">
                <a:tc rowSpan="3">
                  <a:txBody>
                    <a:bodyPr/>
                    <a:lstStyle/>
                    <a:p>
                      <a:pPr algn="ctr"/>
                      <a:r>
                        <a:rPr lang="zh-TW" altLang="en-US" sz="1800" b="1" dirty="0">
                          <a:solidFill>
                            <a:schemeClr val="bg1"/>
                          </a:solidFill>
                          <a:latin typeface="標楷體" panose="03000509000000000000" pitchFamily="65" charset="-120"/>
                          <a:ea typeface="標楷體" panose="03000509000000000000" pitchFamily="65" charset="-120"/>
                        </a:rPr>
                        <a:t>預</a:t>
                      </a:r>
                      <a:endParaRPr lang="en-US" altLang="zh-TW" sz="1800" b="1" dirty="0">
                        <a:solidFill>
                          <a:schemeClr val="bg1"/>
                        </a:solidFill>
                        <a:latin typeface="標楷體" panose="03000509000000000000" pitchFamily="65" charset="-120"/>
                        <a:ea typeface="標楷體" panose="03000509000000000000" pitchFamily="65" charset="-120"/>
                      </a:endParaRPr>
                    </a:p>
                    <a:p>
                      <a:pPr algn="ctr"/>
                      <a:r>
                        <a:rPr lang="zh-TW" altLang="en-US" sz="1800" b="1" dirty="0">
                          <a:solidFill>
                            <a:schemeClr val="bg1"/>
                          </a:solidFill>
                          <a:latin typeface="標楷體" panose="03000509000000000000" pitchFamily="65" charset="-120"/>
                          <a:ea typeface="標楷體" panose="03000509000000000000" pitchFamily="65" charset="-120"/>
                        </a:rPr>
                        <a:t>測</a:t>
                      </a:r>
                      <a:endParaRPr lang="en-US" altLang="zh-TW" sz="1800" b="1" dirty="0">
                        <a:solidFill>
                          <a:schemeClr val="bg1"/>
                        </a:solidFill>
                        <a:latin typeface="標楷體" panose="03000509000000000000" pitchFamily="65" charset="-120"/>
                        <a:ea typeface="標楷體" panose="03000509000000000000" pitchFamily="65" charset="-120"/>
                      </a:endParaRPr>
                    </a:p>
                    <a:p>
                      <a:pPr algn="ctr"/>
                      <a:r>
                        <a:rPr lang="zh-TW" altLang="en-US" sz="1800" b="1" dirty="0">
                          <a:solidFill>
                            <a:schemeClr val="bg1"/>
                          </a:solidFill>
                          <a:latin typeface="標楷體" panose="03000509000000000000" pitchFamily="65" charset="-120"/>
                          <a:ea typeface="標楷體" panose="03000509000000000000" pitchFamily="65" charset="-120"/>
                        </a:rPr>
                        <a:t>值</a:t>
                      </a:r>
                    </a:p>
                  </a:txBody>
                  <a:tcPr marL="90296" marR="90296" marT="45148" marB="4514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solidFill>
                  </a:tcPr>
                </a:tc>
                <a:tc>
                  <a:txBody>
                    <a:bodyPr/>
                    <a:lstStyle/>
                    <a:p>
                      <a:pPr algn="ctr"/>
                      <a:endParaRPr lang="zh-TW" altLang="en-US" sz="1800" dirty="0">
                        <a:solidFill>
                          <a:schemeClr val="tx2">
                            <a:lumMod val="50000"/>
                          </a:schemeClr>
                        </a:solidFill>
                        <a:latin typeface="標楷體" panose="03000509000000000000" pitchFamily="65" charset="-120"/>
                        <a:ea typeface="標楷體" panose="03000509000000000000" pitchFamily="65" charset="-120"/>
                      </a:endParaRPr>
                    </a:p>
                  </a:txBody>
                  <a:tcPr marL="66959" marR="66959" marT="33479" marB="33479">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lumMod val="40000"/>
                        <a:lumOff val="60000"/>
                      </a:schemeClr>
                    </a:solidFill>
                  </a:tcPr>
                </a:tc>
                <a:tc>
                  <a:txBody>
                    <a:bodyPr/>
                    <a:lstStyle/>
                    <a:p>
                      <a:pPr algn="ctr"/>
                      <a:r>
                        <a:rPr lang="zh-TW" altLang="en-US" sz="1800" dirty="0">
                          <a:solidFill>
                            <a:schemeClr val="tx2">
                              <a:lumMod val="50000"/>
                            </a:schemeClr>
                          </a:solidFill>
                          <a:latin typeface="標楷體" panose="03000509000000000000" pitchFamily="65" charset="-120"/>
                          <a:ea typeface="標楷體" panose="03000509000000000000" pitchFamily="65" charset="-120"/>
                        </a:rPr>
                        <a:t>陽性</a:t>
                      </a:r>
                      <a:r>
                        <a:rPr lang="en-US" altLang="zh-TW" sz="1800" dirty="0">
                          <a:solidFill>
                            <a:schemeClr val="tx2">
                              <a:lumMod val="50000"/>
                            </a:schemeClr>
                          </a:solidFill>
                          <a:latin typeface="標楷體" panose="03000509000000000000" pitchFamily="65" charset="-120"/>
                          <a:ea typeface="標楷體" panose="03000509000000000000" pitchFamily="65" charset="-120"/>
                        </a:rPr>
                        <a:t>(O)</a:t>
                      </a:r>
                      <a:endParaRPr lang="zh-TW" altLang="en-US" sz="1800" dirty="0">
                        <a:solidFill>
                          <a:schemeClr val="tx2">
                            <a:lumMod val="50000"/>
                          </a:schemeClr>
                        </a:solidFill>
                        <a:latin typeface="標楷體" panose="03000509000000000000" pitchFamily="65" charset="-120"/>
                        <a:ea typeface="標楷體" panose="03000509000000000000" pitchFamily="65" charset="-120"/>
                      </a:endParaRPr>
                    </a:p>
                  </a:txBody>
                  <a:tcPr marL="66959" marR="66959" marT="33479" marB="33479">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lumMod val="40000"/>
                        <a:lumOff val="60000"/>
                      </a:schemeClr>
                    </a:solidFill>
                  </a:tcPr>
                </a:tc>
                <a:tc>
                  <a:txBody>
                    <a:bodyPr/>
                    <a:lstStyle/>
                    <a:p>
                      <a:pPr algn="ctr"/>
                      <a:r>
                        <a:rPr lang="zh-TW" altLang="en-US" sz="1800" dirty="0">
                          <a:solidFill>
                            <a:schemeClr val="tx2">
                              <a:lumMod val="50000"/>
                            </a:schemeClr>
                          </a:solidFill>
                          <a:latin typeface="標楷體" panose="03000509000000000000" pitchFamily="65" charset="-120"/>
                          <a:ea typeface="標楷體" panose="03000509000000000000" pitchFamily="65" charset="-120"/>
                        </a:rPr>
                        <a:t>陰性</a:t>
                      </a:r>
                      <a:r>
                        <a:rPr lang="en-US" altLang="zh-TW" sz="1800" dirty="0">
                          <a:solidFill>
                            <a:schemeClr val="tx2">
                              <a:lumMod val="50000"/>
                            </a:schemeClr>
                          </a:solidFill>
                          <a:latin typeface="標楷體" panose="03000509000000000000" pitchFamily="65" charset="-120"/>
                          <a:ea typeface="標楷體" panose="03000509000000000000" pitchFamily="65" charset="-120"/>
                        </a:rPr>
                        <a:t>(X)</a:t>
                      </a:r>
                      <a:endParaRPr lang="zh-TW" altLang="en-US" sz="1800" dirty="0">
                        <a:solidFill>
                          <a:schemeClr val="tx2">
                            <a:lumMod val="50000"/>
                          </a:schemeClr>
                        </a:solidFill>
                        <a:latin typeface="標楷體" panose="03000509000000000000" pitchFamily="65" charset="-120"/>
                        <a:ea typeface="標楷體" panose="03000509000000000000" pitchFamily="65" charset="-120"/>
                      </a:endParaRPr>
                    </a:p>
                  </a:txBody>
                  <a:tcPr marL="66959" marR="66959" marT="33479" marB="33479">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lumMod val="40000"/>
                        <a:lumOff val="60000"/>
                      </a:schemeClr>
                    </a:solidFill>
                  </a:tcPr>
                </a:tc>
                <a:extLst>
                  <a:ext uri="{0D108BD9-81ED-4DB2-BD59-A6C34878D82A}">
                    <a16:rowId xmlns:a16="http://schemas.microsoft.com/office/drawing/2014/main" val="2528260521"/>
                  </a:ext>
                </a:extLst>
              </a:tr>
              <a:tr h="293387">
                <a:tc vMerge="1">
                  <a:txBody>
                    <a:bodyPr/>
                    <a:lstStyle/>
                    <a:p>
                      <a:endParaRPr lang="zh-TW" altLang="en-US" dirty="0"/>
                    </a:p>
                  </a:txBody>
                  <a:tcPr>
                    <a:solidFill>
                      <a:schemeClr val="accent4"/>
                    </a:solidFill>
                  </a:tcPr>
                </a:tc>
                <a:tc>
                  <a:txBody>
                    <a:bodyPr/>
                    <a:lstStyle/>
                    <a:p>
                      <a:pPr algn="ctr"/>
                      <a:r>
                        <a:rPr lang="zh-TW" altLang="en-US" sz="1800" dirty="0">
                          <a:solidFill>
                            <a:schemeClr val="tx2">
                              <a:lumMod val="50000"/>
                            </a:schemeClr>
                          </a:solidFill>
                          <a:latin typeface="標楷體" panose="03000509000000000000" pitchFamily="65" charset="-120"/>
                          <a:ea typeface="標楷體" panose="03000509000000000000" pitchFamily="65" charset="-120"/>
                        </a:rPr>
                        <a:t>陽性</a:t>
                      </a:r>
                      <a:r>
                        <a:rPr lang="en-US" altLang="zh-TW" sz="1800" dirty="0">
                          <a:solidFill>
                            <a:schemeClr val="tx2">
                              <a:lumMod val="50000"/>
                            </a:schemeClr>
                          </a:solidFill>
                          <a:latin typeface="標楷體" panose="03000509000000000000" pitchFamily="65" charset="-120"/>
                          <a:ea typeface="標楷體" panose="03000509000000000000" pitchFamily="65" charset="-120"/>
                        </a:rPr>
                        <a:t>(O)</a:t>
                      </a:r>
                      <a:endParaRPr lang="zh-TW" altLang="en-US" sz="1800" dirty="0">
                        <a:solidFill>
                          <a:schemeClr val="tx2">
                            <a:lumMod val="50000"/>
                          </a:schemeClr>
                        </a:solidFill>
                        <a:latin typeface="標楷體" panose="03000509000000000000" pitchFamily="65" charset="-120"/>
                        <a:ea typeface="標楷體" panose="03000509000000000000" pitchFamily="65" charset="-120"/>
                      </a:endParaRPr>
                    </a:p>
                  </a:txBody>
                  <a:tcPr marL="66959" marR="66959" marT="33479" marB="33479">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lumMod val="40000"/>
                        <a:lumOff val="60000"/>
                      </a:schemeClr>
                    </a:solidFill>
                  </a:tcPr>
                </a:tc>
                <a:tc>
                  <a:txBody>
                    <a:bodyPr/>
                    <a:lstStyle/>
                    <a:p>
                      <a:pPr algn="ctr"/>
                      <a:r>
                        <a:rPr lang="en-US" altLang="zh-TW" sz="1800" dirty="0">
                          <a:solidFill>
                            <a:schemeClr val="tx2">
                              <a:lumMod val="50000"/>
                            </a:schemeClr>
                          </a:solidFill>
                          <a:latin typeface="標楷體" panose="03000509000000000000" pitchFamily="65" charset="-120"/>
                          <a:ea typeface="標楷體" panose="03000509000000000000" pitchFamily="65" charset="-120"/>
                        </a:rPr>
                        <a:t>TP(</a:t>
                      </a:r>
                      <a:r>
                        <a:rPr lang="zh-TW" altLang="en-US" sz="1800" dirty="0">
                          <a:solidFill>
                            <a:schemeClr val="tx2">
                              <a:lumMod val="50000"/>
                            </a:schemeClr>
                          </a:solidFill>
                          <a:latin typeface="標楷體" panose="03000509000000000000" pitchFamily="65" charset="-120"/>
                          <a:ea typeface="標楷體" panose="03000509000000000000" pitchFamily="65" charset="-120"/>
                        </a:rPr>
                        <a:t>陽性</a:t>
                      </a:r>
                      <a:r>
                        <a:rPr lang="en-US" altLang="zh-TW" sz="1800" dirty="0">
                          <a:solidFill>
                            <a:schemeClr val="tx2">
                              <a:lumMod val="50000"/>
                            </a:schemeClr>
                          </a:solidFill>
                          <a:latin typeface="標楷體" panose="03000509000000000000" pitchFamily="65" charset="-120"/>
                          <a:ea typeface="標楷體" panose="03000509000000000000" pitchFamily="65" charset="-120"/>
                        </a:rPr>
                        <a:t>)</a:t>
                      </a:r>
                      <a:endParaRPr lang="zh-TW" altLang="en-US" sz="1800" dirty="0">
                        <a:solidFill>
                          <a:schemeClr val="tx2">
                            <a:lumMod val="50000"/>
                          </a:schemeClr>
                        </a:solidFill>
                        <a:latin typeface="標楷體" panose="03000509000000000000" pitchFamily="65" charset="-120"/>
                        <a:ea typeface="標楷體" panose="03000509000000000000" pitchFamily="65" charset="-120"/>
                      </a:endParaRPr>
                    </a:p>
                  </a:txBody>
                  <a:tcPr marL="66959" marR="66959" marT="33479" marB="33479">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lumMod val="20000"/>
                        <a:lumOff val="80000"/>
                      </a:schemeClr>
                    </a:solidFill>
                  </a:tcPr>
                </a:tc>
                <a:tc>
                  <a:txBody>
                    <a:bodyPr/>
                    <a:lstStyle/>
                    <a:p>
                      <a:pPr algn="ctr"/>
                      <a:r>
                        <a:rPr lang="en-US" altLang="zh-TW" sz="1800" dirty="0">
                          <a:solidFill>
                            <a:schemeClr val="tx2">
                              <a:lumMod val="50000"/>
                            </a:schemeClr>
                          </a:solidFill>
                          <a:latin typeface="標楷體" panose="03000509000000000000" pitchFamily="65" charset="-120"/>
                          <a:ea typeface="標楷體" panose="03000509000000000000" pitchFamily="65" charset="-120"/>
                        </a:rPr>
                        <a:t>FP(</a:t>
                      </a:r>
                      <a:r>
                        <a:rPr lang="zh-TW" altLang="en-US" sz="1800" dirty="0">
                          <a:solidFill>
                            <a:schemeClr val="tx2">
                              <a:lumMod val="50000"/>
                            </a:schemeClr>
                          </a:solidFill>
                          <a:latin typeface="標楷體" panose="03000509000000000000" pitchFamily="65" charset="-120"/>
                          <a:ea typeface="標楷體" panose="03000509000000000000" pitchFamily="65" charset="-120"/>
                        </a:rPr>
                        <a:t>假陽性</a:t>
                      </a:r>
                      <a:r>
                        <a:rPr lang="en-US" altLang="zh-TW" sz="1800" dirty="0">
                          <a:solidFill>
                            <a:schemeClr val="tx2">
                              <a:lumMod val="50000"/>
                            </a:schemeClr>
                          </a:solidFill>
                          <a:latin typeface="標楷體" panose="03000509000000000000" pitchFamily="65" charset="-120"/>
                          <a:ea typeface="標楷體" panose="03000509000000000000" pitchFamily="65" charset="-120"/>
                        </a:rPr>
                        <a:t>)</a:t>
                      </a:r>
                      <a:endParaRPr lang="zh-TW" altLang="en-US" sz="1800" dirty="0">
                        <a:solidFill>
                          <a:schemeClr val="tx2">
                            <a:lumMod val="50000"/>
                          </a:schemeClr>
                        </a:solidFill>
                        <a:latin typeface="標楷體" panose="03000509000000000000" pitchFamily="65" charset="-120"/>
                        <a:ea typeface="標楷體" panose="03000509000000000000" pitchFamily="65" charset="-120"/>
                      </a:endParaRPr>
                    </a:p>
                  </a:txBody>
                  <a:tcPr marL="66959" marR="66959" marT="33479" marB="33479">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3027527935"/>
                  </a:ext>
                </a:extLst>
              </a:tr>
              <a:tr h="376917">
                <a:tc vMerge="1">
                  <a:txBody>
                    <a:bodyPr/>
                    <a:lstStyle/>
                    <a:p>
                      <a:endParaRPr lang="zh-TW" altLang="en-US" dirty="0"/>
                    </a:p>
                  </a:txBody>
                  <a:tcPr>
                    <a:solidFill>
                      <a:schemeClr val="accent4"/>
                    </a:solidFill>
                  </a:tcPr>
                </a:tc>
                <a:tc>
                  <a:txBody>
                    <a:bodyPr/>
                    <a:lstStyle/>
                    <a:p>
                      <a:pPr algn="ctr"/>
                      <a:r>
                        <a:rPr lang="zh-TW" altLang="en-US" sz="1800" dirty="0">
                          <a:solidFill>
                            <a:schemeClr val="tx2">
                              <a:lumMod val="50000"/>
                            </a:schemeClr>
                          </a:solidFill>
                          <a:latin typeface="標楷體" panose="03000509000000000000" pitchFamily="65" charset="-120"/>
                          <a:ea typeface="標楷體" panose="03000509000000000000" pitchFamily="65" charset="-120"/>
                        </a:rPr>
                        <a:t>陰性</a:t>
                      </a:r>
                      <a:r>
                        <a:rPr lang="en-US" altLang="zh-TW" sz="1800" dirty="0">
                          <a:solidFill>
                            <a:schemeClr val="tx2">
                              <a:lumMod val="50000"/>
                            </a:schemeClr>
                          </a:solidFill>
                          <a:latin typeface="標楷體" panose="03000509000000000000" pitchFamily="65" charset="-120"/>
                          <a:ea typeface="標楷體" panose="03000509000000000000" pitchFamily="65" charset="-120"/>
                        </a:rPr>
                        <a:t>(X)</a:t>
                      </a:r>
                      <a:endParaRPr lang="zh-TW" altLang="en-US" sz="1800" dirty="0">
                        <a:solidFill>
                          <a:schemeClr val="tx2">
                            <a:lumMod val="50000"/>
                          </a:schemeClr>
                        </a:solidFill>
                        <a:latin typeface="標楷體" panose="03000509000000000000" pitchFamily="65" charset="-120"/>
                        <a:ea typeface="標楷體" panose="03000509000000000000" pitchFamily="65" charset="-120"/>
                      </a:endParaRPr>
                    </a:p>
                  </a:txBody>
                  <a:tcPr marL="66959" marR="66959" marT="33479" marB="33479">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lumMod val="40000"/>
                        <a:lumOff val="60000"/>
                      </a:schemeClr>
                    </a:solidFill>
                  </a:tcPr>
                </a:tc>
                <a:tc>
                  <a:txBody>
                    <a:bodyPr/>
                    <a:lstStyle/>
                    <a:p>
                      <a:pPr algn="ctr"/>
                      <a:r>
                        <a:rPr lang="en-US" altLang="zh-TW" sz="1800" dirty="0">
                          <a:solidFill>
                            <a:schemeClr val="tx2">
                              <a:lumMod val="50000"/>
                            </a:schemeClr>
                          </a:solidFill>
                          <a:latin typeface="標楷體" panose="03000509000000000000" pitchFamily="65" charset="-120"/>
                          <a:ea typeface="標楷體" panose="03000509000000000000" pitchFamily="65" charset="-120"/>
                        </a:rPr>
                        <a:t>FN(</a:t>
                      </a:r>
                      <a:r>
                        <a:rPr lang="zh-TW" altLang="en-US" sz="1800" dirty="0">
                          <a:solidFill>
                            <a:schemeClr val="tx2">
                              <a:lumMod val="50000"/>
                            </a:schemeClr>
                          </a:solidFill>
                          <a:latin typeface="標楷體" panose="03000509000000000000" pitchFamily="65" charset="-120"/>
                          <a:ea typeface="標楷體" panose="03000509000000000000" pitchFamily="65" charset="-120"/>
                        </a:rPr>
                        <a:t>假陰性</a:t>
                      </a:r>
                      <a:r>
                        <a:rPr lang="en-US" altLang="zh-TW" sz="1800" dirty="0">
                          <a:solidFill>
                            <a:schemeClr val="tx2">
                              <a:lumMod val="50000"/>
                            </a:schemeClr>
                          </a:solidFill>
                          <a:latin typeface="標楷體" panose="03000509000000000000" pitchFamily="65" charset="-120"/>
                          <a:ea typeface="標楷體" panose="03000509000000000000" pitchFamily="65" charset="-120"/>
                        </a:rPr>
                        <a:t>)</a:t>
                      </a:r>
                      <a:endParaRPr lang="zh-TW" altLang="en-US" sz="1800" dirty="0">
                        <a:solidFill>
                          <a:schemeClr val="tx2">
                            <a:lumMod val="50000"/>
                          </a:schemeClr>
                        </a:solidFill>
                        <a:latin typeface="標楷體" panose="03000509000000000000" pitchFamily="65" charset="-120"/>
                        <a:ea typeface="標楷體" panose="03000509000000000000" pitchFamily="65" charset="-120"/>
                      </a:endParaRPr>
                    </a:p>
                  </a:txBody>
                  <a:tcPr marL="66959" marR="66959" marT="33479" marB="33479">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ctr"/>
                      <a:r>
                        <a:rPr lang="en-US" altLang="zh-TW" sz="1800" dirty="0">
                          <a:solidFill>
                            <a:schemeClr val="tx2">
                              <a:lumMod val="50000"/>
                            </a:schemeClr>
                          </a:solidFill>
                          <a:latin typeface="標楷體" panose="03000509000000000000" pitchFamily="65" charset="-120"/>
                          <a:ea typeface="標楷體" panose="03000509000000000000" pitchFamily="65" charset="-120"/>
                        </a:rPr>
                        <a:t>TN(</a:t>
                      </a:r>
                      <a:r>
                        <a:rPr lang="zh-TW" altLang="en-US" sz="1800" dirty="0">
                          <a:solidFill>
                            <a:schemeClr val="tx2">
                              <a:lumMod val="50000"/>
                            </a:schemeClr>
                          </a:solidFill>
                          <a:latin typeface="標楷體" panose="03000509000000000000" pitchFamily="65" charset="-120"/>
                          <a:ea typeface="標楷體" panose="03000509000000000000" pitchFamily="65" charset="-120"/>
                        </a:rPr>
                        <a:t>陰性</a:t>
                      </a:r>
                      <a:r>
                        <a:rPr lang="en-US" altLang="zh-TW" sz="1800" dirty="0">
                          <a:solidFill>
                            <a:schemeClr val="tx2">
                              <a:lumMod val="50000"/>
                            </a:schemeClr>
                          </a:solidFill>
                          <a:latin typeface="標楷體" panose="03000509000000000000" pitchFamily="65" charset="-120"/>
                          <a:ea typeface="標楷體" panose="03000509000000000000" pitchFamily="65" charset="-120"/>
                        </a:rPr>
                        <a:t>)</a:t>
                      </a:r>
                      <a:endParaRPr lang="zh-TW" altLang="en-US" sz="1800" dirty="0">
                        <a:solidFill>
                          <a:schemeClr val="tx2">
                            <a:lumMod val="50000"/>
                          </a:schemeClr>
                        </a:solidFill>
                        <a:latin typeface="標楷體" panose="03000509000000000000" pitchFamily="65" charset="-120"/>
                        <a:ea typeface="標楷體" panose="03000509000000000000" pitchFamily="65" charset="-120"/>
                      </a:endParaRPr>
                    </a:p>
                  </a:txBody>
                  <a:tcPr marL="66959" marR="66959" marT="33479" marB="33479">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3141955522"/>
                  </a:ext>
                </a:extLst>
              </a:tr>
            </a:tbl>
          </a:graphicData>
        </a:graphic>
      </p:graphicFrame>
      <p:sp>
        <p:nvSpPr>
          <p:cNvPr id="25" name="橢圓 16">
            <a:extLst>
              <a:ext uri="{FF2B5EF4-FFF2-40B4-BE49-F238E27FC236}">
                <a16:creationId xmlns:a16="http://schemas.microsoft.com/office/drawing/2014/main" id="{F06577FD-9201-4389-BF67-5026138A7FAC}"/>
              </a:ext>
            </a:extLst>
          </p:cNvPr>
          <p:cNvSpPr/>
          <p:nvPr/>
        </p:nvSpPr>
        <p:spPr>
          <a:xfrm>
            <a:off x="8172400" y="4482762"/>
            <a:ext cx="792088" cy="62753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dirty="0">
                <a:ln w="0"/>
                <a:solidFill>
                  <a:schemeClr val="tx2">
                    <a:lumMod val="50000"/>
                  </a:schemeClr>
                </a:solidFill>
                <a:effectLst>
                  <a:outerShdw blurRad="38100" dist="19050" dir="2700000" algn="tl" rotWithShape="0">
                    <a:schemeClr val="dk1">
                      <a:alpha val="40000"/>
                    </a:schemeClr>
                  </a:outerShdw>
                </a:effectLst>
                <a:latin typeface="Segoe Print" panose="02000600000000000000" pitchFamily="2" charset="0"/>
                <a:ea typeface="標楷體" panose="03000509000000000000" pitchFamily="65" charset="-120"/>
              </a:rPr>
              <a:t>41</a:t>
            </a:r>
            <a:endParaRPr lang="zh-TW" altLang="en-US" sz="2000" dirty="0">
              <a:ln w="0"/>
              <a:solidFill>
                <a:schemeClr val="tx2">
                  <a:lumMod val="50000"/>
                </a:schemeClr>
              </a:solidFill>
              <a:effectLst>
                <a:outerShdw blurRad="38100" dist="19050" dir="2700000" algn="tl" rotWithShape="0">
                  <a:schemeClr val="dk1">
                    <a:alpha val="40000"/>
                  </a:schemeClr>
                </a:outerShdw>
              </a:effectLst>
              <a:latin typeface="Segoe Print" panose="02000600000000000000" pitchFamily="2" charset="0"/>
              <a:ea typeface="標楷體" panose="03000509000000000000" pitchFamily="65" charset="-120"/>
            </a:endParaRPr>
          </a:p>
        </p:txBody>
      </p:sp>
    </p:spTree>
    <p:extLst>
      <p:ext uri="{BB962C8B-B14F-4D97-AF65-F5344CB8AC3E}">
        <p14:creationId xmlns:p14="http://schemas.microsoft.com/office/powerpoint/2010/main" val="860139192"/>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100" fill="hold"/>
                                        <p:tgtEl>
                                          <p:spTgt spid="11"/>
                                        </p:tgtEl>
                                        <p:attrNameLst>
                                          <p:attrName>ppt_x</p:attrName>
                                        </p:attrNameLst>
                                      </p:cBhvr>
                                      <p:tavLst>
                                        <p:tav tm="0">
                                          <p:val>
                                            <p:strVal val="0-#ppt_w/2"/>
                                          </p:val>
                                        </p:tav>
                                        <p:tav tm="100000">
                                          <p:val>
                                            <p:strVal val="#ppt_x"/>
                                          </p:val>
                                        </p:tav>
                                      </p:tavLst>
                                    </p:anim>
                                    <p:anim calcmode="lin" valueType="num">
                                      <p:cBhvr additive="base">
                                        <p:cTn id="8" dur="100" fill="hold"/>
                                        <p:tgtEl>
                                          <p:spTgt spid="11"/>
                                        </p:tgtEl>
                                        <p:attrNameLst>
                                          <p:attrName>ppt_y</p:attrName>
                                        </p:attrNameLst>
                                      </p:cBhvr>
                                      <p:tavLst>
                                        <p:tav tm="0">
                                          <p:val>
                                            <p:strVal val="#ppt_y"/>
                                          </p:val>
                                        </p:tav>
                                        <p:tav tm="100000">
                                          <p:val>
                                            <p:strVal val="#ppt_y"/>
                                          </p:val>
                                        </p:tav>
                                      </p:tavLst>
                                    </p:anim>
                                  </p:childTnLst>
                                </p:cTn>
                              </p:par>
                            </p:childTnLst>
                          </p:cTn>
                        </p:par>
                        <p:par>
                          <p:cTn id="9" fill="hold">
                            <p:stCondLst>
                              <p:cond delay="100"/>
                            </p:stCondLst>
                            <p:childTnLst>
                              <p:par>
                                <p:cTn id="10" presetID="2" presetClass="entr" presetSubtype="8" fill="hold" grpId="0" nodeType="afterEffect">
                                  <p:stCondLst>
                                    <p:cond delay="0"/>
                                  </p:stCondLst>
                                  <p:childTnLst>
                                    <p:set>
                                      <p:cBhvr>
                                        <p:cTn id="11" dur="1" fill="hold">
                                          <p:stCondLst>
                                            <p:cond delay="0"/>
                                          </p:stCondLst>
                                        </p:cTn>
                                        <p:tgtEl>
                                          <p:spTgt spid="12"/>
                                        </p:tgtEl>
                                        <p:attrNameLst>
                                          <p:attrName>style.visibility</p:attrName>
                                        </p:attrNameLst>
                                      </p:cBhvr>
                                      <p:to>
                                        <p:strVal val="visible"/>
                                      </p:to>
                                    </p:set>
                                    <p:anim calcmode="lin" valueType="num">
                                      <p:cBhvr additive="base">
                                        <p:cTn id="12" dur="100" fill="hold"/>
                                        <p:tgtEl>
                                          <p:spTgt spid="12"/>
                                        </p:tgtEl>
                                        <p:attrNameLst>
                                          <p:attrName>ppt_x</p:attrName>
                                        </p:attrNameLst>
                                      </p:cBhvr>
                                      <p:tavLst>
                                        <p:tav tm="0">
                                          <p:val>
                                            <p:strVal val="0-#ppt_w/2"/>
                                          </p:val>
                                        </p:tav>
                                        <p:tav tm="100000">
                                          <p:val>
                                            <p:strVal val="#ppt_x"/>
                                          </p:val>
                                        </p:tav>
                                      </p:tavLst>
                                    </p:anim>
                                    <p:anim calcmode="lin" valueType="num">
                                      <p:cBhvr additive="base">
                                        <p:cTn id="13" dur="100" fill="hold"/>
                                        <p:tgtEl>
                                          <p:spTgt spid="12"/>
                                        </p:tgtEl>
                                        <p:attrNameLst>
                                          <p:attrName>ppt_y</p:attrName>
                                        </p:attrNameLst>
                                      </p:cBhvr>
                                      <p:tavLst>
                                        <p:tav tm="0">
                                          <p:val>
                                            <p:strVal val="#ppt_y"/>
                                          </p:val>
                                        </p:tav>
                                        <p:tav tm="100000">
                                          <p:val>
                                            <p:strVal val="#ppt_y"/>
                                          </p:val>
                                        </p:tav>
                                      </p:tavLst>
                                    </p:anim>
                                  </p:childTnLst>
                                </p:cTn>
                              </p:par>
                            </p:childTnLst>
                          </p:cTn>
                        </p:par>
                        <p:par>
                          <p:cTn id="14" fill="hold">
                            <p:stCondLst>
                              <p:cond delay="200"/>
                            </p:stCondLst>
                            <p:childTnLst>
                              <p:par>
                                <p:cTn id="15" presetID="2" presetClass="entr" presetSubtype="8" fill="hold" grpId="0" nodeType="afterEffect">
                                  <p:stCondLst>
                                    <p:cond delay="0"/>
                                  </p:stCondLst>
                                  <p:childTnLst>
                                    <p:set>
                                      <p:cBhvr>
                                        <p:cTn id="16" dur="1" fill="hold">
                                          <p:stCondLst>
                                            <p:cond delay="0"/>
                                          </p:stCondLst>
                                        </p:cTn>
                                        <p:tgtEl>
                                          <p:spTgt spid="13"/>
                                        </p:tgtEl>
                                        <p:attrNameLst>
                                          <p:attrName>style.visibility</p:attrName>
                                        </p:attrNameLst>
                                      </p:cBhvr>
                                      <p:to>
                                        <p:strVal val="visible"/>
                                      </p:to>
                                    </p:set>
                                    <p:anim calcmode="lin" valueType="num">
                                      <p:cBhvr additive="base">
                                        <p:cTn id="17" dur="100" fill="hold"/>
                                        <p:tgtEl>
                                          <p:spTgt spid="13"/>
                                        </p:tgtEl>
                                        <p:attrNameLst>
                                          <p:attrName>ppt_x</p:attrName>
                                        </p:attrNameLst>
                                      </p:cBhvr>
                                      <p:tavLst>
                                        <p:tav tm="0">
                                          <p:val>
                                            <p:strVal val="0-#ppt_w/2"/>
                                          </p:val>
                                        </p:tav>
                                        <p:tav tm="100000">
                                          <p:val>
                                            <p:strVal val="#ppt_x"/>
                                          </p:val>
                                        </p:tav>
                                      </p:tavLst>
                                    </p:anim>
                                    <p:anim calcmode="lin" valueType="num">
                                      <p:cBhvr additive="base">
                                        <p:cTn id="18" dur="100" fill="hold"/>
                                        <p:tgtEl>
                                          <p:spTgt spid="13"/>
                                        </p:tgtEl>
                                        <p:attrNameLst>
                                          <p:attrName>ppt_y</p:attrName>
                                        </p:attrNameLst>
                                      </p:cBhvr>
                                      <p:tavLst>
                                        <p:tav tm="0">
                                          <p:val>
                                            <p:strVal val="#ppt_y"/>
                                          </p:val>
                                        </p:tav>
                                        <p:tav tm="100000">
                                          <p:val>
                                            <p:strVal val="#ppt_y"/>
                                          </p:val>
                                        </p:tav>
                                      </p:tavLst>
                                    </p:anim>
                                  </p:childTnLst>
                                </p:cTn>
                              </p:par>
                            </p:childTnLst>
                          </p:cTn>
                        </p:par>
                        <p:par>
                          <p:cTn id="19" fill="hold">
                            <p:stCondLst>
                              <p:cond delay="300"/>
                            </p:stCondLst>
                            <p:childTnLst>
                              <p:par>
                                <p:cTn id="20" presetID="2" presetClass="entr" presetSubtype="8" fill="hold" grpId="0" nodeType="afterEffect">
                                  <p:stCondLst>
                                    <p:cond delay="0"/>
                                  </p:stCondLst>
                                  <p:childTnLst>
                                    <p:set>
                                      <p:cBhvr>
                                        <p:cTn id="21" dur="1" fill="hold">
                                          <p:stCondLst>
                                            <p:cond delay="0"/>
                                          </p:stCondLst>
                                        </p:cTn>
                                        <p:tgtEl>
                                          <p:spTgt spid="14"/>
                                        </p:tgtEl>
                                        <p:attrNameLst>
                                          <p:attrName>style.visibility</p:attrName>
                                        </p:attrNameLst>
                                      </p:cBhvr>
                                      <p:to>
                                        <p:strVal val="visible"/>
                                      </p:to>
                                    </p:set>
                                    <p:anim calcmode="lin" valueType="num">
                                      <p:cBhvr additive="base">
                                        <p:cTn id="22" dur="100" fill="hold"/>
                                        <p:tgtEl>
                                          <p:spTgt spid="14"/>
                                        </p:tgtEl>
                                        <p:attrNameLst>
                                          <p:attrName>ppt_x</p:attrName>
                                        </p:attrNameLst>
                                      </p:cBhvr>
                                      <p:tavLst>
                                        <p:tav tm="0">
                                          <p:val>
                                            <p:strVal val="0-#ppt_w/2"/>
                                          </p:val>
                                        </p:tav>
                                        <p:tav tm="100000">
                                          <p:val>
                                            <p:strVal val="#ppt_x"/>
                                          </p:val>
                                        </p:tav>
                                      </p:tavLst>
                                    </p:anim>
                                    <p:anim calcmode="lin" valueType="num">
                                      <p:cBhvr additive="base">
                                        <p:cTn id="23" dur="100" fill="hold"/>
                                        <p:tgtEl>
                                          <p:spTgt spid="14"/>
                                        </p:tgtEl>
                                        <p:attrNameLst>
                                          <p:attrName>ppt_y</p:attrName>
                                        </p:attrNameLst>
                                      </p:cBhvr>
                                      <p:tavLst>
                                        <p:tav tm="0">
                                          <p:val>
                                            <p:strVal val="#ppt_y"/>
                                          </p:val>
                                        </p:tav>
                                        <p:tav tm="100000">
                                          <p:val>
                                            <p:strVal val="#ppt_y"/>
                                          </p:val>
                                        </p:tav>
                                      </p:tavLst>
                                    </p:anim>
                                  </p:childTnLst>
                                </p:cTn>
                              </p:par>
                            </p:childTnLst>
                          </p:cTn>
                        </p:par>
                        <p:par>
                          <p:cTn id="24" fill="hold">
                            <p:stCondLst>
                              <p:cond delay="400"/>
                            </p:stCondLst>
                            <p:childTnLst>
                              <p:par>
                                <p:cTn id="25" presetID="2" presetClass="entr" presetSubtype="8" fill="hold" grpId="0" nodeType="afterEffect">
                                  <p:stCondLst>
                                    <p:cond delay="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100" fill="hold"/>
                                        <p:tgtEl>
                                          <p:spTgt spid="15"/>
                                        </p:tgtEl>
                                        <p:attrNameLst>
                                          <p:attrName>ppt_x</p:attrName>
                                        </p:attrNameLst>
                                      </p:cBhvr>
                                      <p:tavLst>
                                        <p:tav tm="0">
                                          <p:val>
                                            <p:strVal val="0-#ppt_w/2"/>
                                          </p:val>
                                        </p:tav>
                                        <p:tav tm="100000">
                                          <p:val>
                                            <p:strVal val="#ppt_x"/>
                                          </p:val>
                                        </p:tav>
                                      </p:tavLst>
                                    </p:anim>
                                    <p:anim calcmode="lin" valueType="num">
                                      <p:cBhvr additive="base">
                                        <p:cTn id="28" dur="100" fill="hold"/>
                                        <p:tgtEl>
                                          <p:spTgt spid="15"/>
                                        </p:tgtEl>
                                        <p:attrNameLst>
                                          <p:attrName>ppt_y</p:attrName>
                                        </p:attrNameLst>
                                      </p:cBhvr>
                                      <p:tavLst>
                                        <p:tav tm="0">
                                          <p:val>
                                            <p:strVal val="#ppt_y"/>
                                          </p:val>
                                        </p:tav>
                                        <p:tav tm="100000">
                                          <p:val>
                                            <p:strVal val="#ppt_y"/>
                                          </p:val>
                                        </p:tav>
                                      </p:tavLst>
                                    </p:anim>
                                  </p:childTnLst>
                                </p:cTn>
                              </p:par>
                            </p:childTnLst>
                          </p:cTn>
                        </p:par>
                        <p:par>
                          <p:cTn id="29" fill="hold">
                            <p:stCondLst>
                              <p:cond delay="500"/>
                            </p:stCondLst>
                            <p:childTnLst>
                              <p:par>
                                <p:cTn id="30" presetID="22" presetClass="entr" presetSubtype="2" fill="hold" nodeType="after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wipe(right)">
                                      <p:cBhvr>
                                        <p:cTn id="32" dur="300"/>
                                        <p:tgtEl>
                                          <p:spTgt spid="16"/>
                                        </p:tgtEl>
                                      </p:cBhvr>
                                    </p:animEffect>
                                  </p:childTnLst>
                                </p:cTn>
                              </p:par>
                            </p:childTnLst>
                          </p:cTn>
                        </p:par>
                        <p:par>
                          <p:cTn id="33" fill="hold">
                            <p:stCondLst>
                              <p:cond delay="800"/>
                            </p:stCondLst>
                            <p:childTnLst>
                              <p:par>
                                <p:cTn id="34" presetID="12" presetClass="entr" presetSubtype="4" fill="hold" grpId="0" nodeType="afterEffect">
                                  <p:stCondLst>
                                    <p:cond delay="0"/>
                                  </p:stCondLst>
                                  <p:childTnLst>
                                    <p:set>
                                      <p:cBhvr>
                                        <p:cTn id="35" dur="1" fill="hold">
                                          <p:stCondLst>
                                            <p:cond delay="0"/>
                                          </p:stCondLst>
                                        </p:cTn>
                                        <p:tgtEl>
                                          <p:spTgt spid="17"/>
                                        </p:tgtEl>
                                        <p:attrNameLst>
                                          <p:attrName>style.visibility</p:attrName>
                                        </p:attrNameLst>
                                      </p:cBhvr>
                                      <p:to>
                                        <p:strVal val="visible"/>
                                      </p:to>
                                    </p:set>
                                    <p:anim calcmode="lin" valueType="num">
                                      <p:cBhvr additive="base">
                                        <p:cTn id="36" dur="300"/>
                                        <p:tgtEl>
                                          <p:spTgt spid="17"/>
                                        </p:tgtEl>
                                        <p:attrNameLst>
                                          <p:attrName>ppt_y</p:attrName>
                                        </p:attrNameLst>
                                      </p:cBhvr>
                                      <p:tavLst>
                                        <p:tav tm="0">
                                          <p:val>
                                            <p:strVal val="#ppt_y+#ppt_h*1.125000"/>
                                          </p:val>
                                        </p:tav>
                                        <p:tav tm="100000">
                                          <p:val>
                                            <p:strVal val="#ppt_y"/>
                                          </p:val>
                                        </p:tav>
                                      </p:tavLst>
                                    </p:anim>
                                    <p:animEffect transition="in" filter="wipe(up)">
                                      <p:cBhvr>
                                        <p:cTn id="37" dur="300"/>
                                        <p:tgtEl>
                                          <p:spTgt spid="17"/>
                                        </p:tgtEl>
                                      </p:cBhvr>
                                    </p:animEffect>
                                  </p:childTnLst>
                                </p:cTn>
                              </p:par>
                            </p:childTnLst>
                          </p:cTn>
                        </p:par>
                        <p:par>
                          <p:cTn id="38" fill="hold">
                            <p:stCondLst>
                              <p:cond delay="1100"/>
                            </p:stCondLst>
                            <p:childTnLst>
                              <p:par>
                                <p:cTn id="39" presetID="42" presetClass="entr" presetSubtype="0" fill="hold" grpId="0" nodeType="afterEffect">
                                  <p:stCondLst>
                                    <p:cond delay="0"/>
                                  </p:stCondLst>
                                  <p:childTnLst>
                                    <p:set>
                                      <p:cBhvr>
                                        <p:cTn id="40" dur="1" fill="hold">
                                          <p:stCondLst>
                                            <p:cond delay="0"/>
                                          </p:stCondLst>
                                        </p:cTn>
                                        <p:tgtEl>
                                          <p:spTgt spid="18"/>
                                        </p:tgtEl>
                                        <p:attrNameLst>
                                          <p:attrName>style.visibility</p:attrName>
                                        </p:attrNameLst>
                                      </p:cBhvr>
                                      <p:to>
                                        <p:strVal val="visible"/>
                                      </p:to>
                                    </p:set>
                                    <p:animEffect transition="in" filter="fade">
                                      <p:cBhvr>
                                        <p:cTn id="41" dur="1000"/>
                                        <p:tgtEl>
                                          <p:spTgt spid="18"/>
                                        </p:tgtEl>
                                      </p:cBhvr>
                                    </p:animEffect>
                                    <p:anim calcmode="lin" valueType="num">
                                      <p:cBhvr>
                                        <p:cTn id="42" dur="1000" fill="hold"/>
                                        <p:tgtEl>
                                          <p:spTgt spid="18"/>
                                        </p:tgtEl>
                                        <p:attrNameLst>
                                          <p:attrName>ppt_x</p:attrName>
                                        </p:attrNameLst>
                                      </p:cBhvr>
                                      <p:tavLst>
                                        <p:tav tm="0">
                                          <p:val>
                                            <p:strVal val="#ppt_x"/>
                                          </p:val>
                                        </p:tav>
                                        <p:tav tm="100000">
                                          <p:val>
                                            <p:strVal val="#ppt_x"/>
                                          </p:val>
                                        </p:tav>
                                      </p:tavLst>
                                    </p:anim>
                                    <p:anim calcmode="lin" valueType="num">
                                      <p:cBhvr>
                                        <p:cTn id="43" dur="1000" fill="hold"/>
                                        <p:tgtEl>
                                          <p:spTgt spid="18"/>
                                        </p:tgtEl>
                                        <p:attrNameLst>
                                          <p:attrName>ppt_y</p:attrName>
                                        </p:attrNameLst>
                                      </p:cBhvr>
                                      <p:tavLst>
                                        <p:tav tm="0">
                                          <p:val>
                                            <p:strVal val="#ppt_y+.1"/>
                                          </p:val>
                                        </p:tav>
                                        <p:tav tm="100000">
                                          <p:val>
                                            <p:strVal val="#ppt_y"/>
                                          </p:val>
                                        </p:tav>
                                      </p:tavLst>
                                    </p:anim>
                                  </p:childTnLst>
                                </p:cTn>
                              </p:par>
                            </p:childTnLst>
                          </p:cTn>
                        </p:par>
                        <p:par>
                          <p:cTn id="44" fill="hold">
                            <p:stCondLst>
                              <p:cond delay="2100"/>
                            </p:stCondLst>
                            <p:childTnLst>
                              <p:par>
                                <p:cTn id="45" presetID="42" presetClass="entr" presetSubtype="0" fill="hold" grpId="0" nodeType="afterEffect">
                                  <p:stCondLst>
                                    <p:cond delay="0"/>
                                  </p:stCondLst>
                                  <p:childTnLst>
                                    <p:set>
                                      <p:cBhvr>
                                        <p:cTn id="46" dur="1" fill="hold">
                                          <p:stCondLst>
                                            <p:cond delay="0"/>
                                          </p:stCondLst>
                                        </p:cTn>
                                        <p:tgtEl>
                                          <p:spTgt spid="19"/>
                                        </p:tgtEl>
                                        <p:attrNameLst>
                                          <p:attrName>style.visibility</p:attrName>
                                        </p:attrNameLst>
                                      </p:cBhvr>
                                      <p:to>
                                        <p:strVal val="visible"/>
                                      </p:to>
                                    </p:set>
                                    <p:animEffect transition="in" filter="fade">
                                      <p:cBhvr>
                                        <p:cTn id="47" dur="1000"/>
                                        <p:tgtEl>
                                          <p:spTgt spid="19"/>
                                        </p:tgtEl>
                                      </p:cBhvr>
                                    </p:animEffect>
                                    <p:anim calcmode="lin" valueType="num">
                                      <p:cBhvr>
                                        <p:cTn id="48" dur="1000" fill="hold"/>
                                        <p:tgtEl>
                                          <p:spTgt spid="19"/>
                                        </p:tgtEl>
                                        <p:attrNameLst>
                                          <p:attrName>ppt_x</p:attrName>
                                        </p:attrNameLst>
                                      </p:cBhvr>
                                      <p:tavLst>
                                        <p:tav tm="0">
                                          <p:val>
                                            <p:strVal val="#ppt_x"/>
                                          </p:val>
                                        </p:tav>
                                        <p:tav tm="100000">
                                          <p:val>
                                            <p:strVal val="#ppt_x"/>
                                          </p:val>
                                        </p:tav>
                                      </p:tavLst>
                                    </p:anim>
                                    <p:anim calcmode="lin" valueType="num">
                                      <p:cBhvr>
                                        <p:cTn id="49" dur="1000" fill="hold"/>
                                        <p:tgtEl>
                                          <p:spTgt spid="19"/>
                                        </p:tgtEl>
                                        <p:attrNameLst>
                                          <p:attrName>ppt_y</p:attrName>
                                        </p:attrNameLst>
                                      </p:cBhvr>
                                      <p:tavLst>
                                        <p:tav tm="0">
                                          <p:val>
                                            <p:strVal val="#ppt_y+.1"/>
                                          </p:val>
                                        </p:tav>
                                        <p:tav tm="100000">
                                          <p:val>
                                            <p:strVal val="#ppt_y"/>
                                          </p:val>
                                        </p:tav>
                                      </p:tavLst>
                                    </p:anim>
                                  </p:childTnLst>
                                </p:cTn>
                              </p:par>
                            </p:childTnLst>
                          </p:cTn>
                        </p:par>
                        <p:par>
                          <p:cTn id="50" fill="hold">
                            <p:stCondLst>
                              <p:cond delay="3100"/>
                            </p:stCondLst>
                            <p:childTnLst>
                              <p:par>
                                <p:cTn id="51" presetID="42" presetClass="entr" presetSubtype="0" fill="hold" grpId="0" nodeType="afterEffect">
                                  <p:stCondLst>
                                    <p:cond delay="0"/>
                                  </p:stCondLst>
                                  <p:childTnLst>
                                    <p:set>
                                      <p:cBhvr>
                                        <p:cTn id="52" dur="1" fill="hold">
                                          <p:stCondLst>
                                            <p:cond delay="0"/>
                                          </p:stCondLst>
                                        </p:cTn>
                                        <p:tgtEl>
                                          <p:spTgt spid="20"/>
                                        </p:tgtEl>
                                        <p:attrNameLst>
                                          <p:attrName>style.visibility</p:attrName>
                                        </p:attrNameLst>
                                      </p:cBhvr>
                                      <p:to>
                                        <p:strVal val="visible"/>
                                      </p:to>
                                    </p:set>
                                    <p:animEffect transition="in" filter="fade">
                                      <p:cBhvr>
                                        <p:cTn id="53" dur="1000"/>
                                        <p:tgtEl>
                                          <p:spTgt spid="20"/>
                                        </p:tgtEl>
                                      </p:cBhvr>
                                    </p:animEffect>
                                    <p:anim calcmode="lin" valueType="num">
                                      <p:cBhvr>
                                        <p:cTn id="54" dur="1000" fill="hold"/>
                                        <p:tgtEl>
                                          <p:spTgt spid="20"/>
                                        </p:tgtEl>
                                        <p:attrNameLst>
                                          <p:attrName>ppt_x</p:attrName>
                                        </p:attrNameLst>
                                      </p:cBhvr>
                                      <p:tavLst>
                                        <p:tav tm="0">
                                          <p:val>
                                            <p:strVal val="#ppt_x"/>
                                          </p:val>
                                        </p:tav>
                                        <p:tav tm="100000">
                                          <p:val>
                                            <p:strVal val="#ppt_x"/>
                                          </p:val>
                                        </p:tav>
                                      </p:tavLst>
                                    </p:anim>
                                    <p:anim calcmode="lin" valueType="num">
                                      <p:cBhvr>
                                        <p:cTn id="55"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5" grpId="0" animBg="1"/>
      <p:bldP spid="17" grpId="0"/>
      <p:bldP spid="18" grpId="0"/>
      <p:bldP spid="19" grpId="0"/>
      <p:bldP spid="20" grpId="0"/>
    </p:bldLst>
  </p:timing>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0">
          <a:blip r:embed="rId3">
            <a:alphaModFix amt="64000"/>
            <a:lum/>
          </a:blip>
          <a:srcRect/>
          <a:stretch>
            <a:fillRect l="-10000" r="-10000"/>
          </a:stretch>
        </a:blipFill>
        <a:effectLst/>
      </p:bgPr>
    </p:bg>
    <p:spTree>
      <p:nvGrpSpPr>
        <p:cNvPr id="1" name=""/>
        <p:cNvGrpSpPr/>
        <p:nvPr/>
      </p:nvGrpSpPr>
      <p:grpSpPr>
        <a:xfrm>
          <a:off x="0" y="0"/>
          <a:ext cx="0" cy="0"/>
          <a:chOff x="0" y="0"/>
          <a:chExt cx="0" cy="0"/>
        </a:xfrm>
      </p:grpSpPr>
      <p:sp>
        <p:nvSpPr>
          <p:cNvPr id="1048697" name="矩形 1"/>
          <p:cNvSpPr/>
          <p:nvPr/>
        </p:nvSpPr>
        <p:spPr>
          <a:xfrm>
            <a:off x="0" y="457200"/>
            <a:ext cx="144463" cy="144463"/>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pPr>
            <a:endParaRPr lang="zh-CN" altLang="en-US">
              <a:solidFill>
                <a:prstClr val="white"/>
              </a:solidFill>
            </a:endParaRPr>
          </a:p>
        </p:txBody>
      </p:sp>
      <p:sp>
        <p:nvSpPr>
          <p:cNvPr id="1048698" name="矩形 2"/>
          <p:cNvSpPr/>
          <p:nvPr/>
        </p:nvSpPr>
        <p:spPr>
          <a:xfrm>
            <a:off x="198438" y="457200"/>
            <a:ext cx="144462" cy="14446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pPr>
            <a:endParaRPr lang="zh-CN" altLang="en-US">
              <a:solidFill>
                <a:prstClr val="white"/>
              </a:solidFill>
            </a:endParaRPr>
          </a:p>
        </p:txBody>
      </p:sp>
      <p:sp>
        <p:nvSpPr>
          <p:cNvPr id="1048699" name="矩形 3"/>
          <p:cNvSpPr/>
          <p:nvPr/>
        </p:nvSpPr>
        <p:spPr>
          <a:xfrm>
            <a:off x="396875" y="457200"/>
            <a:ext cx="142875" cy="14446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pPr>
            <a:endParaRPr lang="zh-CN" altLang="en-US">
              <a:solidFill>
                <a:prstClr val="white"/>
              </a:solidFill>
            </a:endParaRPr>
          </a:p>
        </p:txBody>
      </p:sp>
      <p:sp>
        <p:nvSpPr>
          <p:cNvPr id="1048700" name="矩形 4"/>
          <p:cNvSpPr/>
          <p:nvPr/>
        </p:nvSpPr>
        <p:spPr>
          <a:xfrm>
            <a:off x="593725" y="457200"/>
            <a:ext cx="144463" cy="14446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pPr>
            <a:endParaRPr lang="zh-CN" altLang="en-US">
              <a:solidFill>
                <a:prstClr val="white"/>
              </a:solidFill>
            </a:endParaRPr>
          </a:p>
        </p:txBody>
      </p:sp>
      <p:sp>
        <p:nvSpPr>
          <p:cNvPr id="1048701" name="矩形 5"/>
          <p:cNvSpPr/>
          <p:nvPr/>
        </p:nvSpPr>
        <p:spPr>
          <a:xfrm>
            <a:off x="792163" y="457200"/>
            <a:ext cx="144462" cy="14446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pPr>
            <a:endParaRPr lang="zh-CN" altLang="en-US">
              <a:solidFill>
                <a:prstClr val="white"/>
              </a:solidFill>
            </a:endParaRPr>
          </a:p>
        </p:txBody>
      </p:sp>
      <p:cxnSp>
        <p:nvCxnSpPr>
          <p:cNvPr id="3145743" name="直接连接符 51"/>
          <p:cNvCxnSpPr>
            <a:cxnSpLocks/>
          </p:cNvCxnSpPr>
          <p:nvPr/>
        </p:nvCxnSpPr>
        <p:spPr>
          <a:xfrm flipH="1">
            <a:off x="3851275" y="530225"/>
            <a:ext cx="4986338" cy="0"/>
          </a:xfrm>
          <a:prstGeom prst="line">
            <a:avLst/>
          </a:prstGeom>
          <a:ln>
            <a:solidFill>
              <a:schemeClr val="tx2"/>
            </a:solidFill>
            <a:prstDash val="dashDot"/>
            <a:headEnd type="none" w="sm" len="sm"/>
            <a:tailEnd type="oval" w="sm" len="sm"/>
          </a:ln>
        </p:spPr>
        <p:style>
          <a:lnRef idx="1">
            <a:schemeClr val="accent1"/>
          </a:lnRef>
          <a:fillRef idx="0">
            <a:schemeClr val="accent1"/>
          </a:fillRef>
          <a:effectRef idx="0">
            <a:schemeClr val="accent1"/>
          </a:effectRef>
          <a:fontRef idx="minor">
            <a:schemeClr val="tx1"/>
          </a:fontRef>
        </p:style>
      </p:cxnSp>
      <p:sp>
        <p:nvSpPr>
          <p:cNvPr id="1048702" name="矩形 10"/>
          <p:cNvSpPr/>
          <p:nvPr/>
        </p:nvSpPr>
        <p:spPr>
          <a:xfrm>
            <a:off x="409341" y="907593"/>
            <a:ext cx="8339123" cy="3843907"/>
          </a:xfrm>
          <a:prstGeom prst="rect">
            <a:avLst/>
          </a:prstGeom>
          <a:solidFill>
            <a:schemeClr val="bg1">
              <a:lumMod val="9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pPr>
            <a:endParaRPr lang="zh-CN" altLang="en-US" dirty="0">
              <a:solidFill>
                <a:prstClr val="white"/>
              </a:solidFill>
            </a:endParaRPr>
          </a:p>
        </p:txBody>
      </p:sp>
      <p:sp>
        <p:nvSpPr>
          <p:cNvPr id="1048711" name="TextBox 49"/>
          <p:cNvSpPr txBox="1">
            <a:spLocks noChangeArrowheads="1"/>
          </p:cNvSpPr>
          <p:nvPr/>
        </p:nvSpPr>
        <p:spPr bwMode="auto">
          <a:xfrm>
            <a:off x="1039074" y="186750"/>
            <a:ext cx="2709752" cy="707886"/>
          </a:xfrm>
          <a:prstGeom prst="rect">
            <a:avLst/>
          </a:prstGeom>
          <a:noFill/>
          <a:ln>
            <a:noFill/>
          </a:ln>
        </p:spPr>
        <p:txBody>
          <a:bodyPr>
            <a:spAutoFit/>
          </a:bodyPr>
          <a:lstStyle/>
          <a:p>
            <a:pPr algn="dist"/>
            <a:r>
              <a:rPr lang="zh-TW" altLang="en-US" sz="4000" b="1" dirty="0">
                <a:solidFill>
                  <a:schemeClr val="tx2">
                    <a:lumMod val="50000"/>
                  </a:schemeClr>
                </a:solidFill>
                <a:latin typeface="標楷體" panose="03000509000000000000" pitchFamily="65" charset="-120"/>
                <a:ea typeface="標楷體" panose="03000509000000000000" pitchFamily="65" charset="-120"/>
              </a:rPr>
              <a:t>實驗設計</a:t>
            </a:r>
            <a:endParaRPr lang="zh-CN" altLang="en-US" sz="4000" b="1" dirty="0">
              <a:solidFill>
                <a:schemeClr val="tx2">
                  <a:lumMod val="50000"/>
                </a:schemeClr>
              </a:solidFill>
              <a:latin typeface="標楷體" panose="03000509000000000000" pitchFamily="65" charset="-120"/>
              <a:ea typeface="標楷體" panose="03000509000000000000" pitchFamily="65" charset="-120"/>
            </a:endParaRPr>
          </a:p>
        </p:txBody>
      </p:sp>
      <p:sp>
        <p:nvSpPr>
          <p:cNvPr id="12" name="橢圓 16">
            <a:extLst>
              <a:ext uri="{FF2B5EF4-FFF2-40B4-BE49-F238E27FC236}">
                <a16:creationId xmlns:a16="http://schemas.microsoft.com/office/drawing/2014/main" id="{DF41A064-551D-4894-915F-252BB81E564C}"/>
              </a:ext>
            </a:extLst>
          </p:cNvPr>
          <p:cNvSpPr/>
          <p:nvPr/>
        </p:nvSpPr>
        <p:spPr>
          <a:xfrm>
            <a:off x="8172400" y="4482762"/>
            <a:ext cx="792088" cy="62753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dirty="0">
                <a:ln w="0"/>
                <a:solidFill>
                  <a:schemeClr val="tx2">
                    <a:lumMod val="50000"/>
                  </a:schemeClr>
                </a:solidFill>
                <a:effectLst>
                  <a:outerShdw blurRad="38100" dist="19050" dir="2700000" algn="tl" rotWithShape="0">
                    <a:schemeClr val="dk1">
                      <a:alpha val="40000"/>
                    </a:schemeClr>
                  </a:outerShdw>
                </a:effectLst>
                <a:latin typeface="Segoe Print" panose="02000600000000000000" pitchFamily="2" charset="0"/>
                <a:ea typeface="標楷體" panose="03000509000000000000" pitchFamily="65" charset="-120"/>
              </a:rPr>
              <a:t>42</a:t>
            </a:r>
            <a:endParaRPr lang="zh-TW" altLang="en-US" sz="2000" dirty="0">
              <a:ln w="0"/>
              <a:solidFill>
                <a:schemeClr val="tx2">
                  <a:lumMod val="50000"/>
                </a:schemeClr>
              </a:solidFill>
              <a:effectLst>
                <a:outerShdw blurRad="38100" dist="19050" dir="2700000" algn="tl" rotWithShape="0">
                  <a:schemeClr val="dk1">
                    <a:alpha val="40000"/>
                  </a:schemeClr>
                </a:outerShdw>
              </a:effectLst>
              <a:latin typeface="Segoe Print" panose="02000600000000000000" pitchFamily="2" charset="0"/>
              <a:ea typeface="標楷體" panose="03000509000000000000" pitchFamily="65" charset="-120"/>
            </a:endParaRPr>
          </a:p>
        </p:txBody>
      </p:sp>
      <p:pic>
        <p:nvPicPr>
          <p:cNvPr id="127" name="图片 3">
            <a:extLst>
              <a:ext uri="{FF2B5EF4-FFF2-40B4-BE49-F238E27FC236}">
                <a16:creationId xmlns:a16="http://schemas.microsoft.com/office/drawing/2014/main" id="{3F907494-89A6-49BA-8EF6-D23BAE48BBA2}"/>
              </a:ext>
            </a:extLst>
          </p:cNvPr>
          <p:cNvPicPr>
            <a:picLocks noChangeAspect="1"/>
          </p:cNvPicPr>
          <p:nvPr/>
        </p:nvPicPr>
        <p:blipFill>
          <a:blip r:embed="rId4" cstate="print">
            <a:duotone>
              <a:schemeClr val="bg2">
                <a:shade val="45000"/>
                <a:satMod val="135000"/>
              </a:schemeClr>
              <a:prstClr val="white"/>
            </a:duotone>
            <a:extLst>
              <a:ext uri="{BEBA8EAE-BF5A-486C-A8C5-ECC9F3942E4B}">
                <a14:imgProps xmlns:a14="http://schemas.microsoft.com/office/drawing/2010/main">
                  <a14:imgLayer r:embed="rId5">
                    <a14:imgEffect>
                      <a14:colorTemperature colorTemp="8800"/>
                    </a14:imgEffect>
                    <a14:imgEffect>
                      <a14:saturation sat="66000"/>
                    </a14:imgEffect>
                  </a14:imgLayer>
                </a14:imgProps>
              </a:ext>
              <a:ext uri="{28A0092B-C50C-407E-A947-70E740481C1C}">
                <a14:useLocalDpi xmlns:a14="http://schemas.microsoft.com/office/drawing/2010/main" val="0"/>
              </a:ext>
            </a:extLst>
          </a:blip>
          <a:stretch>
            <a:fillRect/>
          </a:stretch>
        </p:blipFill>
        <p:spPr>
          <a:xfrm rot="3151080">
            <a:off x="5673284" y="-3434207"/>
            <a:ext cx="6204335" cy="4542089"/>
          </a:xfrm>
          <a:prstGeom prst="rect">
            <a:avLst/>
          </a:prstGeom>
        </p:spPr>
      </p:pic>
      <p:sp>
        <p:nvSpPr>
          <p:cNvPr id="19" name="文字方塊 24">
            <a:extLst>
              <a:ext uri="{FF2B5EF4-FFF2-40B4-BE49-F238E27FC236}">
                <a16:creationId xmlns:a16="http://schemas.microsoft.com/office/drawing/2014/main" id="{BD487237-B7C2-46C8-B00F-BCB8A2F189D4}"/>
              </a:ext>
            </a:extLst>
          </p:cNvPr>
          <p:cNvSpPr txBox="1"/>
          <p:nvPr/>
        </p:nvSpPr>
        <p:spPr>
          <a:xfrm>
            <a:off x="1350462" y="1101515"/>
            <a:ext cx="7907072" cy="2769989"/>
          </a:xfrm>
          <a:prstGeom prst="rect">
            <a:avLst/>
          </a:prstGeom>
          <a:noFill/>
        </p:spPr>
        <p:txBody>
          <a:bodyPr wrap="square" rtlCol="0">
            <a:spAutoFit/>
          </a:bodyPr>
          <a:lstStyle/>
          <a:p>
            <a:r>
              <a:rPr lang="zh-TW" altLang="en-US" sz="3600" dirty="0">
                <a:solidFill>
                  <a:schemeClr val="bg2">
                    <a:lumMod val="50000"/>
                  </a:schemeClr>
                </a:solidFill>
                <a:latin typeface="標楷體" panose="03000509000000000000" pitchFamily="65" charset="-120"/>
                <a:ea typeface="標楷體" panose="03000509000000000000" pitchFamily="65" charset="-120"/>
              </a:rPr>
              <a:t>不同的拍攝角度 </a:t>
            </a:r>
            <a:r>
              <a:rPr lang="en-US" altLang="zh-TW" sz="3600" dirty="0">
                <a:solidFill>
                  <a:schemeClr val="bg2">
                    <a:lumMod val="50000"/>
                  </a:schemeClr>
                </a:solidFill>
                <a:latin typeface="標楷體" panose="03000509000000000000" pitchFamily="65" charset="-120"/>
                <a:ea typeface="標楷體" panose="03000509000000000000" pitchFamily="65" charset="-120"/>
              </a:rPr>
              <a:t>(0~180</a:t>
            </a:r>
            <a:r>
              <a:rPr lang="zh-TW" altLang="en-US" sz="3600" dirty="0">
                <a:solidFill>
                  <a:schemeClr val="bg2">
                    <a:lumMod val="50000"/>
                  </a:schemeClr>
                </a:solidFill>
                <a:latin typeface="標楷體" panose="03000509000000000000" pitchFamily="65" charset="-120"/>
                <a:ea typeface="標楷體" panose="03000509000000000000" pitchFamily="65" charset="-120"/>
              </a:rPr>
              <a:t>ﾟ</a:t>
            </a:r>
            <a:r>
              <a:rPr lang="en-US" altLang="zh-TW" sz="3600" dirty="0">
                <a:solidFill>
                  <a:schemeClr val="bg2">
                    <a:lumMod val="50000"/>
                  </a:schemeClr>
                </a:solidFill>
                <a:latin typeface="標楷體" panose="03000509000000000000" pitchFamily="65" charset="-120"/>
                <a:ea typeface="標楷體" panose="03000509000000000000" pitchFamily="65" charset="-120"/>
              </a:rPr>
              <a:t>)</a:t>
            </a:r>
          </a:p>
          <a:p>
            <a:endParaRPr lang="en-US" altLang="zh-TW" sz="1000" dirty="0">
              <a:solidFill>
                <a:schemeClr val="bg2">
                  <a:lumMod val="50000"/>
                </a:schemeClr>
              </a:solidFill>
              <a:latin typeface="標楷體" panose="03000509000000000000" pitchFamily="65" charset="-120"/>
              <a:ea typeface="標楷體" panose="03000509000000000000" pitchFamily="65" charset="-120"/>
            </a:endParaRPr>
          </a:p>
          <a:p>
            <a:r>
              <a:rPr lang="zh-TW" altLang="en-US" sz="3600" dirty="0">
                <a:solidFill>
                  <a:schemeClr val="bg2">
                    <a:lumMod val="50000"/>
                  </a:schemeClr>
                </a:solidFill>
                <a:latin typeface="標楷體" panose="03000509000000000000" pitchFamily="65" charset="-120"/>
                <a:ea typeface="標楷體" panose="03000509000000000000" pitchFamily="65" charset="-120"/>
              </a:rPr>
              <a:t>不同的拍攝距離 </a:t>
            </a:r>
            <a:r>
              <a:rPr lang="en-US" altLang="zh-TW" sz="3600" dirty="0">
                <a:solidFill>
                  <a:schemeClr val="bg2">
                    <a:lumMod val="50000"/>
                  </a:schemeClr>
                </a:solidFill>
                <a:latin typeface="標楷體" panose="03000509000000000000" pitchFamily="65" charset="-120"/>
                <a:ea typeface="標楷體" panose="03000509000000000000" pitchFamily="65" charset="-120"/>
              </a:rPr>
              <a:t>(10~60cm)</a:t>
            </a:r>
          </a:p>
          <a:p>
            <a:endParaRPr lang="en-US" altLang="zh-TW" sz="1000" dirty="0">
              <a:solidFill>
                <a:schemeClr val="bg2">
                  <a:lumMod val="50000"/>
                </a:schemeClr>
              </a:solidFill>
              <a:latin typeface="標楷體" panose="03000509000000000000" pitchFamily="65" charset="-120"/>
              <a:ea typeface="標楷體" panose="03000509000000000000" pitchFamily="65" charset="-120"/>
            </a:endParaRPr>
          </a:p>
          <a:p>
            <a:r>
              <a:rPr lang="zh-TW" altLang="en-US" sz="3600" dirty="0">
                <a:solidFill>
                  <a:schemeClr val="bg2">
                    <a:lumMod val="50000"/>
                  </a:schemeClr>
                </a:solidFill>
                <a:latin typeface="標楷體" panose="03000509000000000000" pitchFamily="65" charset="-120"/>
                <a:ea typeface="標楷體" panose="03000509000000000000" pitchFamily="65" charset="-120"/>
              </a:rPr>
              <a:t>不同的辨識部位 </a:t>
            </a:r>
            <a:r>
              <a:rPr lang="en-US" altLang="zh-TW" sz="3600" dirty="0">
                <a:solidFill>
                  <a:schemeClr val="bg2">
                    <a:lumMod val="50000"/>
                  </a:schemeClr>
                </a:solidFill>
                <a:latin typeface="標楷體" panose="03000509000000000000" pitchFamily="65" charset="-120"/>
                <a:ea typeface="標楷體" panose="03000509000000000000" pitchFamily="65" charset="-120"/>
              </a:rPr>
              <a:t>(</a:t>
            </a:r>
            <a:r>
              <a:rPr lang="zh-TW" altLang="en-US" sz="3600" dirty="0">
                <a:solidFill>
                  <a:schemeClr val="bg2">
                    <a:lumMod val="50000"/>
                  </a:schemeClr>
                </a:solidFill>
                <a:latin typeface="標楷體" panose="03000509000000000000" pitchFamily="65" charset="-120"/>
                <a:ea typeface="標楷體" panose="03000509000000000000" pitchFamily="65" charset="-120"/>
              </a:rPr>
              <a:t>嘴巴</a:t>
            </a:r>
            <a:r>
              <a:rPr lang="en-US" altLang="zh-TW" sz="3600" dirty="0">
                <a:solidFill>
                  <a:schemeClr val="bg2">
                    <a:lumMod val="50000"/>
                  </a:schemeClr>
                </a:solidFill>
                <a:latin typeface="標楷體" panose="03000509000000000000" pitchFamily="65" charset="-120"/>
                <a:ea typeface="標楷體" panose="03000509000000000000" pitchFamily="65" charset="-120"/>
              </a:rPr>
              <a:t>)</a:t>
            </a:r>
          </a:p>
          <a:p>
            <a:endParaRPr lang="en-US" altLang="zh-TW" sz="1000" dirty="0">
              <a:solidFill>
                <a:schemeClr val="bg2">
                  <a:lumMod val="50000"/>
                </a:schemeClr>
              </a:solidFill>
              <a:latin typeface="標楷體" panose="03000509000000000000" pitchFamily="65" charset="-120"/>
              <a:ea typeface="標楷體" panose="03000509000000000000" pitchFamily="65" charset="-120"/>
            </a:endParaRPr>
          </a:p>
          <a:p>
            <a:r>
              <a:rPr lang="zh-TW" altLang="en-US" sz="3600" dirty="0">
                <a:solidFill>
                  <a:schemeClr val="bg2">
                    <a:lumMod val="50000"/>
                  </a:schemeClr>
                </a:solidFill>
                <a:latin typeface="標楷體" panose="03000509000000000000" pitchFamily="65" charset="-120"/>
                <a:ea typeface="標楷體" panose="03000509000000000000" pitchFamily="65" charset="-120"/>
              </a:rPr>
              <a:t>不同的偵測技術 </a:t>
            </a:r>
            <a:r>
              <a:rPr lang="en-US" altLang="zh-TW" sz="3600" dirty="0">
                <a:solidFill>
                  <a:schemeClr val="bg2">
                    <a:lumMod val="50000"/>
                  </a:schemeClr>
                </a:solidFill>
                <a:latin typeface="標楷體" panose="03000509000000000000" pitchFamily="65" charset="-120"/>
                <a:ea typeface="標楷體" panose="03000509000000000000" pitchFamily="65" charset="-120"/>
              </a:rPr>
              <a:t>(</a:t>
            </a:r>
            <a:r>
              <a:rPr lang="en-US" altLang="zh-TW" sz="3600" dirty="0" err="1">
                <a:solidFill>
                  <a:schemeClr val="bg2">
                    <a:lumMod val="50000"/>
                  </a:schemeClr>
                </a:solidFill>
                <a:latin typeface="標楷體" panose="03000509000000000000" pitchFamily="65" charset="-120"/>
                <a:ea typeface="標楷體" panose="03000509000000000000" pitchFamily="65" charset="-120"/>
              </a:rPr>
              <a:t>mediapipe</a:t>
            </a:r>
            <a:r>
              <a:rPr lang="en-US" altLang="zh-TW" sz="3600" dirty="0">
                <a:solidFill>
                  <a:schemeClr val="bg2">
                    <a:lumMod val="50000"/>
                  </a:schemeClr>
                </a:solidFill>
                <a:latin typeface="標楷體" panose="03000509000000000000" pitchFamily="65" charset="-120"/>
                <a:ea typeface="標楷體" panose="03000509000000000000" pitchFamily="65" charset="-120"/>
              </a:rPr>
              <a:t>)</a:t>
            </a:r>
            <a:r>
              <a:rPr lang="zh-TW" altLang="en-US" sz="3600" dirty="0">
                <a:solidFill>
                  <a:schemeClr val="bg2">
                    <a:lumMod val="50000"/>
                  </a:schemeClr>
                </a:solidFill>
                <a:latin typeface="標楷體" panose="03000509000000000000" pitchFamily="65" charset="-120"/>
                <a:ea typeface="標楷體" panose="03000509000000000000" pitchFamily="65" charset="-120"/>
              </a:rPr>
              <a:t>   </a:t>
            </a:r>
            <a:endParaRPr lang="zh-TW" altLang="en-US" sz="3200" dirty="0">
              <a:solidFill>
                <a:schemeClr val="bg2">
                  <a:lumMod val="50000"/>
                </a:schemeClr>
              </a:solidFill>
              <a:latin typeface="標楷體" panose="03000509000000000000" pitchFamily="65" charset="-120"/>
              <a:ea typeface="標楷體" panose="03000509000000000000" pitchFamily="65" charset="-120"/>
            </a:endParaRPr>
          </a:p>
        </p:txBody>
      </p:sp>
      <p:sp>
        <p:nvSpPr>
          <p:cNvPr id="20" name="Rounded Rectangle 20">
            <a:extLst>
              <a:ext uri="{FF2B5EF4-FFF2-40B4-BE49-F238E27FC236}">
                <a16:creationId xmlns:a16="http://schemas.microsoft.com/office/drawing/2014/main" id="{0765D5A1-3E04-4F4C-A6ED-95A9091EB26F}"/>
              </a:ext>
            </a:extLst>
          </p:cNvPr>
          <p:cNvSpPr/>
          <p:nvPr/>
        </p:nvSpPr>
        <p:spPr>
          <a:xfrm>
            <a:off x="783135" y="1172952"/>
            <a:ext cx="567327" cy="586901"/>
          </a:xfrm>
          <a:prstGeom prst="roundRect">
            <a:avLst>
              <a:gd name="adj" fmla="val 50000"/>
            </a:avLst>
          </a:prstGeom>
          <a:solidFill>
            <a:schemeClr val="bg2">
              <a:lumMod val="75000"/>
            </a:schemeClr>
          </a:solidFill>
          <a:ln w="19050">
            <a:solidFill>
              <a:schemeClr val="bg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等线" panose="020F0502020204030204"/>
              <a:ea typeface="+mn-ea"/>
              <a:cs typeface="+mn-cs"/>
            </a:endParaRPr>
          </a:p>
        </p:txBody>
      </p:sp>
      <p:sp>
        <p:nvSpPr>
          <p:cNvPr id="23" name="文字方塊 24">
            <a:extLst>
              <a:ext uri="{FF2B5EF4-FFF2-40B4-BE49-F238E27FC236}">
                <a16:creationId xmlns:a16="http://schemas.microsoft.com/office/drawing/2014/main" id="{4717313B-3BDA-40A8-A047-A17938E3F9EF}"/>
              </a:ext>
            </a:extLst>
          </p:cNvPr>
          <p:cNvSpPr txBox="1"/>
          <p:nvPr/>
        </p:nvSpPr>
        <p:spPr>
          <a:xfrm>
            <a:off x="864394" y="1133331"/>
            <a:ext cx="504305" cy="646331"/>
          </a:xfrm>
          <a:prstGeom prst="rect">
            <a:avLst/>
          </a:prstGeom>
          <a:noFill/>
        </p:spPr>
        <p:txBody>
          <a:bodyPr wrap="square" rtlCol="0">
            <a:spAutoFit/>
          </a:bodyPr>
          <a:lstStyle/>
          <a:p>
            <a:r>
              <a:rPr lang="en-US" altLang="zh-TW" sz="3600" dirty="0">
                <a:solidFill>
                  <a:schemeClr val="bg1"/>
                </a:solidFill>
                <a:latin typeface="標楷體" panose="03000509000000000000" pitchFamily="65" charset="-120"/>
                <a:ea typeface="標楷體" panose="03000509000000000000" pitchFamily="65" charset="-120"/>
              </a:rPr>
              <a:t>1</a:t>
            </a:r>
            <a:endParaRPr lang="zh-TW" altLang="en-US" sz="3200" dirty="0">
              <a:solidFill>
                <a:schemeClr val="bg1"/>
              </a:solidFill>
              <a:latin typeface="標楷體" panose="03000509000000000000" pitchFamily="65" charset="-120"/>
              <a:ea typeface="標楷體" panose="03000509000000000000" pitchFamily="65" charset="-120"/>
            </a:endParaRPr>
          </a:p>
        </p:txBody>
      </p:sp>
      <p:sp>
        <p:nvSpPr>
          <p:cNvPr id="24" name="Rounded Rectangle 20">
            <a:extLst>
              <a:ext uri="{FF2B5EF4-FFF2-40B4-BE49-F238E27FC236}">
                <a16:creationId xmlns:a16="http://schemas.microsoft.com/office/drawing/2014/main" id="{AFAAD515-B155-4529-A315-C65A885EFBE6}"/>
              </a:ext>
            </a:extLst>
          </p:cNvPr>
          <p:cNvSpPr/>
          <p:nvPr/>
        </p:nvSpPr>
        <p:spPr>
          <a:xfrm>
            <a:off x="783135" y="1862326"/>
            <a:ext cx="567327" cy="586901"/>
          </a:xfrm>
          <a:prstGeom prst="roundRect">
            <a:avLst>
              <a:gd name="adj" fmla="val 50000"/>
            </a:avLst>
          </a:prstGeom>
          <a:solidFill>
            <a:schemeClr val="bg2">
              <a:lumMod val="75000"/>
            </a:schemeClr>
          </a:solidFill>
          <a:ln w="19050">
            <a:solidFill>
              <a:schemeClr val="bg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等线" panose="020F0502020204030204"/>
              <a:ea typeface="+mn-ea"/>
              <a:cs typeface="+mn-cs"/>
            </a:endParaRPr>
          </a:p>
        </p:txBody>
      </p:sp>
      <p:sp>
        <p:nvSpPr>
          <p:cNvPr id="25" name="文字方塊 24">
            <a:extLst>
              <a:ext uri="{FF2B5EF4-FFF2-40B4-BE49-F238E27FC236}">
                <a16:creationId xmlns:a16="http://schemas.microsoft.com/office/drawing/2014/main" id="{23396BC3-99C7-46D6-9532-A9BBBBF7F2D2}"/>
              </a:ext>
            </a:extLst>
          </p:cNvPr>
          <p:cNvSpPr txBox="1"/>
          <p:nvPr/>
        </p:nvSpPr>
        <p:spPr>
          <a:xfrm>
            <a:off x="864394" y="1822705"/>
            <a:ext cx="504305" cy="584775"/>
          </a:xfrm>
          <a:prstGeom prst="rect">
            <a:avLst/>
          </a:prstGeom>
          <a:noFill/>
        </p:spPr>
        <p:txBody>
          <a:bodyPr wrap="square" rtlCol="0">
            <a:spAutoFit/>
          </a:bodyPr>
          <a:lstStyle/>
          <a:p>
            <a:r>
              <a:rPr lang="en-US" altLang="zh-TW" sz="3200" dirty="0">
                <a:solidFill>
                  <a:schemeClr val="bg1"/>
                </a:solidFill>
                <a:latin typeface="標楷體" panose="03000509000000000000" pitchFamily="65" charset="-120"/>
                <a:ea typeface="標楷體" panose="03000509000000000000" pitchFamily="65" charset="-120"/>
              </a:rPr>
              <a:t>2</a:t>
            </a:r>
            <a:endParaRPr lang="zh-TW" altLang="en-US" sz="3200" dirty="0">
              <a:solidFill>
                <a:schemeClr val="bg1"/>
              </a:solidFill>
              <a:latin typeface="標楷體" panose="03000509000000000000" pitchFamily="65" charset="-120"/>
              <a:ea typeface="標楷體" panose="03000509000000000000" pitchFamily="65" charset="-120"/>
            </a:endParaRPr>
          </a:p>
        </p:txBody>
      </p:sp>
      <p:sp>
        <p:nvSpPr>
          <p:cNvPr id="26" name="Rounded Rectangle 20">
            <a:extLst>
              <a:ext uri="{FF2B5EF4-FFF2-40B4-BE49-F238E27FC236}">
                <a16:creationId xmlns:a16="http://schemas.microsoft.com/office/drawing/2014/main" id="{F4F1EDD5-8A51-49BB-9FF0-B9A85A0FC44D}"/>
              </a:ext>
            </a:extLst>
          </p:cNvPr>
          <p:cNvSpPr/>
          <p:nvPr/>
        </p:nvSpPr>
        <p:spPr>
          <a:xfrm>
            <a:off x="783135" y="2557740"/>
            <a:ext cx="567327" cy="586901"/>
          </a:xfrm>
          <a:prstGeom prst="roundRect">
            <a:avLst>
              <a:gd name="adj" fmla="val 50000"/>
            </a:avLst>
          </a:prstGeom>
          <a:solidFill>
            <a:schemeClr val="bg2">
              <a:lumMod val="75000"/>
            </a:schemeClr>
          </a:solidFill>
          <a:ln w="19050">
            <a:solidFill>
              <a:schemeClr val="bg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等线" panose="020F0502020204030204"/>
              <a:ea typeface="+mn-ea"/>
              <a:cs typeface="+mn-cs"/>
            </a:endParaRPr>
          </a:p>
        </p:txBody>
      </p:sp>
      <p:sp>
        <p:nvSpPr>
          <p:cNvPr id="27" name="文字方塊 24">
            <a:extLst>
              <a:ext uri="{FF2B5EF4-FFF2-40B4-BE49-F238E27FC236}">
                <a16:creationId xmlns:a16="http://schemas.microsoft.com/office/drawing/2014/main" id="{266FD3EF-9E8D-46CD-B02B-675773816CEA}"/>
              </a:ext>
            </a:extLst>
          </p:cNvPr>
          <p:cNvSpPr txBox="1"/>
          <p:nvPr/>
        </p:nvSpPr>
        <p:spPr>
          <a:xfrm>
            <a:off x="864394" y="2518119"/>
            <a:ext cx="504305" cy="584775"/>
          </a:xfrm>
          <a:prstGeom prst="rect">
            <a:avLst/>
          </a:prstGeom>
          <a:noFill/>
        </p:spPr>
        <p:txBody>
          <a:bodyPr wrap="square" rtlCol="0">
            <a:spAutoFit/>
          </a:bodyPr>
          <a:lstStyle/>
          <a:p>
            <a:r>
              <a:rPr lang="en-US" altLang="zh-TW" sz="3200" dirty="0">
                <a:solidFill>
                  <a:schemeClr val="bg1"/>
                </a:solidFill>
                <a:latin typeface="標楷體" panose="03000509000000000000" pitchFamily="65" charset="-120"/>
                <a:ea typeface="標楷體" panose="03000509000000000000" pitchFamily="65" charset="-120"/>
              </a:rPr>
              <a:t>3</a:t>
            </a:r>
            <a:endParaRPr lang="zh-TW" altLang="en-US" sz="3200" dirty="0">
              <a:solidFill>
                <a:schemeClr val="bg1"/>
              </a:solidFill>
              <a:latin typeface="標楷體" panose="03000509000000000000" pitchFamily="65" charset="-120"/>
              <a:ea typeface="標楷體" panose="03000509000000000000" pitchFamily="65" charset="-120"/>
            </a:endParaRPr>
          </a:p>
        </p:txBody>
      </p:sp>
      <p:sp>
        <p:nvSpPr>
          <p:cNvPr id="28" name="Rounded Rectangle 20">
            <a:extLst>
              <a:ext uri="{FF2B5EF4-FFF2-40B4-BE49-F238E27FC236}">
                <a16:creationId xmlns:a16="http://schemas.microsoft.com/office/drawing/2014/main" id="{45A0E1E0-3580-4962-9DA0-3B198B9569DA}"/>
              </a:ext>
            </a:extLst>
          </p:cNvPr>
          <p:cNvSpPr/>
          <p:nvPr/>
        </p:nvSpPr>
        <p:spPr>
          <a:xfrm>
            <a:off x="783135" y="3317154"/>
            <a:ext cx="567327" cy="586901"/>
          </a:xfrm>
          <a:prstGeom prst="roundRect">
            <a:avLst>
              <a:gd name="adj" fmla="val 50000"/>
            </a:avLst>
          </a:prstGeom>
          <a:solidFill>
            <a:schemeClr val="bg2">
              <a:lumMod val="75000"/>
            </a:schemeClr>
          </a:solidFill>
          <a:ln w="19050">
            <a:solidFill>
              <a:schemeClr val="bg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等线" panose="020F0502020204030204"/>
              <a:ea typeface="+mn-ea"/>
              <a:cs typeface="+mn-cs"/>
            </a:endParaRPr>
          </a:p>
        </p:txBody>
      </p:sp>
      <p:sp>
        <p:nvSpPr>
          <p:cNvPr id="29" name="文字方塊 24">
            <a:extLst>
              <a:ext uri="{FF2B5EF4-FFF2-40B4-BE49-F238E27FC236}">
                <a16:creationId xmlns:a16="http://schemas.microsoft.com/office/drawing/2014/main" id="{A70DB6B4-DECD-4D8E-A2B7-33C8E3AA9C72}"/>
              </a:ext>
            </a:extLst>
          </p:cNvPr>
          <p:cNvSpPr txBox="1"/>
          <p:nvPr/>
        </p:nvSpPr>
        <p:spPr>
          <a:xfrm>
            <a:off x="864394" y="3277533"/>
            <a:ext cx="504305" cy="584775"/>
          </a:xfrm>
          <a:prstGeom prst="rect">
            <a:avLst/>
          </a:prstGeom>
          <a:noFill/>
        </p:spPr>
        <p:txBody>
          <a:bodyPr wrap="square" rtlCol="0">
            <a:spAutoFit/>
          </a:bodyPr>
          <a:lstStyle/>
          <a:p>
            <a:r>
              <a:rPr lang="en-US" altLang="zh-TW" sz="3200" dirty="0">
                <a:solidFill>
                  <a:schemeClr val="bg1"/>
                </a:solidFill>
                <a:latin typeface="標楷體" panose="03000509000000000000" pitchFamily="65" charset="-120"/>
                <a:ea typeface="標楷體" panose="03000509000000000000" pitchFamily="65" charset="-120"/>
              </a:rPr>
              <a:t>4</a:t>
            </a:r>
            <a:endParaRPr lang="zh-TW" altLang="en-US" sz="3200" dirty="0">
              <a:solidFill>
                <a:schemeClr val="bg1"/>
              </a:solidFill>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2596573882"/>
      </p:ext>
    </p:extLst>
  </p:cSld>
  <p:clrMapOvr>
    <a:masterClrMapping/>
  </p:clrMapOvr>
  <p:transition spd="slow"/>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0">
          <a:blip r:embed="rId3">
            <a:alphaModFix amt="64000"/>
            <a:lum/>
          </a:blip>
          <a:srcRect/>
          <a:stretch>
            <a:fillRect l="-10000" r="-10000"/>
          </a:stretch>
        </a:blipFill>
        <a:effectLst/>
      </p:bgPr>
    </p:bg>
    <p:spTree>
      <p:nvGrpSpPr>
        <p:cNvPr id="1" name=""/>
        <p:cNvGrpSpPr/>
        <p:nvPr/>
      </p:nvGrpSpPr>
      <p:grpSpPr>
        <a:xfrm>
          <a:off x="0" y="0"/>
          <a:ext cx="0" cy="0"/>
          <a:chOff x="0" y="0"/>
          <a:chExt cx="0" cy="0"/>
        </a:xfrm>
      </p:grpSpPr>
      <p:sp>
        <p:nvSpPr>
          <p:cNvPr id="1048697" name="矩形 1"/>
          <p:cNvSpPr/>
          <p:nvPr/>
        </p:nvSpPr>
        <p:spPr>
          <a:xfrm>
            <a:off x="0" y="457200"/>
            <a:ext cx="144463" cy="144463"/>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pPr>
            <a:endParaRPr lang="zh-CN" altLang="en-US">
              <a:solidFill>
                <a:prstClr val="white"/>
              </a:solidFill>
            </a:endParaRPr>
          </a:p>
        </p:txBody>
      </p:sp>
      <p:sp>
        <p:nvSpPr>
          <p:cNvPr id="1048698" name="矩形 2"/>
          <p:cNvSpPr/>
          <p:nvPr/>
        </p:nvSpPr>
        <p:spPr>
          <a:xfrm>
            <a:off x="198438" y="457200"/>
            <a:ext cx="144462" cy="14446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pPr>
            <a:endParaRPr lang="zh-CN" altLang="en-US">
              <a:solidFill>
                <a:prstClr val="white"/>
              </a:solidFill>
            </a:endParaRPr>
          </a:p>
        </p:txBody>
      </p:sp>
      <p:sp>
        <p:nvSpPr>
          <p:cNvPr id="1048699" name="矩形 3"/>
          <p:cNvSpPr/>
          <p:nvPr/>
        </p:nvSpPr>
        <p:spPr>
          <a:xfrm>
            <a:off x="396875" y="457200"/>
            <a:ext cx="142875" cy="14446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pPr>
            <a:endParaRPr lang="zh-CN" altLang="en-US">
              <a:solidFill>
                <a:prstClr val="white"/>
              </a:solidFill>
            </a:endParaRPr>
          </a:p>
        </p:txBody>
      </p:sp>
      <p:sp>
        <p:nvSpPr>
          <p:cNvPr id="1048700" name="矩形 4"/>
          <p:cNvSpPr/>
          <p:nvPr/>
        </p:nvSpPr>
        <p:spPr>
          <a:xfrm>
            <a:off x="593725" y="457200"/>
            <a:ext cx="144463" cy="14446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pPr>
            <a:endParaRPr lang="zh-CN" altLang="en-US">
              <a:solidFill>
                <a:prstClr val="white"/>
              </a:solidFill>
            </a:endParaRPr>
          </a:p>
        </p:txBody>
      </p:sp>
      <p:sp>
        <p:nvSpPr>
          <p:cNvPr id="1048701" name="矩形 5"/>
          <p:cNvSpPr/>
          <p:nvPr/>
        </p:nvSpPr>
        <p:spPr>
          <a:xfrm>
            <a:off x="792163" y="457200"/>
            <a:ext cx="144462" cy="14446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pPr>
            <a:endParaRPr lang="zh-CN" altLang="en-US">
              <a:solidFill>
                <a:prstClr val="white"/>
              </a:solidFill>
            </a:endParaRPr>
          </a:p>
        </p:txBody>
      </p:sp>
      <p:cxnSp>
        <p:nvCxnSpPr>
          <p:cNvPr id="3145743" name="直接连接符 51"/>
          <p:cNvCxnSpPr>
            <a:cxnSpLocks/>
          </p:cNvCxnSpPr>
          <p:nvPr/>
        </p:nvCxnSpPr>
        <p:spPr>
          <a:xfrm flipH="1">
            <a:off x="3851275" y="530225"/>
            <a:ext cx="4986338" cy="0"/>
          </a:xfrm>
          <a:prstGeom prst="line">
            <a:avLst/>
          </a:prstGeom>
          <a:ln>
            <a:solidFill>
              <a:schemeClr val="tx2"/>
            </a:solidFill>
            <a:prstDash val="dashDot"/>
            <a:headEnd type="none" w="sm" len="sm"/>
            <a:tailEnd type="oval" w="sm" len="sm"/>
          </a:ln>
        </p:spPr>
        <p:style>
          <a:lnRef idx="1">
            <a:schemeClr val="accent1"/>
          </a:lnRef>
          <a:fillRef idx="0">
            <a:schemeClr val="accent1"/>
          </a:fillRef>
          <a:effectRef idx="0">
            <a:schemeClr val="accent1"/>
          </a:effectRef>
          <a:fontRef idx="minor">
            <a:schemeClr val="tx1"/>
          </a:fontRef>
        </p:style>
      </p:cxnSp>
      <p:sp>
        <p:nvSpPr>
          <p:cNvPr id="1048702" name="矩形 10"/>
          <p:cNvSpPr/>
          <p:nvPr/>
        </p:nvSpPr>
        <p:spPr>
          <a:xfrm>
            <a:off x="409341" y="907593"/>
            <a:ext cx="8339123" cy="3843907"/>
          </a:xfrm>
          <a:prstGeom prst="rect">
            <a:avLst/>
          </a:prstGeom>
          <a:solidFill>
            <a:schemeClr val="bg1">
              <a:lumMod val="9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pPr>
            <a:endParaRPr lang="zh-CN" altLang="en-US" dirty="0">
              <a:solidFill>
                <a:prstClr val="white"/>
              </a:solidFill>
            </a:endParaRPr>
          </a:p>
        </p:txBody>
      </p:sp>
      <p:sp>
        <p:nvSpPr>
          <p:cNvPr id="1048711" name="TextBox 49"/>
          <p:cNvSpPr txBox="1">
            <a:spLocks noChangeArrowheads="1"/>
          </p:cNvSpPr>
          <p:nvPr/>
        </p:nvSpPr>
        <p:spPr bwMode="auto">
          <a:xfrm>
            <a:off x="1039074" y="186750"/>
            <a:ext cx="2709752" cy="707886"/>
          </a:xfrm>
          <a:prstGeom prst="rect">
            <a:avLst/>
          </a:prstGeom>
          <a:noFill/>
          <a:ln>
            <a:noFill/>
          </a:ln>
        </p:spPr>
        <p:txBody>
          <a:bodyPr>
            <a:spAutoFit/>
          </a:bodyPr>
          <a:lstStyle/>
          <a:p>
            <a:pPr algn="dist"/>
            <a:r>
              <a:rPr lang="zh-TW" altLang="en-US" sz="4000" b="1" dirty="0">
                <a:solidFill>
                  <a:schemeClr val="tx2">
                    <a:lumMod val="50000"/>
                  </a:schemeClr>
                </a:solidFill>
                <a:latin typeface="標楷體" panose="03000509000000000000" pitchFamily="65" charset="-120"/>
                <a:ea typeface="標楷體" panose="03000509000000000000" pitchFamily="65" charset="-120"/>
              </a:rPr>
              <a:t>拍攝角度</a:t>
            </a:r>
            <a:endParaRPr lang="zh-CN" altLang="en-US" sz="4000" b="1" dirty="0">
              <a:solidFill>
                <a:schemeClr val="tx2">
                  <a:lumMod val="50000"/>
                </a:schemeClr>
              </a:solidFill>
              <a:latin typeface="標楷體" panose="03000509000000000000" pitchFamily="65" charset="-120"/>
              <a:ea typeface="標楷體" panose="03000509000000000000" pitchFamily="65" charset="-120"/>
            </a:endParaRPr>
          </a:p>
        </p:txBody>
      </p:sp>
      <p:sp>
        <p:nvSpPr>
          <p:cNvPr id="12" name="橢圓 16">
            <a:extLst>
              <a:ext uri="{FF2B5EF4-FFF2-40B4-BE49-F238E27FC236}">
                <a16:creationId xmlns:a16="http://schemas.microsoft.com/office/drawing/2014/main" id="{DF41A064-551D-4894-915F-252BB81E564C}"/>
              </a:ext>
            </a:extLst>
          </p:cNvPr>
          <p:cNvSpPr/>
          <p:nvPr/>
        </p:nvSpPr>
        <p:spPr>
          <a:xfrm>
            <a:off x="8172400" y="4482762"/>
            <a:ext cx="792088" cy="62753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dirty="0">
                <a:ln w="0"/>
                <a:solidFill>
                  <a:schemeClr val="tx2">
                    <a:lumMod val="50000"/>
                  </a:schemeClr>
                </a:solidFill>
                <a:effectLst>
                  <a:outerShdw blurRad="38100" dist="19050" dir="2700000" algn="tl" rotWithShape="0">
                    <a:schemeClr val="dk1">
                      <a:alpha val="40000"/>
                    </a:schemeClr>
                  </a:outerShdw>
                </a:effectLst>
                <a:latin typeface="Segoe Print" panose="02000600000000000000" pitchFamily="2" charset="0"/>
                <a:ea typeface="標楷體" panose="03000509000000000000" pitchFamily="65" charset="-120"/>
              </a:rPr>
              <a:t>43</a:t>
            </a:r>
            <a:endParaRPr lang="zh-TW" altLang="en-US" sz="2000" dirty="0">
              <a:ln w="0"/>
              <a:solidFill>
                <a:schemeClr val="tx2">
                  <a:lumMod val="50000"/>
                </a:schemeClr>
              </a:solidFill>
              <a:effectLst>
                <a:outerShdw blurRad="38100" dist="19050" dir="2700000" algn="tl" rotWithShape="0">
                  <a:schemeClr val="dk1">
                    <a:alpha val="40000"/>
                  </a:schemeClr>
                </a:outerShdw>
              </a:effectLst>
              <a:latin typeface="Segoe Print" panose="02000600000000000000" pitchFamily="2" charset="0"/>
              <a:ea typeface="標楷體" panose="03000509000000000000" pitchFamily="65" charset="-120"/>
            </a:endParaRPr>
          </a:p>
        </p:txBody>
      </p:sp>
      <p:pic>
        <p:nvPicPr>
          <p:cNvPr id="127" name="图片 3">
            <a:extLst>
              <a:ext uri="{FF2B5EF4-FFF2-40B4-BE49-F238E27FC236}">
                <a16:creationId xmlns:a16="http://schemas.microsoft.com/office/drawing/2014/main" id="{3F907494-89A6-49BA-8EF6-D23BAE48BBA2}"/>
              </a:ext>
            </a:extLst>
          </p:cNvPr>
          <p:cNvPicPr>
            <a:picLocks noChangeAspect="1"/>
          </p:cNvPicPr>
          <p:nvPr/>
        </p:nvPicPr>
        <p:blipFill>
          <a:blip r:embed="rId4" cstate="print">
            <a:duotone>
              <a:schemeClr val="bg2">
                <a:shade val="45000"/>
                <a:satMod val="135000"/>
              </a:schemeClr>
              <a:prstClr val="white"/>
            </a:duotone>
            <a:extLst>
              <a:ext uri="{BEBA8EAE-BF5A-486C-A8C5-ECC9F3942E4B}">
                <a14:imgProps xmlns:a14="http://schemas.microsoft.com/office/drawing/2010/main">
                  <a14:imgLayer r:embed="rId5">
                    <a14:imgEffect>
                      <a14:colorTemperature colorTemp="8800"/>
                    </a14:imgEffect>
                    <a14:imgEffect>
                      <a14:saturation sat="66000"/>
                    </a14:imgEffect>
                  </a14:imgLayer>
                </a14:imgProps>
              </a:ext>
              <a:ext uri="{28A0092B-C50C-407E-A947-70E740481C1C}">
                <a14:useLocalDpi xmlns:a14="http://schemas.microsoft.com/office/drawing/2010/main" val="0"/>
              </a:ext>
            </a:extLst>
          </a:blip>
          <a:stretch>
            <a:fillRect/>
          </a:stretch>
        </p:blipFill>
        <p:spPr>
          <a:xfrm rot="3151080">
            <a:off x="5673284" y="-3434207"/>
            <a:ext cx="6204335" cy="4542089"/>
          </a:xfrm>
          <a:prstGeom prst="rect">
            <a:avLst/>
          </a:prstGeom>
        </p:spPr>
      </p:pic>
      <p:sp>
        <p:nvSpPr>
          <p:cNvPr id="22" name="文字方塊 24">
            <a:extLst>
              <a:ext uri="{FF2B5EF4-FFF2-40B4-BE49-F238E27FC236}">
                <a16:creationId xmlns:a16="http://schemas.microsoft.com/office/drawing/2014/main" id="{A88D3888-C560-4F62-AC33-17ACA9BC8751}"/>
              </a:ext>
            </a:extLst>
          </p:cNvPr>
          <p:cNvSpPr txBox="1"/>
          <p:nvPr/>
        </p:nvSpPr>
        <p:spPr>
          <a:xfrm>
            <a:off x="1327416" y="1097672"/>
            <a:ext cx="3428054" cy="584775"/>
          </a:xfrm>
          <a:prstGeom prst="rect">
            <a:avLst/>
          </a:prstGeom>
          <a:noFill/>
        </p:spPr>
        <p:txBody>
          <a:bodyPr wrap="square" rtlCol="0">
            <a:spAutoFit/>
          </a:bodyPr>
          <a:lstStyle/>
          <a:p>
            <a:r>
              <a:rPr lang="zh-TW" altLang="en-US" sz="3200" dirty="0">
                <a:solidFill>
                  <a:schemeClr val="bg2">
                    <a:lumMod val="50000"/>
                  </a:schemeClr>
                </a:solidFill>
                <a:latin typeface="標楷體" panose="03000509000000000000" pitchFamily="65" charset="-120"/>
                <a:ea typeface="標楷體" panose="03000509000000000000" pitchFamily="65" charset="-120"/>
              </a:rPr>
              <a:t>每</a:t>
            </a:r>
            <a:r>
              <a:rPr lang="en-US" altLang="zh-TW" sz="3200" dirty="0">
                <a:solidFill>
                  <a:schemeClr val="bg2">
                    <a:lumMod val="50000"/>
                  </a:schemeClr>
                </a:solidFill>
                <a:latin typeface="標楷體" panose="03000509000000000000" pitchFamily="65" charset="-120"/>
                <a:ea typeface="標楷體" panose="03000509000000000000" pitchFamily="65" charset="-120"/>
              </a:rPr>
              <a:t>15</a:t>
            </a:r>
            <a:r>
              <a:rPr lang="zh-TW" altLang="en-US" sz="3200" dirty="0">
                <a:solidFill>
                  <a:schemeClr val="bg2">
                    <a:lumMod val="50000"/>
                  </a:schemeClr>
                </a:solidFill>
                <a:latin typeface="標楷體" panose="03000509000000000000" pitchFamily="65" charset="-120"/>
                <a:ea typeface="標楷體" panose="03000509000000000000" pitchFamily="65" charset="-120"/>
              </a:rPr>
              <a:t>度一人拍</a:t>
            </a:r>
            <a:r>
              <a:rPr lang="en-US" altLang="zh-TW" sz="3200" dirty="0">
                <a:solidFill>
                  <a:schemeClr val="bg2">
                    <a:lumMod val="50000"/>
                  </a:schemeClr>
                </a:solidFill>
                <a:latin typeface="標楷體" panose="03000509000000000000" pitchFamily="65" charset="-120"/>
                <a:ea typeface="標楷體" panose="03000509000000000000" pitchFamily="65" charset="-120"/>
              </a:rPr>
              <a:t>3</a:t>
            </a:r>
            <a:r>
              <a:rPr lang="zh-TW" altLang="en-US" sz="3200" dirty="0">
                <a:solidFill>
                  <a:schemeClr val="bg2">
                    <a:lumMod val="50000"/>
                  </a:schemeClr>
                </a:solidFill>
                <a:latin typeface="標楷體" panose="03000509000000000000" pitchFamily="65" charset="-120"/>
                <a:ea typeface="標楷體" panose="03000509000000000000" pitchFamily="65" charset="-120"/>
              </a:rPr>
              <a:t>張</a:t>
            </a:r>
          </a:p>
        </p:txBody>
      </p:sp>
      <p:sp>
        <p:nvSpPr>
          <p:cNvPr id="30" name="Rounded Rectangle 20">
            <a:extLst>
              <a:ext uri="{FF2B5EF4-FFF2-40B4-BE49-F238E27FC236}">
                <a16:creationId xmlns:a16="http://schemas.microsoft.com/office/drawing/2014/main" id="{AC09C10F-3546-44C7-985F-1B93EC36AED6}"/>
              </a:ext>
            </a:extLst>
          </p:cNvPr>
          <p:cNvSpPr/>
          <p:nvPr/>
        </p:nvSpPr>
        <p:spPr>
          <a:xfrm>
            <a:off x="971349" y="1235248"/>
            <a:ext cx="284056" cy="278845"/>
          </a:xfrm>
          <a:prstGeom prst="roundRect">
            <a:avLst>
              <a:gd name="adj" fmla="val 50000"/>
            </a:avLst>
          </a:prstGeom>
          <a:solidFill>
            <a:schemeClr val="bg2">
              <a:lumMod val="75000"/>
            </a:schemeClr>
          </a:solidFill>
          <a:ln w="19050">
            <a:solidFill>
              <a:schemeClr val="bg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等线" panose="020F0502020204030204"/>
              <a:ea typeface="+mn-ea"/>
              <a:cs typeface="+mn-cs"/>
            </a:endParaRPr>
          </a:p>
        </p:txBody>
      </p:sp>
      <p:sp>
        <p:nvSpPr>
          <p:cNvPr id="31" name="文字方塊 24">
            <a:extLst>
              <a:ext uri="{FF2B5EF4-FFF2-40B4-BE49-F238E27FC236}">
                <a16:creationId xmlns:a16="http://schemas.microsoft.com/office/drawing/2014/main" id="{9D393867-7E52-4325-B802-A216124E2FFB}"/>
              </a:ext>
            </a:extLst>
          </p:cNvPr>
          <p:cNvSpPr txBox="1"/>
          <p:nvPr/>
        </p:nvSpPr>
        <p:spPr>
          <a:xfrm>
            <a:off x="1327416" y="3229781"/>
            <a:ext cx="2532549" cy="584775"/>
          </a:xfrm>
          <a:prstGeom prst="rect">
            <a:avLst/>
          </a:prstGeom>
          <a:noFill/>
        </p:spPr>
        <p:txBody>
          <a:bodyPr wrap="square" rtlCol="0">
            <a:spAutoFit/>
          </a:bodyPr>
          <a:lstStyle/>
          <a:p>
            <a:r>
              <a:rPr lang="zh-TW" altLang="en-US" sz="3200" dirty="0">
                <a:solidFill>
                  <a:schemeClr val="bg2">
                    <a:lumMod val="50000"/>
                  </a:schemeClr>
                </a:solidFill>
                <a:latin typeface="標楷體" panose="03000509000000000000" pitchFamily="65" charset="-120"/>
                <a:ea typeface="標楷體" panose="03000509000000000000" pitchFamily="65" charset="-120"/>
              </a:rPr>
              <a:t>距離</a:t>
            </a:r>
            <a:r>
              <a:rPr lang="en-US" altLang="zh-TW" sz="3200" dirty="0">
                <a:solidFill>
                  <a:schemeClr val="bg2">
                    <a:lumMod val="50000"/>
                  </a:schemeClr>
                </a:solidFill>
                <a:latin typeface="標楷體" panose="03000509000000000000" pitchFamily="65" charset="-120"/>
                <a:ea typeface="標楷體" panose="03000509000000000000" pitchFamily="65" charset="-120"/>
              </a:rPr>
              <a:t>30</a:t>
            </a:r>
            <a:r>
              <a:rPr lang="zh-TW" altLang="en-US" sz="3200" dirty="0">
                <a:solidFill>
                  <a:schemeClr val="bg2">
                    <a:lumMod val="50000"/>
                  </a:schemeClr>
                </a:solidFill>
                <a:latin typeface="標楷體" panose="03000509000000000000" pitchFamily="65" charset="-120"/>
                <a:ea typeface="標楷體" panose="03000509000000000000" pitchFamily="65" charset="-120"/>
              </a:rPr>
              <a:t>公分</a:t>
            </a:r>
          </a:p>
        </p:txBody>
      </p:sp>
      <p:sp>
        <p:nvSpPr>
          <p:cNvPr id="32" name="Rounded Rectangle 20">
            <a:extLst>
              <a:ext uri="{FF2B5EF4-FFF2-40B4-BE49-F238E27FC236}">
                <a16:creationId xmlns:a16="http://schemas.microsoft.com/office/drawing/2014/main" id="{6A5DA5F7-8E26-400D-BC7D-2E1DBABA6A89}"/>
              </a:ext>
            </a:extLst>
          </p:cNvPr>
          <p:cNvSpPr/>
          <p:nvPr/>
        </p:nvSpPr>
        <p:spPr>
          <a:xfrm>
            <a:off x="971349" y="3367357"/>
            <a:ext cx="284056" cy="278845"/>
          </a:xfrm>
          <a:prstGeom prst="roundRect">
            <a:avLst>
              <a:gd name="adj" fmla="val 50000"/>
            </a:avLst>
          </a:prstGeom>
          <a:solidFill>
            <a:schemeClr val="bg2">
              <a:lumMod val="75000"/>
            </a:schemeClr>
          </a:solidFill>
          <a:ln w="19050">
            <a:solidFill>
              <a:schemeClr val="bg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等线" panose="020F0502020204030204"/>
              <a:ea typeface="+mn-ea"/>
              <a:cs typeface="+mn-cs"/>
            </a:endParaRPr>
          </a:p>
        </p:txBody>
      </p:sp>
      <p:sp>
        <p:nvSpPr>
          <p:cNvPr id="33" name="文字方塊 24">
            <a:extLst>
              <a:ext uri="{FF2B5EF4-FFF2-40B4-BE49-F238E27FC236}">
                <a16:creationId xmlns:a16="http://schemas.microsoft.com/office/drawing/2014/main" id="{A5CCB64C-E189-43C7-B65E-EF66A0E1CEE5}"/>
              </a:ext>
            </a:extLst>
          </p:cNvPr>
          <p:cNvSpPr txBox="1"/>
          <p:nvPr/>
        </p:nvSpPr>
        <p:spPr>
          <a:xfrm>
            <a:off x="1875150" y="1773254"/>
            <a:ext cx="6444208" cy="1077218"/>
          </a:xfrm>
          <a:prstGeom prst="rect">
            <a:avLst/>
          </a:prstGeom>
          <a:noFill/>
        </p:spPr>
        <p:txBody>
          <a:bodyPr wrap="square" rtlCol="0">
            <a:spAutoFit/>
          </a:bodyPr>
          <a:lstStyle/>
          <a:p>
            <a:r>
              <a:rPr lang="en-US" altLang="zh-TW" sz="3200" dirty="0">
                <a:solidFill>
                  <a:schemeClr val="bg2">
                    <a:lumMod val="50000"/>
                  </a:schemeClr>
                </a:solidFill>
                <a:latin typeface="標楷體" panose="03000509000000000000" pitchFamily="65" charset="-120"/>
                <a:ea typeface="標楷體" panose="03000509000000000000" pitchFamily="65" charset="-120"/>
              </a:rPr>
              <a:t>0</a:t>
            </a:r>
            <a:r>
              <a:rPr lang="zh-TW" altLang="en-US" sz="3200" dirty="0">
                <a:solidFill>
                  <a:schemeClr val="bg2">
                    <a:lumMod val="50000"/>
                  </a:schemeClr>
                </a:solidFill>
                <a:latin typeface="標楷體" panose="03000509000000000000" pitchFamily="65" charset="-120"/>
                <a:ea typeface="標楷體" panose="03000509000000000000" pitchFamily="65" charset="-120"/>
              </a:rPr>
              <a:t>ﾟ</a:t>
            </a:r>
            <a:r>
              <a:rPr lang="en-US" altLang="zh-TW" sz="3200" dirty="0">
                <a:solidFill>
                  <a:schemeClr val="bg2">
                    <a:lumMod val="50000"/>
                  </a:schemeClr>
                </a:solidFill>
                <a:latin typeface="標楷體" panose="03000509000000000000" pitchFamily="65" charset="-120"/>
                <a:ea typeface="標楷體" panose="03000509000000000000" pitchFamily="65" charset="-120"/>
              </a:rPr>
              <a:t>,15</a:t>
            </a:r>
            <a:r>
              <a:rPr lang="zh-TW" altLang="en-US" sz="3200" dirty="0">
                <a:solidFill>
                  <a:schemeClr val="bg2">
                    <a:lumMod val="50000"/>
                  </a:schemeClr>
                </a:solidFill>
                <a:latin typeface="標楷體" panose="03000509000000000000" pitchFamily="65" charset="-120"/>
                <a:ea typeface="標楷體" panose="03000509000000000000" pitchFamily="65" charset="-120"/>
              </a:rPr>
              <a:t>ﾟ</a:t>
            </a:r>
            <a:r>
              <a:rPr lang="en-US" altLang="zh-TW" sz="3200" dirty="0">
                <a:solidFill>
                  <a:schemeClr val="bg2">
                    <a:lumMod val="50000"/>
                  </a:schemeClr>
                </a:solidFill>
                <a:latin typeface="標楷體" panose="03000509000000000000" pitchFamily="65" charset="-120"/>
                <a:ea typeface="標楷體" panose="03000509000000000000" pitchFamily="65" charset="-120"/>
              </a:rPr>
              <a:t>,30</a:t>
            </a:r>
            <a:r>
              <a:rPr lang="zh-TW" altLang="en-US" sz="3200" dirty="0">
                <a:solidFill>
                  <a:schemeClr val="bg2">
                    <a:lumMod val="50000"/>
                  </a:schemeClr>
                </a:solidFill>
                <a:latin typeface="標楷體" panose="03000509000000000000" pitchFamily="65" charset="-120"/>
                <a:ea typeface="標楷體" panose="03000509000000000000" pitchFamily="65" charset="-120"/>
              </a:rPr>
              <a:t>ﾟ</a:t>
            </a:r>
            <a:r>
              <a:rPr lang="en-US" altLang="zh-TW" sz="3200" dirty="0">
                <a:solidFill>
                  <a:schemeClr val="bg2">
                    <a:lumMod val="50000"/>
                  </a:schemeClr>
                </a:solidFill>
                <a:latin typeface="標楷體" panose="03000509000000000000" pitchFamily="65" charset="-120"/>
                <a:ea typeface="標楷體" panose="03000509000000000000" pitchFamily="65" charset="-120"/>
              </a:rPr>
              <a:t>,45</a:t>
            </a:r>
            <a:r>
              <a:rPr lang="zh-TW" altLang="en-US" sz="3200" dirty="0">
                <a:solidFill>
                  <a:schemeClr val="bg2">
                    <a:lumMod val="50000"/>
                  </a:schemeClr>
                </a:solidFill>
                <a:latin typeface="標楷體" panose="03000509000000000000" pitchFamily="65" charset="-120"/>
                <a:ea typeface="標楷體" panose="03000509000000000000" pitchFamily="65" charset="-120"/>
              </a:rPr>
              <a:t>ﾟ</a:t>
            </a:r>
            <a:r>
              <a:rPr lang="en-US" altLang="zh-TW" sz="3200" dirty="0">
                <a:solidFill>
                  <a:schemeClr val="bg2">
                    <a:lumMod val="50000"/>
                  </a:schemeClr>
                </a:solidFill>
                <a:latin typeface="標楷體" panose="03000509000000000000" pitchFamily="65" charset="-120"/>
                <a:ea typeface="標楷體" panose="03000509000000000000" pitchFamily="65" charset="-120"/>
              </a:rPr>
              <a:t>,60</a:t>
            </a:r>
            <a:r>
              <a:rPr lang="zh-TW" altLang="en-US" sz="3200" dirty="0">
                <a:solidFill>
                  <a:schemeClr val="bg2">
                    <a:lumMod val="50000"/>
                  </a:schemeClr>
                </a:solidFill>
                <a:latin typeface="標楷體" panose="03000509000000000000" pitchFamily="65" charset="-120"/>
                <a:ea typeface="標楷體" panose="03000509000000000000" pitchFamily="65" charset="-120"/>
              </a:rPr>
              <a:t>ﾟ</a:t>
            </a:r>
            <a:r>
              <a:rPr lang="en-US" altLang="zh-TW" sz="3200" dirty="0">
                <a:solidFill>
                  <a:schemeClr val="bg2">
                    <a:lumMod val="50000"/>
                  </a:schemeClr>
                </a:solidFill>
                <a:latin typeface="標楷體" panose="03000509000000000000" pitchFamily="65" charset="-120"/>
                <a:ea typeface="標楷體" panose="03000509000000000000" pitchFamily="65" charset="-120"/>
              </a:rPr>
              <a:t>,75</a:t>
            </a:r>
            <a:r>
              <a:rPr lang="zh-TW" altLang="en-US" sz="3200" dirty="0">
                <a:solidFill>
                  <a:schemeClr val="bg2">
                    <a:lumMod val="50000"/>
                  </a:schemeClr>
                </a:solidFill>
                <a:latin typeface="標楷體" panose="03000509000000000000" pitchFamily="65" charset="-120"/>
                <a:ea typeface="標楷體" panose="03000509000000000000" pitchFamily="65" charset="-120"/>
              </a:rPr>
              <a:t>ﾟ</a:t>
            </a:r>
            <a:r>
              <a:rPr lang="en-US" altLang="zh-TW" sz="3200" dirty="0">
                <a:solidFill>
                  <a:schemeClr val="bg2">
                    <a:lumMod val="50000"/>
                  </a:schemeClr>
                </a:solidFill>
                <a:latin typeface="標楷體" panose="03000509000000000000" pitchFamily="65" charset="-120"/>
                <a:ea typeface="標楷體" panose="03000509000000000000" pitchFamily="65" charset="-120"/>
              </a:rPr>
              <a:t>,90</a:t>
            </a:r>
            <a:r>
              <a:rPr lang="zh-TW" altLang="en-US" sz="3200" dirty="0">
                <a:solidFill>
                  <a:schemeClr val="bg2">
                    <a:lumMod val="50000"/>
                  </a:schemeClr>
                </a:solidFill>
                <a:latin typeface="標楷體" panose="03000509000000000000" pitchFamily="65" charset="-120"/>
                <a:ea typeface="標楷體" panose="03000509000000000000" pitchFamily="65" charset="-120"/>
              </a:rPr>
              <a:t>ﾟ</a:t>
            </a:r>
            <a:r>
              <a:rPr lang="en-US" altLang="zh-TW" sz="3200" dirty="0">
                <a:solidFill>
                  <a:schemeClr val="bg2">
                    <a:lumMod val="50000"/>
                  </a:schemeClr>
                </a:solidFill>
                <a:latin typeface="標楷體" panose="03000509000000000000" pitchFamily="65" charset="-120"/>
                <a:ea typeface="標楷體" panose="03000509000000000000" pitchFamily="65" charset="-120"/>
              </a:rPr>
              <a:t>,</a:t>
            </a:r>
          </a:p>
          <a:p>
            <a:r>
              <a:rPr lang="en-US" altLang="zh-TW" sz="3200" dirty="0">
                <a:solidFill>
                  <a:schemeClr val="bg2">
                    <a:lumMod val="50000"/>
                  </a:schemeClr>
                </a:solidFill>
                <a:latin typeface="標楷體" panose="03000509000000000000" pitchFamily="65" charset="-120"/>
                <a:ea typeface="標楷體" panose="03000509000000000000" pitchFamily="65" charset="-120"/>
              </a:rPr>
              <a:t>105</a:t>
            </a:r>
            <a:r>
              <a:rPr lang="zh-TW" altLang="en-US" sz="3200" dirty="0">
                <a:solidFill>
                  <a:schemeClr val="bg2">
                    <a:lumMod val="50000"/>
                  </a:schemeClr>
                </a:solidFill>
                <a:latin typeface="標楷體" panose="03000509000000000000" pitchFamily="65" charset="-120"/>
                <a:ea typeface="標楷體" panose="03000509000000000000" pitchFamily="65" charset="-120"/>
              </a:rPr>
              <a:t>ﾟ</a:t>
            </a:r>
            <a:r>
              <a:rPr lang="en-US" altLang="zh-TW" sz="3200" dirty="0">
                <a:solidFill>
                  <a:schemeClr val="bg2">
                    <a:lumMod val="50000"/>
                  </a:schemeClr>
                </a:solidFill>
                <a:latin typeface="標楷體" panose="03000509000000000000" pitchFamily="65" charset="-120"/>
                <a:ea typeface="標楷體" panose="03000509000000000000" pitchFamily="65" charset="-120"/>
              </a:rPr>
              <a:t>, 120</a:t>
            </a:r>
            <a:r>
              <a:rPr lang="zh-TW" altLang="en-US" sz="3200" dirty="0">
                <a:solidFill>
                  <a:schemeClr val="bg2">
                    <a:lumMod val="50000"/>
                  </a:schemeClr>
                </a:solidFill>
                <a:latin typeface="標楷體" panose="03000509000000000000" pitchFamily="65" charset="-120"/>
                <a:ea typeface="標楷體" panose="03000509000000000000" pitchFamily="65" charset="-120"/>
              </a:rPr>
              <a:t>ﾟ</a:t>
            </a:r>
            <a:r>
              <a:rPr lang="en-US" altLang="zh-TW" sz="3200" dirty="0">
                <a:solidFill>
                  <a:schemeClr val="bg2">
                    <a:lumMod val="50000"/>
                  </a:schemeClr>
                </a:solidFill>
                <a:latin typeface="標楷體" panose="03000509000000000000" pitchFamily="65" charset="-120"/>
                <a:ea typeface="標楷體" panose="03000509000000000000" pitchFamily="65" charset="-120"/>
              </a:rPr>
              <a:t>,135</a:t>
            </a:r>
            <a:r>
              <a:rPr lang="zh-TW" altLang="en-US" sz="3200" dirty="0">
                <a:solidFill>
                  <a:schemeClr val="bg2">
                    <a:lumMod val="50000"/>
                  </a:schemeClr>
                </a:solidFill>
                <a:latin typeface="標楷體" panose="03000509000000000000" pitchFamily="65" charset="-120"/>
                <a:ea typeface="標楷體" panose="03000509000000000000" pitchFamily="65" charset="-120"/>
              </a:rPr>
              <a:t>ﾟ</a:t>
            </a:r>
            <a:r>
              <a:rPr lang="en-US" altLang="zh-TW" sz="3200" dirty="0">
                <a:solidFill>
                  <a:schemeClr val="bg2">
                    <a:lumMod val="50000"/>
                  </a:schemeClr>
                </a:solidFill>
                <a:latin typeface="標楷體" panose="03000509000000000000" pitchFamily="65" charset="-120"/>
                <a:ea typeface="標楷體" panose="03000509000000000000" pitchFamily="65" charset="-120"/>
              </a:rPr>
              <a:t>,150</a:t>
            </a:r>
            <a:r>
              <a:rPr lang="zh-TW" altLang="en-US" sz="3200" dirty="0">
                <a:solidFill>
                  <a:schemeClr val="bg2">
                    <a:lumMod val="50000"/>
                  </a:schemeClr>
                </a:solidFill>
                <a:latin typeface="標楷體" panose="03000509000000000000" pitchFamily="65" charset="-120"/>
                <a:ea typeface="標楷體" panose="03000509000000000000" pitchFamily="65" charset="-120"/>
              </a:rPr>
              <a:t>ﾟ</a:t>
            </a:r>
            <a:r>
              <a:rPr lang="en-US" altLang="zh-TW" sz="3200" dirty="0">
                <a:solidFill>
                  <a:schemeClr val="bg2">
                    <a:lumMod val="50000"/>
                  </a:schemeClr>
                </a:solidFill>
                <a:latin typeface="標楷體" panose="03000509000000000000" pitchFamily="65" charset="-120"/>
                <a:ea typeface="標楷體" panose="03000509000000000000" pitchFamily="65" charset="-120"/>
              </a:rPr>
              <a:t>,165</a:t>
            </a:r>
            <a:r>
              <a:rPr lang="zh-TW" altLang="en-US" sz="3200" dirty="0">
                <a:solidFill>
                  <a:schemeClr val="bg2">
                    <a:lumMod val="50000"/>
                  </a:schemeClr>
                </a:solidFill>
                <a:latin typeface="標楷體" panose="03000509000000000000" pitchFamily="65" charset="-120"/>
                <a:ea typeface="標楷體" panose="03000509000000000000" pitchFamily="65" charset="-120"/>
              </a:rPr>
              <a:t>ﾟ</a:t>
            </a:r>
            <a:r>
              <a:rPr lang="en-US" altLang="zh-TW" sz="3200" dirty="0">
                <a:solidFill>
                  <a:schemeClr val="bg2">
                    <a:lumMod val="50000"/>
                  </a:schemeClr>
                </a:solidFill>
                <a:latin typeface="標楷體" panose="03000509000000000000" pitchFamily="65" charset="-120"/>
                <a:ea typeface="標楷體" panose="03000509000000000000" pitchFamily="65" charset="-120"/>
              </a:rPr>
              <a:t>,180</a:t>
            </a:r>
            <a:r>
              <a:rPr lang="zh-TW" altLang="en-US" sz="3200" dirty="0">
                <a:solidFill>
                  <a:schemeClr val="bg2">
                    <a:lumMod val="50000"/>
                  </a:schemeClr>
                </a:solidFill>
                <a:latin typeface="標楷體" panose="03000509000000000000" pitchFamily="65" charset="-120"/>
                <a:ea typeface="標楷體" panose="03000509000000000000" pitchFamily="65" charset="-120"/>
              </a:rPr>
              <a:t>ﾟ</a:t>
            </a:r>
          </a:p>
        </p:txBody>
      </p:sp>
      <p:sp>
        <p:nvSpPr>
          <p:cNvPr id="34" name="Rounded Rectangle 20">
            <a:extLst>
              <a:ext uri="{FF2B5EF4-FFF2-40B4-BE49-F238E27FC236}">
                <a16:creationId xmlns:a16="http://schemas.microsoft.com/office/drawing/2014/main" id="{3A2786BC-3B5B-4CE4-8460-DCC7C0D0831A}"/>
              </a:ext>
            </a:extLst>
          </p:cNvPr>
          <p:cNvSpPr/>
          <p:nvPr/>
        </p:nvSpPr>
        <p:spPr>
          <a:xfrm>
            <a:off x="1519083" y="1910830"/>
            <a:ext cx="284056" cy="278845"/>
          </a:xfrm>
          <a:prstGeom prst="roundRect">
            <a:avLst>
              <a:gd name="adj" fmla="val 50000"/>
            </a:avLst>
          </a:prstGeom>
          <a:solidFill>
            <a:schemeClr val="tx2">
              <a:lumMod val="75000"/>
            </a:schemeClr>
          </a:solidFill>
          <a:ln w="19050">
            <a:solidFill>
              <a:schemeClr val="bg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等线" panose="020F0502020204030204"/>
              <a:ea typeface="+mn-ea"/>
              <a:cs typeface="+mn-cs"/>
            </a:endParaRPr>
          </a:p>
        </p:txBody>
      </p:sp>
      <p:pic>
        <p:nvPicPr>
          <p:cNvPr id="3" name="圖片 2" descr="一張含有 光 的圖片&#10;&#10;自動產生的描述">
            <a:extLst>
              <a:ext uri="{FF2B5EF4-FFF2-40B4-BE49-F238E27FC236}">
                <a16:creationId xmlns:a16="http://schemas.microsoft.com/office/drawing/2014/main" id="{7B8C8052-77F5-4625-91CA-9F245C76D19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06323" y="2979103"/>
            <a:ext cx="4066077" cy="1985759"/>
          </a:xfrm>
          <a:prstGeom prst="rect">
            <a:avLst/>
          </a:prstGeom>
        </p:spPr>
      </p:pic>
    </p:spTree>
    <p:extLst>
      <p:ext uri="{BB962C8B-B14F-4D97-AF65-F5344CB8AC3E}">
        <p14:creationId xmlns:p14="http://schemas.microsoft.com/office/powerpoint/2010/main" val="2187549786"/>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1000"/>
                                        <p:tgtEl>
                                          <p:spTgt spid="22"/>
                                        </p:tgtEl>
                                      </p:cBhvr>
                                    </p:animEffect>
                                    <p:anim calcmode="lin" valueType="num">
                                      <p:cBhvr>
                                        <p:cTn id="8" dur="1000" fill="hold"/>
                                        <p:tgtEl>
                                          <p:spTgt spid="22"/>
                                        </p:tgtEl>
                                        <p:attrNameLst>
                                          <p:attrName>ppt_x</p:attrName>
                                        </p:attrNameLst>
                                      </p:cBhvr>
                                      <p:tavLst>
                                        <p:tav tm="0">
                                          <p:val>
                                            <p:strVal val="#ppt_x"/>
                                          </p:val>
                                        </p:tav>
                                        <p:tav tm="100000">
                                          <p:val>
                                            <p:strVal val="#ppt_x"/>
                                          </p:val>
                                        </p:tav>
                                      </p:tavLst>
                                    </p:anim>
                                    <p:anim calcmode="lin" valueType="num">
                                      <p:cBhvr>
                                        <p:cTn id="9" dur="1000" fill="hold"/>
                                        <p:tgtEl>
                                          <p:spTgt spid="2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31"/>
                                        </p:tgtEl>
                                        <p:attrNameLst>
                                          <p:attrName>style.visibility</p:attrName>
                                        </p:attrNameLst>
                                      </p:cBhvr>
                                      <p:to>
                                        <p:strVal val="visible"/>
                                      </p:to>
                                    </p:set>
                                    <p:animEffect transition="in" filter="fade">
                                      <p:cBhvr>
                                        <p:cTn id="13" dur="1000"/>
                                        <p:tgtEl>
                                          <p:spTgt spid="31"/>
                                        </p:tgtEl>
                                      </p:cBhvr>
                                    </p:animEffect>
                                    <p:anim calcmode="lin" valueType="num">
                                      <p:cBhvr>
                                        <p:cTn id="14" dur="1000" fill="hold"/>
                                        <p:tgtEl>
                                          <p:spTgt spid="31"/>
                                        </p:tgtEl>
                                        <p:attrNameLst>
                                          <p:attrName>ppt_x</p:attrName>
                                        </p:attrNameLst>
                                      </p:cBhvr>
                                      <p:tavLst>
                                        <p:tav tm="0">
                                          <p:val>
                                            <p:strVal val="#ppt_x"/>
                                          </p:val>
                                        </p:tav>
                                        <p:tav tm="100000">
                                          <p:val>
                                            <p:strVal val="#ppt_x"/>
                                          </p:val>
                                        </p:tav>
                                      </p:tavLst>
                                    </p:anim>
                                    <p:anim calcmode="lin" valueType="num">
                                      <p:cBhvr>
                                        <p:cTn id="15" dur="1000" fill="hold"/>
                                        <p:tgtEl>
                                          <p:spTgt spid="31"/>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grpId="0" nodeType="afterEffect">
                                  <p:stCondLst>
                                    <p:cond delay="0"/>
                                  </p:stCondLst>
                                  <p:childTnLst>
                                    <p:set>
                                      <p:cBhvr>
                                        <p:cTn id="18" dur="1" fill="hold">
                                          <p:stCondLst>
                                            <p:cond delay="0"/>
                                          </p:stCondLst>
                                        </p:cTn>
                                        <p:tgtEl>
                                          <p:spTgt spid="33"/>
                                        </p:tgtEl>
                                        <p:attrNameLst>
                                          <p:attrName>style.visibility</p:attrName>
                                        </p:attrNameLst>
                                      </p:cBhvr>
                                      <p:to>
                                        <p:strVal val="visible"/>
                                      </p:to>
                                    </p:set>
                                    <p:animEffect transition="in" filter="fade">
                                      <p:cBhvr>
                                        <p:cTn id="19" dur="1000"/>
                                        <p:tgtEl>
                                          <p:spTgt spid="33"/>
                                        </p:tgtEl>
                                      </p:cBhvr>
                                    </p:animEffect>
                                    <p:anim calcmode="lin" valueType="num">
                                      <p:cBhvr>
                                        <p:cTn id="20" dur="1000" fill="hold"/>
                                        <p:tgtEl>
                                          <p:spTgt spid="33"/>
                                        </p:tgtEl>
                                        <p:attrNameLst>
                                          <p:attrName>ppt_x</p:attrName>
                                        </p:attrNameLst>
                                      </p:cBhvr>
                                      <p:tavLst>
                                        <p:tav tm="0">
                                          <p:val>
                                            <p:strVal val="#ppt_x"/>
                                          </p:val>
                                        </p:tav>
                                        <p:tav tm="100000">
                                          <p:val>
                                            <p:strVal val="#ppt_x"/>
                                          </p:val>
                                        </p:tav>
                                      </p:tavLst>
                                    </p:anim>
                                    <p:anim calcmode="lin" valueType="num">
                                      <p:cBhvr>
                                        <p:cTn id="21"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31" grpId="0"/>
      <p:bldP spid="33" grpId="0"/>
    </p:bldLst>
  </p:timing>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0">
          <a:blip r:embed="rId3">
            <a:alphaModFix amt="64000"/>
            <a:lum/>
          </a:blip>
          <a:srcRect/>
          <a:stretch>
            <a:fillRect l="-10000" r="-10000"/>
          </a:stretch>
        </a:blipFill>
        <a:effectLst/>
      </p:bgPr>
    </p:bg>
    <p:spTree>
      <p:nvGrpSpPr>
        <p:cNvPr id="1" name=""/>
        <p:cNvGrpSpPr/>
        <p:nvPr/>
      </p:nvGrpSpPr>
      <p:grpSpPr>
        <a:xfrm>
          <a:off x="0" y="0"/>
          <a:ext cx="0" cy="0"/>
          <a:chOff x="0" y="0"/>
          <a:chExt cx="0" cy="0"/>
        </a:xfrm>
      </p:grpSpPr>
      <p:pic>
        <p:nvPicPr>
          <p:cNvPr id="126" name="图片 3">
            <a:extLst>
              <a:ext uri="{FF2B5EF4-FFF2-40B4-BE49-F238E27FC236}">
                <a16:creationId xmlns:a16="http://schemas.microsoft.com/office/drawing/2014/main" id="{C22D9BB4-E170-473F-9FF1-86B46C3C2525}"/>
              </a:ext>
            </a:extLst>
          </p:cNvPr>
          <p:cNvPicPr>
            <a:picLocks noChangeAspect="1"/>
          </p:cNvPicPr>
          <p:nvPr/>
        </p:nvPicPr>
        <p:blipFill>
          <a:blip r:embed="rId4" cstate="print">
            <a:duotone>
              <a:schemeClr val="bg2">
                <a:shade val="45000"/>
                <a:satMod val="135000"/>
              </a:schemeClr>
              <a:prstClr val="white"/>
            </a:duotone>
            <a:extLst>
              <a:ext uri="{BEBA8EAE-BF5A-486C-A8C5-ECC9F3942E4B}">
                <a14:imgProps xmlns:a14="http://schemas.microsoft.com/office/drawing/2010/main">
                  <a14:imgLayer r:embed="rId5">
                    <a14:imgEffect>
                      <a14:colorTemperature colorTemp="8800"/>
                    </a14:imgEffect>
                    <a14:imgEffect>
                      <a14:saturation sat="66000"/>
                    </a14:imgEffect>
                  </a14:imgLayer>
                </a14:imgProps>
              </a:ext>
              <a:ext uri="{28A0092B-C50C-407E-A947-70E740481C1C}">
                <a14:useLocalDpi xmlns:a14="http://schemas.microsoft.com/office/drawing/2010/main" val="0"/>
              </a:ext>
            </a:extLst>
          </a:blip>
          <a:stretch>
            <a:fillRect/>
          </a:stretch>
        </p:blipFill>
        <p:spPr>
          <a:xfrm rot="5400000">
            <a:off x="-1446691" y="2781667"/>
            <a:ext cx="3972882" cy="2908480"/>
          </a:xfrm>
          <a:prstGeom prst="rect">
            <a:avLst/>
          </a:prstGeom>
        </p:spPr>
      </p:pic>
      <p:sp>
        <p:nvSpPr>
          <p:cNvPr id="1048697" name="矩形 1"/>
          <p:cNvSpPr/>
          <p:nvPr/>
        </p:nvSpPr>
        <p:spPr>
          <a:xfrm>
            <a:off x="0" y="457200"/>
            <a:ext cx="144463" cy="144463"/>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pPr>
            <a:endParaRPr lang="zh-CN" altLang="en-US">
              <a:solidFill>
                <a:prstClr val="white"/>
              </a:solidFill>
            </a:endParaRPr>
          </a:p>
        </p:txBody>
      </p:sp>
      <p:sp>
        <p:nvSpPr>
          <p:cNvPr id="1048698" name="矩形 2"/>
          <p:cNvSpPr/>
          <p:nvPr/>
        </p:nvSpPr>
        <p:spPr>
          <a:xfrm>
            <a:off x="198438" y="457200"/>
            <a:ext cx="144462" cy="14446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pPr>
            <a:endParaRPr lang="zh-CN" altLang="en-US">
              <a:solidFill>
                <a:prstClr val="white"/>
              </a:solidFill>
            </a:endParaRPr>
          </a:p>
        </p:txBody>
      </p:sp>
      <p:sp>
        <p:nvSpPr>
          <p:cNvPr id="1048699" name="矩形 3"/>
          <p:cNvSpPr/>
          <p:nvPr/>
        </p:nvSpPr>
        <p:spPr>
          <a:xfrm>
            <a:off x="396875" y="457200"/>
            <a:ext cx="142875" cy="14446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pPr>
            <a:endParaRPr lang="zh-CN" altLang="en-US">
              <a:solidFill>
                <a:prstClr val="white"/>
              </a:solidFill>
            </a:endParaRPr>
          </a:p>
        </p:txBody>
      </p:sp>
      <p:sp>
        <p:nvSpPr>
          <p:cNvPr id="1048700" name="矩形 4"/>
          <p:cNvSpPr/>
          <p:nvPr/>
        </p:nvSpPr>
        <p:spPr>
          <a:xfrm>
            <a:off x="593725" y="457200"/>
            <a:ext cx="144463" cy="14446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pPr>
            <a:endParaRPr lang="zh-CN" altLang="en-US">
              <a:solidFill>
                <a:prstClr val="white"/>
              </a:solidFill>
            </a:endParaRPr>
          </a:p>
        </p:txBody>
      </p:sp>
      <p:sp>
        <p:nvSpPr>
          <p:cNvPr id="1048701" name="矩形 5"/>
          <p:cNvSpPr/>
          <p:nvPr/>
        </p:nvSpPr>
        <p:spPr>
          <a:xfrm>
            <a:off x="792163" y="457200"/>
            <a:ext cx="144462" cy="14446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pPr>
            <a:endParaRPr lang="zh-CN" altLang="en-US">
              <a:solidFill>
                <a:prstClr val="white"/>
              </a:solidFill>
            </a:endParaRPr>
          </a:p>
        </p:txBody>
      </p:sp>
      <p:cxnSp>
        <p:nvCxnSpPr>
          <p:cNvPr id="3145743" name="直接连接符 51"/>
          <p:cNvCxnSpPr>
            <a:cxnSpLocks/>
          </p:cNvCxnSpPr>
          <p:nvPr/>
        </p:nvCxnSpPr>
        <p:spPr>
          <a:xfrm flipH="1">
            <a:off x="3851275" y="530225"/>
            <a:ext cx="4986338" cy="0"/>
          </a:xfrm>
          <a:prstGeom prst="line">
            <a:avLst/>
          </a:prstGeom>
          <a:ln>
            <a:solidFill>
              <a:schemeClr val="tx2"/>
            </a:solidFill>
            <a:prstDash val="dashDot"/>
            <a:headEnd type="none" w="sm" len="sm"/>
            <a:tailEnd type="oval" w="sm" len="sm"/>
          </a:ln>
        </p:spPr>
        <p:style>
          <a:lnRef idx="1">
            <a:schemeClr val="accent1"/>
          </a:lnRef>
          <a:fillRef idx="0">
            <a:schemeClr val="accent1"/>
          </a:fillRef>
          <a:effectRef idx="0">
            <a:schemeClr val="accent1"/>
          </a:effectRef>
          <a:fontRef idx="minor">
            <a:schemeClr val="tx1"/>
          </a:fontRef>
        </p:style>
      </p:cxnSp>
      <p:sp>
        <p:nvSpPr>
          <p:cNvPr id="1048702" name="矩形 10"/>
          <p:cNvSpPr/>
          <p:nvPr/>
        </p:nvSpPr>
        <p:spPr>
          <a:xfrm>
            <a:off x="409341" y="907593"/>
            <a:ext cx="8339123" cy="3843907"/>
          </a:xfrm>
          <a:prstGeom prst="rect">
            <a:avLst/>
          </a:prstGeom>
          <a:solidFill>
            <a:schemeClr val="bg1">
              <a:lumMod val="9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pPr>
            <a:endParaRPr lang="zh-CN" altLang="en-US" dirty="0">
              <a:solidFill>
                <a:prstClr val="white"/>
              </a:solidFill>
            </a:endParaRPr>
          </a:p>
        </p:txBody>
      </p:sp>
      <p:sp>
        <p:nvSpPr>
          <p:cNvPr id="1048711" name="TextBox 49"/>
          <p:cNvSpPr txBox="1">
            <a:spLocks noChangeArrowheads="1"/>
          </p:cNvSpPr>
          <p:nvPr/>
        </p:nvSpPr>
        <p:spPr bwMode="auto">
          <a:xfrm>
            <a:off x="1039074" y="186750"/>
            <a:ext cx="2709752" cy="707886"/>
          </a:xfrm>
          <a:prstGeom prst="rect">
            <a:avLst/>
          </a:prstGeom>
          <a:noFill/>
          <a:ln>
            <a:noFill/>
          </a:ln>
        </p:spPr>
        <p:txBody>
          <a:bodyPr>
            <a:spAutoFit/>
          </a:bodyPr>
          <a:lstStyle/>
          <a:p>
            <a:pPr algn="dist"/>
            <a:r>
              <a:rPr lang="en-US" altLang="zh-TW" sz="4000" b="1" dirty="0">
                <a:solidFill>
                  <a:schemeClr val="tx2">
                    <a:lumMod val="50000"/>
                  </a:schemeClr>
                </a:solidFill>
                <a:latin typeface="標楷體" panose="03000509000000000000" pitchFamily="65" charset="-120"/>
                <a:ea typeface="標楷體" panose="03000509000000000000" pitchFamily="65" charset="-120"/>
              </a:rPr>
              <a:t>0</a:t>
            </a:r>
            <a:r>
              <a:rPr lang="zh-TW" altLang="en-US" sz="4000" b="1" dirty="0">
                <a:solidFill>
                  <a:schemeClr val="tx2">
                    <a:lumMod val="50000"/>
                  </a:schemeClr>
                </a:solidFill>
                <a:latin typeface="標楷體" panose="03000509000000000000" pitchFamily="65" charset="-120"/>
                <a:ea typeface="標楷體" panose="03000509000000000000" pitchFamily="65" charset="-120"/>
              </a:rPr>
              <a:t>度、</a:t>
            </a:r>
            <a:r>
              <a:rPr lang="en-US" altLang="zh-TW" sz="4000" b="1" dirty="0">
                <a:solidFill>
                  <a:schemeClr val="tx2">
                    <a:lumMod val="50000"/>
                  </a:schemeClr>
                </a:solidFill>
                <a:latin typeface="標楷體" panose="03000509000000000000" pitchFamily="65" charset="-120"/>
                <a:ea typeface="標楷體" panose="03000509000000000000" pitchFamily="65" charset="-120"/>
              </a:rPr>
              <a:t>15</a:t>
            </a:r>
            <a:r>
              <a:rPr lang="zh-TW" altLang="en-US" sz="4000" b="1" dirty="0">
                <a:solidFill>
                  <a:schemeClr val="tx2">
                    <a:lumMod val="50000"/>
                  </a:schemeClr>
                </a:solidFill>
                <a:latin typeface="標楷體" panose="03000509000000000000" pitchFamily="65" charset="-120"/>
                <a:ea typeface="標楷體" panose="03000509000000000000" pitchFamily="65" charset="-120"/>
              </a:rPr>
              <a:t>度</a:t>
            </a:r>
            <a:endParaRPr lang="zh-CN" altLang="en-US" sz="4000" b="1" dirty="0">
              <a:solidFill>
                <a:schemeClr val="tx2">
                  <a:lumMod val="50000"/>
                </a:schemeClr>
              </a:solidFill>
              <a:latin typeface="標楷體" panose="03000509000000000000" pitchFamily="65" charset="-120"/>
              <a:ea typeface="標楷體" panose="03000509000000000000" pitchFamily="65" charset="-120"/>
            </a:endParaRPr>
          </a:p>
        </p:txBody>
      </p:sp>
      <p:sp>
        <p:nvSpPr>
          <p:cNvPr id="12" name="橢圓 16">
            <a:extLst>
              <a:ext uri="{FF2B5EF4-FFF2-40B4-BE49-F238E27FC236}">
                <a16:creationId xmlns:a16="http://schemas.microsoft.com/office/drawing/2014/main" id="{DF41A064-551D-4894-915F-252BB81E564C}"/>
              </a:ext>
            </a:extLst>
          </p:cNvPr>
          <p:cNvSpPr/>
          <p:nvPr/>
        </p:nvSpPr>
        <p:spPr>
          <a:xfrm>
            <a:off x="8300006" y="4567587"/>
            <a:ext cx="792088" cy="62753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dirty="0">
                <a:ln w="0"/>
                <a:solidFill>
                  <a:schemeClr val="tx2">
                    <a:lumMod val="50000"/>
                  </a:schemeClr>
                </a:solidFill>
                <a:effectLst>
                  <a:outerShdw blurRad="38100" dist="19050" dir="2700000" algn="tl" rotWithShape="0">
                    <a:schemeClr val="dk1">
                      <a:alpha val="40000"/>
                    </a:schemeClr>
                  </a:outerShdw>
                </a:effectLst>
                <a:latin typeface="Segoe Print" panose="02000600000000000000" pitchFamily="2" charset="0"/>
                <a:ea typeface="標楷體" panose="03000509000000000000" pitchFamily="65" charset="-120"/>
              </a:rPr>
              <a:t>45</a:t>
            </a:r>
            <a:endParaRPr lang="zh-TW" altLang="en-US" sz="2000" dirty="0">
              <a:ln w="0"/>
              <a:solidFill>
                <a:schemeClr val="tx2">
                  <a:lumMod val="50000"/>
                </a:schemeClr>
              </a:solidFill>
              <a:effectLst>
                <a:outerShdw blurRad="38100" dist="19050" dir="2700000" algn="tl" rotWithShape="0">
                  <a:schemeClr val="dk1">
                    <a:alpha val="40000"/>
                  </a:schemeClr>
                </a:outerShdw>
              </a:effectLst>
              <a:latin typeface="Segoe Print" panose="02000600000000000000" pitchFamily="2" charset="0"/>
              <a:ea typeface="標楷體" panose="03000509000000000000" pitchFamily="65" charset="-120"/>
            </a:endParaRPr>
          </a:p>
        </p:txBody>
      </p:sp>
      <p:sp>
        <p:nvSpPr>
          <p:cNvPr id="6" name="箭號: 向右 5">
            <a:extLst>
              <a:ext uri="{FF2B5EF4-FFF2-40B4-BE49-F238E27FC236}">
                <a16:creationId xmlns:a16="http://schemas.microsoft.com/office/drawing/2014/main" id="{0E0AB806-B20F-4E1E-BD3A-325E4B3D11CC}"/>
              </a:ext>
            </a:extLst>
          </p:cNvPr>
          <p:cNvSpPr/>
          <p:nvPr/>
        </p:nvSpPr>
        <p:spPr>
          <a:xfrm>
            <a:off x="4377443" y="3450063"/>
            <a:ext cx="1539109" cy="847293"/>
          </a:xfrm>
          <a:prstGeom prst="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dirty="0"/>
              <a:t>15</a:t>
            </a:r>
            <a:r>
              <a:rPr lang="zh-TW" altLang="en-US" dirty="0"/>
              <a:t>度</a:t>
            </a:r>
          </a:p>
        </p:txBody>
      </p:sp>
      <p:sp>
        <p:nvSpPr>
          <p:cNvPr id="18" name="箭號: 向右 17">
            <a:extLst>
              <a:ext uri="{FF2B5EF4-FFF2-40B4-BE49-F238E27FC236}">
                <a16:creationId xmlns:a16="http://schemas.microsoft.com/office/drawing/2014/main" id="{214D4D98-2D75-40BE-A52F-C0D927262B99}"/>
              </a:ext>
            </a:extLst>
          </p:cNvPr>
          <p:cNvSpPr/>
          <p:nvPr/>
        </p:nvSpPr>
        <p:spPr>
          <a:xfrm flipH="1">
            <a:off x="3244983" y="1331535"/>
            <a:ext cx="1532016" cy="847293"/>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TW" dirty="0"/>
              <a:t>0</a:t>
            </a:r>
            <a:r>
              <a:rPr lang="zh-TW" altLang="en-US" dirty="0"/>
              <a:t>度</a:t>
            </a:r>
          </a:p>
        </p:txBody>
      </p:sp>
      <p:pic>
        <p:nvPicPr>
          <p:cNvPr id="4" name="圖片 3">
            <a:extLst>
              <a:ext uri="{FF2B5EF4-FFF2-40B4-BE49-F238E27FC236}">
                <a16:creationId xmlns:a16="http://schemas.microsoft.com/office/drawing/2014/main" id="{48EFCEBF-404C-4B02-B153-208BD202167E}"/>
              </a:ext>
            </a:extLst>
          </p:cNvPr>
          <p:cNvPicPr>
            <a:picLocks noChangeAspect="1"/>
          </p:cNvPicPr>
          <p:nvPr/>
        </p:nvPicPr>
        <p:blipFill>
          <a:blip r:embed="rId6"/>
          <a:stretch>
            <a:fillRect/>
          </a:stretch>
        </p:blipFill>
        <p:spPr>
          <a:xfrm>
            <a:off x="1179748" y="842190"/>
            <a:ext cx="1914792" cy="4039164"/>
          </a:xfrm>
          <a:prstGeom prst="rect">
            <a:avLst/>
          </a:prstGeom>
        </p:spPr>
      </p:pic>
      <p:pic>
        <p:nvPicPr>
          <p:cNvPr id="8" name="圖片 7">
            <a:extLst>
              <a:ext uri="{FF2B5EF4-FFF2-40B4-BE49-F238E27FC236}">
                <a16:creationId xmlns:a16="http://schemas.microsoft.com/office/drawing/2014/main" id="{2F953D9D-173D-4309-82D0-9B4A5998DA6A}"/>
              </a:ext>
            </a:extLst>
          </p:cNvPr>
          <p:cNvPicPr>
            <a:picLocks noChangeAspect="1"/>
          </p:cNvPicPr>
          <p:nvPr/>
        </p:nvPicPr>
        <p:blipFill>
          <a:blip r:embed="rId7"/>
          <a:stretch>
            <a:fillRect/>
          </a:stretch>
        </p:blipFill>
        <p:spPr>
          <a:xfrm>
            <a:off x="6092026" y="804207"/>
            <a:ext cx="1895740" cy="4067743"/>
          </a:xfrm>
          <a:prstGeom prst="rect">
            <a:avLst/>
          </a:prstGeom>
        </p:spPr>
      </p:pic>
    </p:spTree>
    <p:extLst>
      <p:ext uri="{BB962C8B-B14F-4D97-AF65-F5344CB8AC3E}">
        <p14:creationId xmlns:p14="http://schemas.microsoft.com/office/powerpoint/2010/main" val="943691158"/>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048697"/>
                                        </p:tgtEl>
                                        <p:attrNameLst>
                                          <p:attrName>style.visibility</p:attrName>
                                        </p:attrNameLst>
                                      </p:cBhvr>
                                      <p:to>
                                        <p:strVal val="visible"/>
                                      </p:to>
                                    </p:set>
                                    <p:anim calcmode="lin" valueType="num">
                                      <p:cBhvr additive="base">
                                        <p:cTn id="7" dur="100" fill="hold"/>
                                        <p:tgtEl>
                                          <p:spTgt spid="1048697"/>
                                        </p:tgtEl>
                                        <p:attrNameLst>
                                          <p:attrName>ppt_x</p:attrName>
                                        </p:attrNameLst>
                                      </p:cBhvr>
                                      <p:tavLst>
                                        <p:tav tm="0">
                                          <p:val>
                                            <p:strVal val="0-#ppt_w/2"/>
                                          </p:val>
                                        </p:tav>
                                        <p:tav tm="100000">
                                          <p:val>
                                            <p:strVal val="#ppt_x"/>
                                          </p:val>
                                        </p:tav>
                                      </p:tavLst>
                                    </p:anim>
                                    <p:anim calcmode="lin" valueType="num">
                                      <p:cBhvr additive="base">
                                        <p:cTn id="8" dur="100" fill="hold"/>
                                        <p:tgtEl>
                                          <p:spTgt spid="1048697"/>
                                        </p:tgtEl>
                                        <p:attrNameLst>
                                          <p:attrName>ppt_y</p:attrName>
                                        </p:attrNameLst>
                                      </p:cBhvr>
                                      <p:tavLst>
                                        <p:tav tm="0">
                                          <p:val>
                                            <p:strVal val="#ppt_y"/>
                                          </p:val>
                                        </p:tav>
                                        <p:tav tm="100000">
                                          <p:val>
                                            <p:strVal val="#ppt_y"/>
                                          </p:val>
                                        </p:tav>
                                      </p:tavLst>
                                    </p:anim>
                                  </p:childTnLst>
                                </p:cTn>
                              </p:par>
                            </p:childTnLst>
                          </p:cTn>
                        </p:par>
                        <p:par>
                          <p:cTn id="9" fill="hold">
                            <p:stCondLst>
                              <p:cond delay="100"/>
                            </p:stCondLst>
                            <p:childTnLst>
                              <p:par>
                                <p:cTn id="10" presetID="2" presetClass="entr" presetSubtype="8" fill="hold" grpId="0" nodeType="afterEffect">
                                  <p:stCondLst>
                                    <p:cond delay="0"/>
                                  </p:stCondLst>
                                  <p:childTnLst>
                                    <p:set>
                                      <p:cBhvr>
                                        <p:cTn id="11" dur="1" fill="hold">
                                          <p:stCondLst>
                                            <p:cond delay="0"/>
                                          </p:stCondLst>
                                        </p:cTn>
                                        <p:tgtEl>
                                          <p:spTgt spid="1048698"/>
                                        </p:tgtEl>
                                        <p:attrNameLst>
                                          <p:attrName>style.visibility</p:attrName>
                                        </p:attrNameLst>
                                      </p:cBhvr>
                                      <p:to>
                                        <p:strVal val="visible"/>
                                      </p:to>
                                    </p:set>
                                    <p:anim calcmode="lin" valueType="num">
                                      <p:cBhvr additive="base">
                                        <p:cTn id="12" dur="100" fill="hold"/>
                                        <p:tgtEl>
                                          <p:spTgt spid="1048698"/>
                                        </p:tgtEl>
                                        <p:attrNameLst>
                                          <p:attrName>ppt_x</p:attrName>
                                        </p:attrNameLst>
                                      </p:cBhvr>
                                      <p:tavLst>
                                        <p:tav tm="0">
                                          <p:val>
                                            <p:strVal val="0-#ppt_w/2"/>
                                          </p:val>
                                        </p:tav>
                                        <p:tav tm="100000">
                                          <p:val>
                                            <p:strVal val="#ppt_x"/>
                                          </p:val>
                                        </p:tav>
                                      </p:tavLst>
                                    </p:anim>
                                    <p:anim calcmode="lin" valueType="num">
                                      <p:cBhvr additive="base">
                                        <p:cTn id="13" dur="100" fill="hold"/>
                                        <p:tgtEl>
                                          <p:spTgt spid="1048698"/>
                                        </p:tgtEl>
                                        <p:attrNameLst>
                                          <p:attrName>ppt_y</p:attrName>
                                        </p:attrNameLst>
                                      </p:cBhvr>
                                      <p:tavLst>
                                        <p:tav tm="0">
                                          <p:val>
                                            <p:strVal val="#ppt_y"/>
                                          </p:val>
                                        </p:tav>
                                        <p:tav tm="100000">
                                          <p:val>
                                            <p:strVal val="#ppt_y"/>
                                          </p:val>
                                        </p:tav>
                                      </p:tavLst>
                                    </p:anim>
                                  </p:childTnLst>
                                </p:cTn>
                              </p:par>
                            </p:childTnLst>
                          </p:cTn>
                        </p:par>
                        <p:par>
                          <p:cTn id="14" fill="hold">
                            <p:stCondLst>
                              <p:cond delay="200"/>
                            </p:stCondLst>
                            <p:childTnLst>
                              <p:par>
                                <p:cTn id="15" presetID="2" presetClass="entr" presetSubtype="8" fill="hold" grpId="0" nodeType="afterEffect">
                                  <p:stCondLst>
                                    <p:cond delay="0"/>
                                  </p:stCondLst>
                                  <p:childTnLst>
                                    <p:set>
                                      <p:cBhvr>
                                        <p:cTn id="16" dur="1" fill="hold">
                                          <p:stCondLst>
                                            <p:cond delay="0"/>
                                          </p:stCondLst>
                                        </p:cTn>
                                        <p:tgtEl>
                                          <p:spTgt spid="1048699"/>
                                        </p:tgtEl>
                                        <p:attrNameLst>
                                          <p:attrName>style.visibility</p:attrName>
                                        </p:attrNameLst>
                                      </p:cBhvr>
                                      <p:to>
                                        <p:strVal val="visible"/>
                                      </p:to>
                                    </p:set>
                                    <p:anim calcmode="lin" valueType="num">
                                      <p:cBhvr additive="base">
                                        <p:cTn id="17" dur="100" fill="hold"/>
                                        <p:tgtEl>
                                          <p:spTgt spid="1048699"/>
                                        </p:tgtEl>
                                        <p:attrNameLst>
                                          <p:attrName>ppt_x</p:attrName>
                                        </p:attrNameLst>
                                      </p:cBhvr>
                                      <p:tavLst>
                                        <p:tav tm="0">
                                          <p:val>
                                            <p:strVal val="0-#ppt_w/2"/>
                                          </p:val>
                                        </p:tav>
                                        <p:tav tm="100000">
                                          <p:val>
                                            <p:strVal val="#ppt_x"/>
                                          </p:val>
                                        </p:tav>
                                      </p:tavLst>
                                    </p:anim>
                                    <p:anim calcmode="lin" valueType="num">
                                      <p:cBhvr additive="base">
                                        <p:cTn id="18" dur="100" fill="hold"/>
                                        <p:tgtEl>
                                          <p:spTgt spid="1048699"/>
                                        </p:tgtEl>
                                        <p:attrNameLst>
                                          <p:attrName>ppt_y</p:attrName>
                                        </p:attrNameLst>
                                      </p:cBhvr>
                                      <p:tavLst>
                                        <p:tav tm="0">
                                          <p:val>
                                            <p:strVal val="#ppt_y"/>
                                          </p:val>
                                        </p:tav>
                                        <p:tav tm="100000">
                                          <p:val>
                                            <p:strVal val="#ppt_y"/>
                                          </p:val>
                                        </p:tav>
                                      </p:tavLst>
                                    </p:anim>
                                  </p:childTnLst>
                                </p:cTn>
                              </p:par>
                            </p:childTnLst>
                          </p:cTn>
                        </p:par>
                        <p:par>
                          <p:cTn id="19" fill="hold">
                            <p:stCondLst>
                              <p:cond delay="300"/>
                            </p:stCondLst>
                            <p:childTnLst>
                              <p:par>
                                <p:cTn id="20" presetID="2" presetClass="entr" presetSubtype="8" fill="hold" grpId="0" nodeType="afterEffect">
                                  <p:stCondLst>
                                    <p:cond delay="0"/>
                                  </p:stCondLst>
                                  <p:childTnLst>
                                    <p:set>
                                      <p:cBhvr>
                                        <p:cTn id="21" dur="1" fill="hold">
                                          <p:stCondLst>
                                            <p:cond delay="0"/>
                                          </p:stCondLst>
                                        </p:cTn>
                                        <p:tgtEl>
                                          <p:spTgt spid="1048700"/>
                                        </p:tgtEl>
                                        <p:attrNameLst>
                                          <p:attrName>style.visibility</p:attrName>
                                        </p:attrNameLst>
                                      </p:cBhvr>
                                      <p:to>
                                        <p:strVal val="visible"/>
                                      </p:to>
                                    </p:set>
                                    <p:anim calcmode="lin" valueType="num">
                                      <p:cBhvr additive="base">
                                        <p:cTn id="22" dur="100" fill="hold"/>
                                        <p:tgtEl>
                                          <p:spTgt spid="1048700"/>
                                        </p:tgtEl>
                                        <p:attrNameLst>
                                          <p:attrName>ppt_x</p:attrName>
                                        </p:attrNameLst>
                                      </p:cBhvr>
                                      <p:tavLst>
                                        <p:tav tm="0">
                                          <p:val>
                                            <p:strVal val="0-#ppt_w/2"/>
                                          </p:val>
                                        </p:tav>
                                        <p:tav tm="100000">
                                          <p:val>
                                            <p:strVal val="#ppt_x"/>
                                          </p:val>
                                        </p:tav>
                                      </p:tavLst>
                                    </p:anim>
                                    <p:anim calcmode="lin" valueType="num">
                                      <p:cBhvr additive="base">
                                        <p:cTn id="23" dur="100" fill="hold"/>
                                        <p:tgtEl>
                                          <p:spTgt spid="1048700"/>
                                        </p:tgtEl>
                                        <p:attrNameLst>
                                          <p:attrName>ppt_y</p:attrName>
                                        </p:attrNameLst>
                                      </p:cBhvr>
                                      <p:tavLst>
                                        <p:tav tm="0">
                                          <p:val>
                                            <p:strVal val="#ppt_y"/>
                                          </p:val>
                                        </p:tav>
                                        <p:tav tm="100000">
                                          <p:val>
                                            <p:strVal val="#ppt_y"/>
                                          </p:val>
                                        </p:tav>
                                      </p:tavLst>
                                    </p:anim>
                                  </p:childTnLst>
                                </p:cTn>
                              </p:par>
                            </p:childTnLst>
                          </p:cTn>
                        </p:par>
                        <p:par>
                          <p:cTn id="24" fill="hold">
                            <p:stCondLst>
                              <p:cond delay="400"/>
                            </p:stCondLst>
                            <p:childTnLst>
                              <p:par>
                                <p:cTn id="25" presetID="2" presetClass="entr" presetSubtype="8" fill="hold" grpId="0" nodeType="afterEffect">
                                  <p:stCondLst>
                                    <p:cond delay="0"/>
                                  </p:stCondLst>
                                  <p:childTnLst>
                                    <p:set>
                                      <p:cBhvr>
                                        <p:cTn id="26" dur="1" fill="hold">
                                          <p:stCondLst>
                                            <p:cond delay="0"/>
                                          </p:stCondLst>
                                        </p:cTn>
                                        <p:tgtEl>
                                          <p:spTgt spid="1048701"/>
                                        </p:tgtEl>
                                        <p:attrNameLst>
                                          <p:attrName>style.visibility</p:attrName>
                                        </p:attrNameLst>
                                      </p:cBhvr>
                                      <p:to>
                                        <p:strVal val="visible"/>
                                      </p:to>
                                    </p:set>
                                    <p:anim calcmode="lin" valueType="num">
                                      <p:cBhvr additive="base">
                                        <p:cTn id="27" dur="100" fill="hold"/>
                                        <p:tgtEl>
                                          <p:spTgt spid="1048701"/>
                                        </p:tgtEl>
                                        <p:attrNameLst>
                                          <p:attrName>ppt_x</p:attrName>
                                        </p:attrNameLst>
                                      </p:cBhvr>
                                      <p:tavLst>
                                        <p:tav tm="0">
                                          <p:val>
                                            <p:strVal val="0-#ppt_w/2"/>
                                          </p:val>
                                        </p:tav>
                                        <p:tav tm="100000">
                                          <p:val>
                                            <p:strVal val="#ppt_x"/>
                                          </p:val>
                                        </p:tav>
                                      </p:tavLst>
                                    </p:anim>
                                    <p:anim calcmode="lin" valueType="num">
                                      <p:cBhvr additive="base">
                                        <p:cTn id="28" dur="100" fill="hold"/>
                                        <p:tgtEl>
                                          <p:spTgt spid="1048701"/>
                                        </p:tgtEl>
                                        <p:attrNameLst>
                                          <p:attrName>ppt_y</p:attrName>
                                        </p:attrNameLst>
                                      </p:cBhvr>
                                      <p:tavLst>
                                        <p:tav tm="0">
                                          <p:val>
                                            <p:strVal val="#ppt_y"/>
                                          </p:val>
                                        </p:tav>
                                        <p:tav tm="100000">
                                          <p:val>
                                            <p:strVal val="#ppt_y"/>
                                          </p:val>
                                        </p:tav>
                                      </p:tavLst>
                                    </p:anim>
                                  </p:childTnLst>
                                </p:cTn>
                              </p:par>
                            </p:childTnLst>
                          </p:cTn>
                        </p:par>
                        <p:par>
                          <p:cTn id="29" fill="hold">
                            <p:stCondLst>
                              <p:cond delay="500"/>
                            </p:stCondLst>
                            <p:childTnLst>
                              <p:par>
                                <p:cTn id="30" presetID="22" presetClass="entr" presetSubtype="2" fill="hold" nodeType="afterEffect">
                                  <p:stCondLst>
                                    <p:cond delay="0"/>
                                  </p:stCondLst>
                                  <p:childTnLst>
                                    <p:set>
                                      <p:cBhvr>
                                        <p:cTn id="31" dur="1" fill="hold">
                                          <p:stCondLst>
                                            <p:cond delay="0"/>
                                          </p:stCondLst>
                                        </p:cTn>
                                        <p:tgtEl>
                                          <p:spTgt spid="3145743"/>
                                        </p:tgtEl>
                                        <p:attrNameLst>
                                          <p:attrName>style.visibility</p:attrName>
                                        </p:attrNameLst>
                                      </p:cBhvr>
                                      <p:to>
                                        <p:strVal val="visible"/>
                                      </p:to>
                                    </p:set>
                                    <p:animEffect transition="in" filter="wipe(right)">
                                      <p:cBhvr>
                                        <p:cTn id="32" dur="300"/>
                                        <p:tgtEl>
                                          <p:spTgt spid="3145743"/>
                                        </p:tgtEl>
                                      </p:cBhvr>
                                    </p:animEffect>
                                  </p:childTnLst>
                                </p:cTn>
                              </p:par>
                            </p:childTnLst>
                          </p:cTn>
                        </p:par>
                        <p:par>
                          <p:cTn id="33" fill="hold">
                            <p:stCondLst>
                              <p:cond delay="800"/>
                            </p:stCondLst>
                            <p:childTnLst>
                              <p:par>
                                <p:cTn id="34" presetID="12" presetClass="entr" presetSubtype="4" fill="hold" grpId="0" nodeType="afterEffect">
                                  <p:stCondLst>
                                    <p:cond delay="0"/>
                                  </p:stCondLst>
                                  <p:childTnLst>
                                    <p:set>
                                      <p:cBhvr>
                                        <p:cTn id="35" dur="1" fill="hold">
                                          <p:stCondLst>
                                            <p:cond delay="0"/>
                                          </p:stCondLst>
                                        </p:cTn>
                                        <p:tgtEl>
                                          <p:spTgt spid="1048711"/>
                                        </p:tgtEl>
                                        <p:attrNameLst>
                                          <p:attrName>style.visibility</p:attrName>
                                        </p:attrNameLst>
                                      </p:cBhvr>
                                      <p:to>
                                        <p:strVal val="visible"/>
                                      </p:to>
                                    </p:set>
                                    <p:anim calcmode="lin" valueType="num">
                                      <p:cBhvr additive="base">
                                        <p:cTn id="36" dur="300"/>
                                        <p:tgtEl>
                                          <p:spTgt spid="1048711"/>
                                        </p:tgtEl>
                                        <p:attrNameLst>
                                          <p:attrName>ppt_y</p:attrName>
                                        </p:attrNameLst>
                                      </p:cBhvr>
                                      <p:tavLst>
                                        <p:tav tm="0">
                                          <p:val>
                                            <p:strVal val="#ppt_y+#ppt_h*1.125000"/>
                                          </p:val>
                                        </p:tav>
                                        <p:tav tm="100000">
                                          <p:val>
                                            <p:strVal val="#ppt_y"/>
                                          </p:val>
                                        </p:tav>
                                      </p:tavLst>
                                    </p:anim>
                                    <p:animEffect transition="in" filter="wipe(up)">
                                      <p:cBhvr>
                                        <p:cTn id="37" dur="300"/>
                                        <p:tgtEl>
                                          <p:spTgt spid="1048711"/>
                                        </p:tgtEl>
                                      </p:cBhvr>
                                    </p:animEffect>
                                  </p:childTnLst>
                                </p:cTn>
                              </p:par>
                              <p:par>
                                <p:cTn id="38" presetID="2" presetClass="entr" presetSubtype="4" fill="hold" grpId="0" nodeType="withEffect">
                                  <p:stCondLst>
                                    <p:cond delay="0"/>
                                  </p:stCondLst>
                                  <p:childTnLst>
                                    <p:set>
                                      <p:cBhvr>
                                        <p:cTn id="39" dur="1" fill="hold">
                                          <p:stCondLst>
                                            <p:cond delay="0"/>
                                          </p:stCondLst>
                                        </p:cTn>
                                        <p:tgtEl>
                                          <p:spTgt spid="1048702"/>
                                        </p:tgtEl>
                                        <p:attrNameLst>
                                          <p:attrName>style.visibility</p:attrName>
                                        </p:attrNameLst>
                                      </p:cBhvr>
                                      <p:to>
                                        <p:strVal val="visible"/>
                                      </p:to>
                                    </p:set>
                                    <p:anim calcmode="lin" valueType="num">
                                      <p:cBhvr additive="base">
                                        <p:cTn id="40" dur="500" fill="hold"/>
                                        <p:tgtEl>
                                          <p:spTgt spid="1048702"/>
                                        </p:tgtEl>
                                        <p:attrNameLst>
                                          <p:attrName>ppt_x</p:attrName>
                                        </p:attrNameLst>
                                      </p:cBhvr>
                                      <p:tavLst>
                                        <p:tav tm="0">
                                          <p:val>
                                            <p:strVal val="#ppt_x"/>
                                          </p:val>
                                        </p:tav>
                                        <p:tav tm="100000">
                                          <p:val>
                                            <p:strVal val="#ppt_x"/>
                                          </p:val>
                                        </p:tav>
                                      </p:tavLst>
                                    </p:anim>
                                    <p:anim calcmode="lin" valueType="num">
                                      <p:cBhvr additive="base">
                                        <p:cTn id="41" dur="500" fill="hold"/>
                                        <p:tgtEl>
                                          <p:spTgt spid="1048702"/>
                                        </p:tgtEl>
                                        <p:attrNameLst>
                                          <p:attrName>ppt_y</p:attrName>
                                        </p:attrNameLst>
                                      </p:cBhvr>
                                      <p:tavLst>
                                        <p:tav tm="0">
                                          <p:val>
                                            <p:strVal val="1+#ppt_h/2"/>
                                          </p:val>
                                        </p:tav>
                                        <p:tav tm="100000">
                                          <p:val>
                                            <p:strVal val="#ppt_y"/>
                                          </p:val>
                                        </p:tav>
                                      </p:tavLst>
                                    </p:anim>
                                  </p:childTnLst>
                                </p:cTn>
                              </p:par>
                              <p:par>
                                <p:cTn id="42" presetID="2" presetClass="entr" presetSubtype="4" fill="hold" grpId="0" nodeType="withEffect">
                                  <p:stCondLst>
                                    <p:cond delay="0"/>
                                  </p:stCondLst>
                                  <p:childTnLst>
                                    <p:set>
                                      <p:cBhvr>
                                        <p:cTn id="43" dur="1" fill="hold">
                                          <p:stCondLst>
                                            <p:cond delay="0"/>
                                          </p:stCondLst>
                                        </p:cTn>
                                        <p:tgtEl>
                                          <p:spTgt spid="18"/>
                                        </p:tgtEl>
                                        <p:attrNameLst>
                                          <p:attrName>style.visibility</p:attrName>
                                        </p:attrNameLst>
                                      </p:cBhvr>
                                      <p:to>
                                        <p:strVal val="visible"/>
                                      </p:to>
                                    </p:set>
                                    <p:anim calcmode="lin" valueType="num">
                                      <p:cBhvr additive="base">
                                        <p:cTn id="44" dur="500" fill="hold"/>
                                        <p:tgtEl>
                                          <p:spTgt spid="18"/>
                                        </p:tgtEl>
                                        <p:attrNameLst>
                                          <p:attrName>ppt_x</p:attrName>
                                        </p:attrNameLst>
                                      </p:cBhvr>
                                      <p:tavLst>
                                        <p:tav tm="0">
                                          <p:val>
                                            <p:strVal val="#ppt_x"/>
                                          </p:val>
                                        </p:tav>
                                        <p:tav tm="100000">
                                          <p:val>
                                            <p:strVal val="#ppt_x"/>
                                          </p:val>
                                        </p:tav>
                                      </p:tavLst>
                                    </p:anim>
                                    <p:anim calcmode="lin" valueType="num">
                                      <p:cBhvr additive="base">
                                        <p:cTn id="45" dur="500" fill="hold"/>
                                        <p:tgtEl>
                                          <p:spTgt spid="18"/>
                                        </p:tgtEl>
                                        <p:attrNameLst>
                                          <p:attrName>ppt_y</p:attrName>
                                        </p:attrNameLst>
                                      </p:cBhvr>
                                      <p:tavLst>
                                        <p:tav tm="0">
                                          <p:val>
                                            <p:strVal val="1+#ppt_h/2"/>
                                          </p:val>
                                        </p:tav>
                                        <p:tav tm="100000">
                                          <p:val>
                                            <p:strVal val="#ppt_y"/>
                                          </p:val>
                                        </p:tav>
                                      </p:tavLst>
                                    </p:anim>
                                  </p:childTnLst>
                                </p:cTn>
                              </p:par>
                              <p:par>
                                <p:cTn id="46" presetID="2" presetClass="entr" presetSubtype="4" fill="hold" grpId="0" nodeType="withEffect">
                                  <p:stCondLst>
                                    <p:cond delay="0"/>
                                  </p:stCondLst>
                                  <p:childTnLst>
                                    <p:set>
                                      <p:cBhvr>
                                        <p:cTn id="47" dur="1" fill="hold">
                                          <p:stCondLst>
                                            <p:cond delay="0"/>
                                          </p:stCondLst>
                                        </p:cTn>
                                        <p:tgtEl>
                                          <p:spTgt spid="6"/>
                                        </p:tgtEl>
                                        <p:attrNameLst>
                                          <p:attrName>style.visibility</p:attrName>
                                        </p:attrNameLst>
                                      </p:cBhvr>
                                      <p:to>
                                        <p:strVal val="visible"/>
                                      </p:to>
                                    </p:set>
                                    <p:anim calcmode="lin" valueType="num">
                                      <p:cBhvr additive="base">
                                        <p:cTn id="48" dur="500" fill="hold"/>
                                        <p:tgtEl>
                                          <p:spTgt spid="6"/>
                                        </p:tgtEl>
                                        <p:attrNameLst>
                                          <p:attrName>ppt_x</p:attrName>
                                        </p:attrNameLst>
                                      </p:cBhvr>
                                      <p:tavLst>
                                        <p:tav tm="0">
                                          <p:val>
                                            <p:strVal val="#ppt_x"/>
                                          </p:val>
                                        </p:tav>
                                        <p:tav tm="100000">
                                          <p:val>
                                            <p:strVal val="#ppt_x"/>
                                          </p:val>
                                        </p:tav>
                                      </p:tavLst>
                                    </p:anim>
                                    <p:anim calcmode="lin" valueType="num">
                                      <p:cBhvr additive="base">
                                        <p:cTn id="49"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97" grpId="0" animBg="1"/>
      <p:bldP spid="1048698" grpId="0" animBg="1"/>
      <p:bldP spid="1048699" grpId="0" animBg="1"/>
      <p:bldP spid="1048700" grpId="0" animBg="1"/>
      <p:bldP spid="1048701" grpId="0" animBg="1"/>
      <p:bldP spid="1048702" grpId="0" animBg="1"/>
      <p:bldP spid="1048711" grpId="0"/>
      <p:bldP spid="6" grpId="0" animBg="1"/>
      <p:bldP spid="18"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0">
          <a:blip r:embed="rId3">
            <a:alphaModFix amt="64000"/>
            <a:lum/>
          </a:blip>
          <a:srcRect/>
          <a:stretch>
            <a:fillRect l="-10000" r="-10000"/>
          </a:stretch>
        </a:blipFill>
        <a:effectLst/>
      </p:bgPr>
    </p:bg>
    <p:spTree>
      <p:nvGrpSpPr>
        <p:cNvPr id="1" name=""/>
        <p:cNvGrpSpPr/>
        <p:nvPr/>
      </p:nvGrpSpPr>
      <p:grpSpPr>
        <a:xfrm>
          <a:off x="0" y="0"/>
          <a:ext cx="0" cy="0"/>
          <a:chOff x="0" y="0"/>
          <a:chExt cx="0" cy="0"/>
        </a:xfrm>
      </p:grpSpPr>
      <p:pic>
        <p:nvPicPr>
          <p:cNvPr id="126" name="图片 3">
            <a:extLst>
              <a:ext uri="{FF2B5EF4-FFF2-40B4-BE49-F238E27FC236}">
                <a16:creationId xmlns:a16="http://schemas.microsoft.com/office/drawing/2014/main" id="{C22D9BB4-E170-473F-9FF1-86B46C3C2525}"/>
              </a:ext>
            </a:extLst>
          </p:cNvPr>
          <p:cNvPicPr>
            <a:picLocks noChangeAspect="1"/>
          </p:cNvPicPr>
          <p:nvPr/>
        </p:nvPicPr>
        <p:blipFill>
          <a:blip r:embed="rId4" cstate="print">
            <a:duotone>
              <a:schemeClr val="bg2">
                <a:shade val="45000"/>
                <a:satMod val="135000"/>
              </a:schemeClr>
              <a:prstClr val="white"/>
            </a:duotone>
            <a:extLst>
              <a:ext uri="{BEBA8EAE-BF5A-486C-A8C5-ECC9F3942E4B}">
                <a14:imgProps xmlns:a14="http://schemas.microsoft.com/office/drawing/2010/main">
                  <a14:imgLayer r:embed="rId5">
                    <a14:imgEffect>
                      <a14:colorTemperature colorTemp="8800"/>
                    </a14:imgEffect>
                    <a14:imgEffect>
                      <a14:saturation sat="66000"/>
                    </a14:imgEffect>
                  </a14:imgLayer>
                </a14:imgProps>
              </a:ext>
              <a:ext uri="{28A0092B-C50C-407E-A947-70E740481C1C}">
                <a14:useLocalDpi xmlns:a14="http://schemas.microsoft.com/office/drawing/2010/main" val="0"/>
              </a:ext>
            </a:extLst>
          </a:blip>
          <a:stretch>
            <a:fillRect/>
          </a:stretch>
        </p:blipFill>
        <p:spPr>
          <a:xfrm rot="5400000">
            <a:off x="-2706632" y="3777353"/>
            <a:ext cx="6204335" cy="4542089"/>
          </a:xfrm>
          <a:prstGeom prst="rect">
            <a:avLst/>
          </a:prstGeom>
        </p:spPr>
      </p:pic>
      <p:sp>
        <p:nvSpPr>
          <p:cNvPr id="1048697" name="矩形 1"/>
          <p:cNvSpPr/>
          <p:nvPr/>
        </p:nvSpPr>
        <p:spPr>
          <a:xfrm>
            <a:off x="0" y="457200"/>
            <a:ext cx="144463" cy="144463"/>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pPr>
            <a:endParaRPr lang="zh-CN" altLang="en-US">
              <a:solidFill>
                <a:prstClr val="white"/>
              </a:solidFill>
            </a:endParaRPr>
          </a:p>
        </p:txBody>
      </p:sp>
      <p:sp>
        <p:nvSpPr>
          <p:cNvPr id="1048698" name="矩形 2"/>
          <p:cNvSpPr/>
          <p:nvPr/>
        </p:nvSpPr>
        <p:spPr>
          <a:xfrm>
            <a:off x="198438" y="457200"/>
            <a:ext cx="144462" cy="14446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pPr>
            <a:endParaRPr lang="zh-CN" altLang="en-US">
              <a:solidFill>
                <a:prstClr val="white"/>
              </a:solidFill>
            </a:endParaRPr>
          </a:p>
        </p:txBody>
      </p:sp>
      <p:sp>
        <p:nvSpPr>
          <p:cNvPr id="1048699" name="矩形 3"/>
          <p:cNvSpPr/>
          <p:nvPr/>
        </p:nvSpPr>
        <p:spPr>
          <a:xfrm>
            <a:off x="396875" y="457200"/>
            <a:ext cx="142875" cy="14446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pPr>
            <a:endParaRPr lang="zh-CN" altLang="en-US">
              <a:solidFill>
                <a:prstClr val="white"/>
              </a:solidFill>
            </a:endParaRPr>
          </a:p>
        </p:txBody>
      </p:sp>
      <p:sp>
        <p:nvSpPr>
          <p:cNvPr id="1048700" name="矩形 4"/>
          <p:cNvSpPr/>
          <p:nvPr/>
        </p:nvSpPr>
        <p:spPr>
          <a:xfrm>
            <a:off x="593725" y="457200"/>
            <a:ext cx="144463" cy="14446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pPr>
            <a:endParaRPr lang="zh-CN" altLang="en-US">
              <a:solidFill>
                <a:prstClr val="white"/>
              </a:solidFill>
            </a:endParaRPr>
          </a:p>
        </p:txBody>
      </p:sp>
      <p:sp>
        <p:nvSpPr>
          <p:cNvPr id="1048701" name="矩形 5"/>
          <p:cNvSpPr/>
          <p:nvPr/>
        </p:nvSpPr>
        <p:spPr>
          <a:xfrm>
            <a:off x="792163" y="457200"/>
            <a:ext cx="144462" cy="14446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pPr>
            <a:endParaRPr lang="zh-CN" altLang="en-US">
              <a:solidFill>
                <a:prstClr val="white"/>
              </a:solidFill>
            </a:endParaRPr>
          </a:p>
        </p:txBody>
      </p:sp>
      <p:cxnSp>
        <p:nvCxnSpPr>
          <p:cNvPr id="3145743" name="直接连接符 51"/>
          <p:cNvCxnSpPr>
            <a:cxnSpLocks/>
          </p:cNvCxnSpPr>
          <p:nvPr/>
        </p:nvCxnSpPr>
        <p:spPr>
          <a:xfrm flipH="1">
            <a:off x="3851275" y="530225"/>
            <a:ext cx="4986338" cy="0"/>
          </a:xfrm>
          <a:prstGeom prst="line">
            <a:avLst/>
          </a:prstGeom>
          <a:ln>
            <a:solidFill>
              <a:schemeClr val="tx2"/>
            </a:solidFill>
            <a:prstDash val="dashDot"/>
            <a:headEnd type="none" w="sm" len="sm"/>
            <a:tailEnd type="oval" w="sm" len="sm"/>
          </a:ln>
        </p:spPr>
        <p:style>
          <a:lnRef idx="1">
            <a:schemeClr val="accent1"/>
          </a:lnRef>
          <a:fillRef idx="0">
            <a:schemeClr val="accent1"/>
          </a:fillRef>
          <a:effectRef idx="0">
            <a:schemeClr val="accent1"/>
          </a:effectRef>
          <a:fontRef idx="minor">
            <a:schemeClr val="tx1"/>
          </a:fontRef>
        </p:style>
      </p:cxnSp>
      <p:sp>
        <p:nvSpPr>
          <p:cNvPr id="1048702" name="矩形 10"/>
          <p:cNvSpPr/>
          <p:nvPr/>
        </p:nvSpPr>
        <p:spPr>
          <a:xfrm>
            <a:off x="409341" y="907593"/>
            <a:ext cx="8339123" cy="3843907"/>
          </a:xfrm>
          <a:prstGeom prst="rect">
            <a:avLst/>
          </a:prstGeom>
          <a:solidFill>
            <a:schemeClr val="bg1">
              <a:lumMod val="9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pPr>
            <a:endParaRPr lang="zh-CN" altLang="en-US" dirty="0">
              <a:solidFill>
                <a:prstClr val="white"/>
              </a:solidFill>
            </a:endParaRPr>
          </a:p>
        </p:txBody>
      </p:sp>
      <p:sp>
        <p:nvSpPr>
          <p:cNvPr id="1048711" name="TextBox 49"/>
          <p:cNvSpPr txBox="1">
            <a:spLocks noChangeArrowheads="1"/>
          </p:cNvSpPr>
          <p:nvPr/>
        </p:nvSpPr>
        <p:spPr bwMode="auto">
          <a:xfrm>
            <a:off x="1039073" y="186750"/>
            <a:ext cx="2812201" cy="707886"/>
          </a:xfrm>
          <a:prstGeom prst="rect">
            <a:avLst/>
          </a:prstGeom>
          <a:noFill/>
          <a:ln>
            <a:noFill/>
          </a:ln>
        </p:spPr>
        <p:txBody>
          <a:bodyPr wrap="square">
            <a:spAutoFit/>
          </a:bodyPr>
          <a:lstStyle/>
          <a:p>
            <a:pPr algn="dist"/>
            <a:r>
              <a:rPr lang="en-US" altLang="zh-TW" sz="4000" b="1" dirty="0">
                <a:solidFill>
                  <a:schemeClr val="tx2">
                    <a:lumMod val="50000"/>
                  </a:schemeClr>
                </a:solidFill>
                <a:latin typeface="標楷體" panose="03000509000000000000" pitchFamily="65" charset="-120"/>
                <a:ea typeface="標楷體" panose="03000509000000000000" pitchFamily="65" charset="-120"/>
              </a:rPr>
              <a:t>30</a:t>
            </a:r>
            <a:r>
              <a:rPr lang="zh-TW" altLang="en-US" sz="4000" b="1" dirty="0">
                <a:solidFill>
                  <a:schemeClr val="tx2">
                    <a:lumMod val="50000"/>
                  </a:schemeClr>
                </a:solidFill>
                <a:latin typeface="標楷體" panose="03000509000000000000" pitchFamily="65" charset="-120"/>
                <a:ea typeface="標楷體" panose="03000509000000000000" pitchFamily="65" charset="-120"/>
              </a:rPr>
              <a:t>度、</a:t>
            </a:r>
            <a:r>
              <a:rPr lang="en-US" altLang="zh-TW" sz="4000" b="1" dirty="0">
                <a:solidFill>
                  <a:schemeClr val="tx2">
                    <a:lumMod val="50000"/>
                  </a:schemeClr>
                </a:solidFill>
                <a:latin typeface="標楷體" panose="03000509000000000000" pitchFamily="65" charset="-120"/>
                <a:ea typeface="標楷體" panose="03000509000000000000" pitchFamily="65" charset="-120"/>
              </a:rPr>
              <a:t>45</a:t>
            </a:r>
            <a:r>
              <a:rPr lang="zh-TW" altLang="en-US" sz="4000" b="1" dirty="0">
                <a:solidFill>
                  <a:schemeClr val="tx2">
                    <a:lumMod val="50000"/>
                  </a:schemeClr>
                </a:solidFill>
                <a:latin typeface="標楷體" panose="03000509000000000000" pitchFamily="65" charset="-120"/>
                <a:ea typeface="標楷體" panose="03000509000000000000" pitchFamily="65" charset="-120"/>
              </a:rPr>
              <a:t>度</a:t>
            </a:r>
            <a:endParaRPr lang="zh-CN" altLang="en-US" sz="4000" b="1" dirty="0">
              <a:solidFill>
                <a:schemeClr val="tx2">
                  <a:lumMod val="50000"/>
                </a:schemeClr>
              </a:solidFill>
              <a:latin typeface="標楷體" panose="03000509000000000000" pitchFamily="65" charset="-120"/>
              <a:ea typeface="標楷體" panose="03000509000000000000" pitchFamily="65" charset="-120"/>
            </a:endParaRPr>
          </a:p>
        </p:txBody>
      </p:sp>
      <p:pic>
        <p:nvPicPr>
          <p:cNvPr id="127" name="图片 3">
            <a:extLst>
              <a:ext uri="{FF2B5EF4-FFF2-40B4-BE49-F238E27FC236}">
                <a16:creationId xmlns:a16="http://schemas.microsoft.com/office/drawing/2014/main" id="{3F907494-89A6-49BA-8EF6-D23BAE48BBA2}"/>
              </a:ext>
            </a:extLst>
          </p:cNvPr>
          <p:cNvPicPr>
            <a:picLocks noChangeAspect="1"/>
          </p:cNvPicPr>
          <p:nvPr/>
        </p:nvPicPr>
        <p:blipFill>
          <a:blip r:embed="rId6" cstate="print">
            <a:duotone>
              <a:schemeClr val="bg2">
                <a:shade val="45000"/>
                <a:satMod val="135000"/>
              </a:schemeClr>
              <a:prstClr val="white"/>
            </a:duotone>
            <a:extLst>
              <a:ext uri="{BEBA8EAE-BF5A-486C-A8C5-ECC9F3942E4B}">
                <a14:imgProps xmlns:a14="http://schemas.microsoft.com/office/drawing/2010/main">
                  <a14:imgLayer r:embed="rId7">
                    <a14:imgEffect>
                      <a14:colorTemperature colorTemp="8800"/>
                    </a14:imgEffect>
                    <a14:imgEffect>
                      <a14:saturation sat="66000"/>
                    </a14:imgEffect>
                  </a14:imgLayer>
                </a14:imgProps>
              </a:ext>
              <a:ext uri="{28A0092B-C50C-407E-A947-70E740481C1C}">
                <a14:useLocalDpi xmlns:a14="http://schemas.microsoft.com/office/drawing/2010/main" val="0"/>
              </a:ext>
            </a:extLst>
          </a:blip>
          <a:stretch>
            <a:fillRect/>
          </a:stretch>
        </p:blipFill>
        <p:spPr>
          <a:xfrm rot="3151080">
            <a:off x="5615300" y="-328529"/>
            <a:ext cx="4726814" cy="3460421"/>
          </a:xfrm>
          <a:prstGeom prst="rect">
            <a:avLst/>
          </a:prstGeom>
        </p:spPr>
      </p:pic>
      <p:sp>
        <p:nvSpPr>
          <p:cNvPr id="12" name="橢圓 16">
            <a:extLst>
              <a:ext uri="{FF2B5EF4-FFF2-40B4-BE49-F238E27FC236}">
                <a16:creationId xmlns:a16="http://schemas.microsoft.com/office/drawing/2014/main" id="{DF41A064-551D-4894-915F-252BB81E564C}"/>
              </a:ext>
            </a:extLst>
          </p:cNvPr>
          <p:cNvSpPr/>
          <p:nvPr/>
        </p:nvSpPr>
        <p:spPr>
          <a:xfrm>
            <a:off x="8300006" y="4567587"/>
            <a:ext cx="792088" cy="62753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dirty="0">
                <a:ln w="0"/>
                <a:solidFill>
                  <a:schemeClr val="tx2">
                    <a:lumMod val="50000"/>
                  </a:schemeClr>
                </a:solidFill>
                <a:effectLst>
                  <a:outerShdw blurRad="38100" dist="19050" dir="2700000" algn="tl" rotWithShape="0">
                    <a:schemeClr val="dk1">
                      <a:alpha val="40000"/>
                    </a:schemeClr>
                  </a:outerShdw>
                </a:effectLst>
                <a:latin typeface="Segoe Print" panose="02000600000000000000" pitchFamily="2" charset="0"/>
                <a:ea typeface="標楷體" panose="03000509000000000000" pitchFamily="65" charset="-120"/>
              </a:rPr>
              <a:t>46</a:t>
            </a:r>
            <a:endParaRPr lang="zh-TW" altLang="en-US" sz="2000" dirty="0">
              <a:ln w="0"/>
              <a:solidFill>
                <a:schemeClr val="tx2">
                  <a:lumMod val="50000"/>
                </a:schemeClr>
              </a:solidFill>
              <a:effectLst>
                <a:outerShdw blurRad="38100" dist="19050" dir="2700000" algn="tl" rotWithShape="0">
                  <a:schemeClr val="dk1">
                    <a:alpha val="40000"/>
                  </a:schemeClr>
                </a:outerShdw>
              </a:effectLst>
              <a:latin typeface="Segoe Print" panose="02000600000000000000" pitchFamily="2" charset="0"/>
              <a:ea typeface="標楷體" panose="03000509000000000000" pitchFamily="65" charset="-120"/>
            </a:endParaRPr>
          </a:p>
        </p:txBody>
      </p:sp>
      <p:sp>
        <p:nvSpPr>
          <p:cNvPr id="13" name="箭號: 向右 12">
            <a:extLst>
              <a:ext uri="{FF2B5EF4-FFF2-40B4-BE49-F238E27FC236}">
                <a16:creationId xmlns:a16="http://schemas.microsoft.com/office/drawing/2014/main" id="{310B9DF6-9DDA-46EB-93E5-BE3A46205831}"/>
              </a:ext>
            </a:extLst>
          </p:cNvPr>
          <p:cNvSpPr/>
          <p:nvPr/>
        </p:nvSpPr>
        <p:spPr>
          <a:xfrm>
            <a:off x="4377443" y="3450063"/>
            <a:ext cx="1539109" cy="847293"/>
          </a:xfrm>
          <a:prstGeom prst="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dirty="0"/>
              <a:t>45</a:t>
            </a:r>
            <a:r>
              <a:rPr lang="zh-TW" altLang="en-US" dirty="0"/>
              <a:t>度</a:t>
            </a:r>
          </a:p>
        </p:txBody>
      </p:sp>
      <p:sp>
        <p:nvSpPr>
          <p:cNvPr id="14" name="箭號: 向右 13">
            <a:extLst>
              <a:ext uri="{FF2B5EF4-FFF2-40B4-BE49-F238E27FC236}">
                <a16:creationId xmlns:a16="http://schemas.microsoft.com/office/drawing/2014/main" id="{59246BED-70B5-4C8B-9FD9-14C81C1F2C8C}"/>
              </a:ext>
            </a:extLst>
          </p:cNvPr>
          <p:cNvSpPr/>
          <p:nvPr/>
        </p:nvSpPr>
        <p:spPr>
          <a:xfrm flipH="1">
            <a:off x="3244983" y="1331535"/>
            <a:ext cx="1532016" cy="847293"/>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TW" dirty="0"/>
              <a:t>30</a:t>
            </a:r>
            <a:r>
              <a:rPr lang="zh-TW" altLang="en-US" dirty="0"/>
              <a:t>度</a:t>
            </a:r>
          </a:p>
        </p:txBody>
      </p:sp>
      <p:pic>
        <p:nvPicPr>
          <p:cNvPr id="4" name="圖片 3">
            <a:extLst>
              <a:ext uri="{FF2B5EF4-FFF2-40B4-BE49-F238E27FC236}">
                <a16:creationId xmlns:a16="http://schemas.microsoft.com/office/drawing/2014/main" id="{219540A4-5CF3-4629-B5BE-A72052094143}"/>
              </a:ext>
            </a:extLst>
          </p:cNvPr>
          <p:cNvPicPr>
            <a:picLocks noChangeAspect="1"/>
          </p:cNvPicPr>
          <p:nvPr/>
        </p:nvPicPr>
        <p:blipFill>
          <a:blip r:embed="rId8"/>
          <a:stretch>
            <a:fillRect/>
          </a:stretch>
        </p:blipFill>
        <p:spPr>
          <a:xfrm>
            <a:off x="1218872" y="907593"/>
            <a:ext cx="1867161" cy="3982006"/>
          </a:xfrm>
          <a:prstGeom prst="rect">
            <a:avLst/>
          </a:prstGeom>
        </p:spPr>
      </p:pic>
      <p:pic>
        <p:nvPicPr>
          <p:cNvPr id="7" name="圖片 6">
            <a:extLst>
              <a:ext uri="{FF2B5EF4-FFF2-40B4-BE49-F238E27FC236}">
                <a16:creationId xmlns:a16="http://schemas.microsoft.com/office/drawing/2014/main" id="{3E433F72-E434-43BF-A456-85577B7A5A36}"/>
              </a:ext>
            </a:extLst>
          </p:cNvPr>
          <p:cNvPicPr>
            <a:picLocks noChangeAspect="1"/>
          </p:cNvPicPr>
          <p:nvPr/>
        </p:nvPicPr>
        <p:blipFill>
          <a:blip r:embed="rId9"/>
          <a:stretch>
            <a:fillRect/>
          </a:stretch>
        </p:blipFill>
        <p:spPr>
          <a:xfrm>
            <a:off x="6224001" y="846144"/>
            <a:ext cx="1867161" cy="4029637"/>
          </a:xfrm>
          <a:prstGeom prst="rect">
            <a:avLst/>
          </a:prstGeom>
        </p:spPr>
      </p:pic>
    </p:spTree>
    <p:extLst>
      <p:ext uri="{BB962C8B-B14F-4D97-AF65-F5344CB8AC3E}">
        <p14:creationId xmlns:p14="http://schemas.microsoft.com/office/powerpoint/2010/main" val="1612032717"/>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048697"/>
                                        </p:tgtEl>
                                        <p:attrNameLst>
                                          <p:attrName>style.visibility</p:attrName>
                                        </p:attrNameLst>
                                      </p:cBhvr>
                                      <p:to>
                                        <p:strVal val="visible"/>
                                      </p:to>
                                    </p:set>
                                    <p:anim calcmode="lin" valueType="num">
                                      <p:cBhvr additive="base">
                                        <p:cTn id="7" dur="100" fill="hold"/>
                                        <p:tgtEl>
                                          <p:spTgt spid="1048697"/>
                                        </p:tgtEl>
                                        <p:attrNameLst>
                                          <p:attrName>ppt_x</p:attrName>
                                        </p:attrNameLst>
                                      </p:cBhvr>
                                      <p:tavLst>
                                        <p:tav tm="0">
                                          <p:val>
                                            <p:strVal val="0-#ppt_w/2"/>
                                          </p:val>
                                        </p:tav>
                                        <p:tav tm="100000">
                                          <p:val>
                                            <p:strVal val="#ppt_x"/>
                                          </p:val>
                                        </p:tav>
                                      </p:tavLst>
                                    </p:anim>
                                    <p:anim calcmode="lin" valueType="num">
                                      <p:cBhvr additive="base">
                                        <p:cTn id="8" dur="100" fill="hold"/>
                                        <p:tgtEl>
                                          <p:spTgt spid="1048697"/>
                                        </p:tgtEl>
                                        <p:attrNameLst>
                                          <p:attrName>ppt_y</p:attrName>
                                        </p:attrNameLst>
                                      </p:cBhvr>
                                      <p:tavLst>
                                        <p:tav tm="0">
                                          <p:val>
                                            <p:strVal val="#ppt_y"/>
                                          </p:val>
                                        </p:tav>
                                        <p:tav tm="100000">
                                          <p:val>
                                            <p:strVal val="#ppt_y"/>
                                          </p:val>
                                        </p:tav>
                                      </p:tavLst>
                                    </p:anim>
                                  </p:childTnLst>
                                </p:cTn>
                              </p:par>
                            </p:childTnLst>
                          </p:cTn>
                        </p:par>
                        <p:par>
                          <p:cTn id="9" fill="hold">
                            <p:stCondLst>
                              <p:cond delay="100"/>
                            </p:stCondLst>
                            <p:childTnLst>
                              <p:par>
                                <p:cTn id="10" presetID="2" presetClass="entr" presetSubtype="8" fill="hold" grpId="0" nodeType="afterEffect">
                                  <p:stCondLst>
                                    <p:cond delay="0"/>
                                  </p:stCondLst>
                                  <p:childTnLst>
                                    <p:set>
                                      <p:cBhvr>
                                        <p:cTn id="11" dur="1" fill="hold">
                                          <p:stCondLst>
                                            <p:cond delay="0"/>
                                          </p:stCondLst>
                                        </p:cTn>
                                        <p:tgtEl>
                                          <p:spTgt spid="1048698"/>
                                        </p:tgtEl>
                                        <p:attrNameLst>
                                          <p:attrName>style.visibility</p:attrName>
                                        </p:attrNameLst>
                                      </p:cBhvr>
                                      <p:to>
                                        <p:strVal val="visible"/>
                                      </p:to>
                                    </p:set>
                                    <p:anim calcmode="lin" valueType="num">
                                      <p:cBhvr additive="base">
                                        <p:cTn id="12" dur="100" fill="hold"/>
                                        <p:tgtEl>
                                          <p:spTgt spid="1048698"/>
                                        </p:tgtEl>
                                        <p:attrNameLst>
                                          <p:attrName>ppt_x</p:attrName>
                                        </p:attrNameLst>
                                      </p:cBhvr>
                                      <p:tavLst>
                                        <p:tav tm="0">
                                          <p:val>
                                            <p:strVal val="0-#ppt_w/2"/>
                                          </p:val>
                                        </p:tav>
                                        <p:tav tm="100000">
                                          <p:val>
                                            <p:strVal val="#ppt_x"/>
                                          </p:val>
                                        </p:tav>
                                      </p:tavLst>
                                    </p:anim>
                                    <p:anim calcmode="lin" valueType="num">
                                      <p:cBhvr additive="base">
                                        <p:cTn id="13" dur="100" fill="hold"/>
                                        <p:tgtEl>
                                          <p:spTgt spid="1048698"/>
                                        </p:tgtEl>
                                        <p:attrNameLst>
                                          <p:attrName>ppt_y</p:attrName>
                                        </p:attrNameLst>
                                      </p:cBhvr>
                                      <p:tavLst>
                                        <p:tav tm="0">
                                          <p:val>
                                            <p:strVal val="#ppt_y"/>
                                          </p:val>
                                        </p:tav>
                                        <p:tav tm="100000">
                                          <p:val>
                                            <p:strVal val="#ppt_y"/>
                                          </p:val>
                                        </p:tav>
                                      </p:tavLst>
                                    </p:anim>
                                  </p:childTnLst>
                                </p:cTn>
                              </p:par>
                            </p:childTnLst>
                          </p:cTn>
                        </p:par>
                        <p:par>
                          <p:cTn id="14" fill="hold">
                            <p:stCondLst>
                              <p:cond delay="200"/>
                            </p:stCondLst>
                            <p:childTnLst>
                              <p:par>
                                <p:cTn id="15" presetID="2" presetClass="entr" presetSubtype="8" fill="hold" grpId="0" nodeType="afterEffect">
                                  <p:stCondLst>
                                    <p:cond delay="0"/>
                                  </p:stCondLst>
                                  <p:childTnLst>
                                    <p:set>
                                      <p:cBhvr>
                                        <p:cTn id="16" dur="1" fill="hold">
                                          <p:stCondLst>
                                            <p:cond delay="0"/>
                                          </p:stCondLst>
                                        </p:cTn>
                                        <p:tgtEl>
                                          <p:spTgt spid="1048699"/>
                                        </p:tgtEl>
                                        <p:attrNameLst>
                                          <p:attrName>style.visibility</p:attrName>
                                        </p:attrNameLst>
                                      </p:cBhvr>
                                      <p:to>
                                        <p:strVal val="visible"/>
                                      </p:to>
                                    </p:set>
                                    <p:anim calcmode="lin" valueType="num">
                                      <p:cBhvr additive="base">
                                        <p:cTn id="17" dur="100" fill="hold"/>
                                        <p:tgtEl>
                                          <p:spTgt spid="1048699"/>
                                        </p:tgtEl>
                                        <p:attrNameLst>
                                          <p:attrName>ppt_x</p:attrName>
                                        </p:attrNameLst>
                                      </p:cBhvr>
                                      <p:tavLst>
                                        <p:tav tm="0">
                                          <p:val>
                                            <p:strVal val="0-#ppt_w/2"/>
                                          </p:val>
                                        </p:tav>
                                        <p:tav tm="100000">
                                          <p:val>
                                            <p:strVal val="#ppt_x"/>
                                          </p:val>
                                        </p:tav>
                                      </p:tavLst>
                                    </p:anim>
                                    <p:anim calcmode="lin" valueType="num">
                                      <p:cBhvr additive="base">
                                        <p:cTn id="18" dur="100" fill="hold"/>
                                        <p:tgtEl>
                                          <p:spTgt spid="1048699"/>
                                        </p:tgtEl>
                                        <p:attrNameLst>
                                          <p:attrName>ppt_y</p:attrName>
                                        </p:attrNameLst>
                                      </p:cBhvr>
                                      <p:tavLst>
                                        <p:tav tm="0">
                                          <p:val>
                                            <p:strVal val="#ppt_y"/>
                                          </p:val>
                                        </p:tav>
                                        <p:tav tm="100000">
                                          <p:val>
                                            <p:strVal val="#ppt_y"/>
                                          </p:val>
                                        </p:tav>
                                      </p:tavLst>
                                    </p:anim>
                                  </p:childTnLst>
                                </p:cTn>
                              </p:par>
                            </p:childTnLst>
                          </p:cTn>
                        </p:par>
                        <p:par>
                          <p:cTn id="19" fill="hold">
                            <p:stCondLst>
                              <p:cond delay="300"/>
                            </p:stCondLst>
                            <p:childTnLst>
                              <p:par>
                                <p:cTn id="20" presetID="2" presetClass="entr" presetSubtype="8" fill="hold" grpId="0" nodeType="afterEffect">
                                  <p:stCondLst>
                                    <p:cond delay="0"/>
                                  </p:stCondLst>
                                  <p:childTnLst>
                                    <p:set>
                                      <p:cBhvr>
                                        <p:cTn id="21" dur="1" fill="hold">
                                          <p:stCondLst>
                                            <p:cond delay="0"/>
                                          </p:stCondLst>
                                        </p:cTn>
                                        <p:tgtEl>
                                          <p:spTgt spid="1048700"/>
                                        </p:tgtEl>
                                        <p:attrNameLst>
                                          <p:attrName>style.visibility</p:attrName>
                                        </p:attrNameLst>
                                      </p:cBhvr>
                                      <p:to>
                                        <p:strVal val="visible"/>
                                      </p:to>
                                    </p:set>
                                    <p:anim calcmode="lin" valueType="num">
                                      <p:cBhvr additive="base">
                                        <p:cTn id="22" dur="100" fill="hold"/>
                                        <p:tgtEl>
                                          <p:spTgt spid="1048700"/>
                                        </p:tgtEl>
                                        <p:attrNameLst>
                                          <p:attrName>ppt_x</p:attrName>
                                        </p:attrNameLst>
                                      </p:cBhvr>
                                      <p:tavLst>
                                        <p:tav tm="0">
                                          <p:val>
                                            <p:strVal val="0-#ppt_w/2"/>
                                          </p:val>
                                        </p:tav>
                                        <p:tav tm="100000">
                                          <p:val>
                                            <p:strVal val="#ppt_x"/>
                                          </p:val>
                                        </p:tav>
                                      </p:tavLst>
                                    </p:anim>
                                    <p:anim calcmode="lin" valueType="num">
                                      <p:cBhvr additive="base">
                                        <p:cTn id="23" dur="100" fill="hold"/>
                                        <p:tgtEl>
                                          <p:spTgt spid="1048700"/>
                                        </p:tgtEl>
                                        <p:attrNameLst>
                                          <p:attrName>ppt_y</p:attrName>
                                        </p:attrNameLst>
                                      </p:cBhvr>
                                      <p:tavLst>
                                        <p:tav tm="0">
                                          <p:val>
                                            <p:strVal val="#ppt_y"/>
                                          </p:val>
                                        </p:tav>
                                        <p:tav tm="100000">
                                          <p:val>
                                            <p:strVal val="#ppt_y"/>
                                          </p:val>
                                        </p:tav>
                                      </p:tavLst>
                                    </p:anim>
                                  </p:childTnLst>
                                </p:cTn>
                              </p:par>
                            </p:childTnLst>
                          </p:cTn>
                        </p:par>
                        <p:par>
                          <p:cTn id="24" fill="hold">
                            <p:stCondLst>
                              <p:cond delay="400"/>
                            </p:stCondLst>
                            <p:childTnLst>
                              <p:par>
                                <p:cTn id="25" presetID="2" presetClass="entr" presetSubtype="8" fill="hold" grpId="0" nodeType="afterEffect">
                                  <p:stCondLst>
                                    <p:cond delay="0"/>
                                  </p:stCondLst>
                                  <p:childTnLst>
                                    <p:set>
                                      <p:cBhvr>
                                        <p:cTn id="26" dur="1" fill="hold">
                                          <p:stCondLst>
                                            <p:cond delay="0"/>
                                          </p:stCondLst>
                                        </p:cTn>
                                        <p:tgtEl>
                                          <p:spTgt spid="1048701"/>
                                        </p:tgtEl>
                                        <p:attrNameLst>
                                          <p:attrName>style.visibility</p:attrName>
                                        </p:attrNameLst>
                                      </p:cBhvr>
                                      <p:to>
                                        <p:strVal val="visible"/>
                                      </p:to>
                                    </p:set>
                                    <p:anim calcmode="lin" valueType="num">
                                      <p:cBhvr additive="base">
                                        <p:cTn id="27" dur="100" fill="hold"/>
                                        <p:tgtEl>
                                          <p:spTgt spid="1048701"/>
                                        </p:tgtEl>
                                        <p:attrNameLst>
                                          <p:attrName>ppt_x</p:attrName>
                                        </p:attrNameLst>
                                      </p:cBhvr>
                                      <p:tavLst>
                                        <p:tav tm="0">
                                          <p:val>
                                            <p:strVal val="0-#ppt_w/2"/>
                                          </p:val>
                                        </p:tav>
                                        <p:tav tm="100000">
                                          <p:val>
                                            <p:strVal val="#ppt_x"/>
                                          </p:val>
                                        </p:tav>
                                      </p:tavLst>
                                    </p:anim>
                                    <p:anim calcmode="lin" valueType="num">
                                      <p:cBhvr additive="base">
                                        <p:cTn id="28" dur="100" fill="hold"/>
                                        <p:tgtEl>
                                          <p:spTgt spid="1048701"/>
                                        </p:tgtEl>
                                        <p:attrNameLst>
                                          <p:attrName>ppt_y</p:attrName>
                                        </p:attrNameLst>
                                      </p:cBhvr>
                                      <p:tavLst>
                                        <p:tav tm="0">
                                          <p:val>
                                            <p:strVal val="#ppt_y"/>
                                          </p:val>
                                        </p:tav>
                                        <p:tav tm="100000">
                                          <p:val>
                                            <p:strVal val="#ppt_y"/>
                                          </p:val>
                                        </p:tav>
                                      </p:tavLst>
                                    </p:anim>
                                  </p:childTnLst>
                                </p:cTn>
                              </p:par>
                            </p:childTnLst>
                          </p:cTn>
                        </p:par>
                        <p:par>
                          <p:cTn id="29" fill="hold">
                            <p:stCondLst>
                              <p:cond delay="500"/>
                            </p:stCondLst>
                            <p:childTnLst>
                              <p:par>
                                <p:cTn id="30" presetID="22" presetClass="entr" presetSubtype="2" fill="hold" nodeType="afterEffect">
                                  <p:stCondLst>
                                    <p:cond delay="0"/>
                                  </p:stCondLst>
                                  <p:childTnLst>
                                    <p:set>
                                      <p:cBhvr>
                                        <p:cTn id="31" dur="1" fill="hold">
                                          <p:stCondLst>
                                            <p:cond delay="0"/>
                                          </p:stCondLst>
                                        </p:cTn>
                                        <p:tgtEl>
                                          <p:spTgt spid="3145743"/>
                                        </p:tgtEl>
                                        <p:attrNameLst>
                                          <p:attrName>style.visibility</p:attrName>
                                        </p:attrNameLst>
                                      </p:cBhvr>
                                      <p:to>
                                        <p:strVal val="visible"/>
                                      </p:to>
                                    </p:set>
                                    <p:animEffect transition="in" filter="wipe(right)">
                                      <p:cBhvr>
                                        <p:cTn id="32" dur="300"/>
                                        <p:tgtEl>
                                          <p:spTgt spid="3145743"/>
                                        </p:tgtEl>
                                      </p:cBhvr>
                                    </p:animEffect>
                                  </p:childTnLst>
                                </p:cTn>
                              </p:par>
                            </p:childTnLst>
                          </p:cTn>
                        </p:par>
                        <p:par>
                          <p:cTn id="33" fill="hold">
                            <p:stCondLst>
                              <p:cond delay="800"/>
                            </p:stCondLst>
                            <p:childTnLst>
                              <p:par>
                                <p:cTn id="34" presetID="12" presetClass="entr" presetSubtype="4" fill="hold" grpId="0" nodeType="afterEffect">
                                  <p:stCondLst>
                                    <p:cond delay="0"/>
                                  </p:stCondLst>
                                  <p:childTnLst>
                                    <p:set>
                                      <p:cBhvr>
                                        <p:cTn id="35" dur="1" fill="hold">
                                          <p:stCondLst>
                                            <p:cond delay="0"/>
                                          </p:stCondLst>
                                        </p:cTn>
                                        <p:tgtEl>
                                          <p:spTgt spid="1048711"/>
                                        </p:tgtEl>
                                        <p:attrNameLst>
                                          <p:attrName>style.visibility</p:attrName>
                                        </p:attrNameLst>
                                      </p:cBhvr>
                                      <p:to>
                                        <p:strVal val="visible"/>
                                      </p:to>
                                    </p:set>
                                    <p:anim calcmode="lin" valueType="num">
                                      <p:cBhvr additive="base">
                                        <p:cTn id="36" dur="300"/>
                                        <p:tgtEl>
                                          <p:spTgt spid="1048711"/>
                                        </p:tgtEl>
                                        <p:attrNameLst>
                                          <p:attrName>ppt_y</p:attrName>
                                        </p:attrNameLst>
                                      </p:cBhvr>
                                      <p:tavLst>
                                        <p:tav tm="0">
                                          <p:val>
                                            <p:strVal val="#ppt_y+#ppt_h*1.125000"/>
                                          </p:val>
                                        </p:tav>
                                        <p:tav tm="100000">
                                          <p:val>
                                            <p:strVal val="#ppt_y"/>
                                          </p:val>
                                        </p:tav>
                                      </p:tavLst>
                                    </p:anim>
                                    <p:animEffect transition="in" filter="wipe(up)">
                                      <p:cBhvr>
                                        <p:cTn id="37" dur="300"/>
                                        <p:tgtEl>
                                          <p:spTgt spid="1048711"/>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fade">
                                      <p:cBhvr>
                                        <p:cTn id="40" dur="500"/>
                                        <p:tgtEl>
                                          <p:spTgt spid="14"/>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3"/>
                                        </p:tgtEl>
                                        <p:attrNameLst>
                                          <p:attrName>style.visibility</p:attrName>
                                        </p:attrNameLst>
                                      </p:cBhvr>
                                      <p:to>
                                        <p:strVal val="visible"/>
                                      </p:to>
                                    </p:set>
                                    <p:animEffect transition="in" filter="fade">
                                      <p:cBhvr>
                                        <p:cTn id="4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97" grpId="0" animBg="1"/>
      <p:bldP spid="1048698" grpId="0" animBg="1"/>
      <p:bldP spid="1048699" grpId="0" animBg="1"/>
      <p:bldP spid="1048700" grpId="0" animBg="1"/>
      <p:bldP spid="1048701" grpId="0" animBg="1"/>
      <p:bldP spid="1048711" grpId="0"/>
      <p:bldP spid="13" grpId="0" animBg="1"/>
      <p:bldP spid="14"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0">
          <a:blip r:embed="rId3">
            <a:alphaModFix amt="64000"/>
            <a:lum/>
          </a:blip>
          <a:srcRect/>
          <a:stretch>
            <a:fillRect l="-10000" r="-10000"/>
          </a:stretch>
        </a:blipFill>
        <a:effectLst/>
      </p:bgPr>
    </p:bg>
    <p:spTree>
      <p:nvGrpSpPr>
        <p:cNvPr id="1" name=""/>
        <p:cNvGrpSpPr/>
        <p:nvPr/>
      </p:nvGrpSpPr>
      <p:grpSpPr>
        <a:xfrm>
          <a:off x="0" y="0"/>
          <a:ext cx="0" cy="0"/>
          <a:chOff x="0" y="0"/>
          <a:chExt cx="0" cy="0"/>
        </a:xfrm>
      </p:grpSpPr>
      <p:pic>
        <p:nvPicPr>
          <p:cNvPr id="126" name="图片 3">
            <a:extLst>
              <a:ext uri="{FF2B5EF4-FFF2-40B4-BE49-F238E27FC236}">
                <a16:creationId xmlns:a16="http://schemas.microsoft.com/office/drawing/2014/main" id="{C22D9BB4-E170-473F-9FF1-86B46C3C2525}"/>
              </a:ext>
            </a:extLst>
          </p:cNvPr>
          <p:cNvPicPr>
            <a:picLocks noChangeAspect="1"/>
          </p:cNvPicPr>
          <p:nvPr/>
        </p:nvPicPr>
        <p:blipFill>
          <a:blip r:embed="rId4" cstate="print">
            <a:duotone>
              <a:schemeClr val="bg2">
                <a:shade val="45000"/>
                <a:satMod val="135000"/>
              </a:schemeClr>
              <a:prstClr val="white"/>
            </a:duotone>
            <a:extLst>
              <a:ext uri="{BEBA8EAE-BF5A-486C-A8C5-ECC9F3942E4B}">
                <a14:imgProps xmlns:a14="http://schemas.microsoft.com/office/drawing/2010/main">
                  <a14:imgLayer r:embed="rId5">
                    <a14:imgEffect>
                      <a14:colorTemperature colorTemp="8800"/>
                    </a14:imgEffect>
                    <a14:imgEffect>
                      <a14:saturation sat="66000"/>
                    </a14:imgEffect>
                  </a14:imgLayer>
                </a14:imgProps>
              </a:ext>
              <a:ext uri="{28A0092B-C50C-407E-A947-70E740481C1C}">
                <a14:useLocalDpi xmlns:a14="http://schemas.microsoft.com/office/drawing/2010/main" val="0"/>
              </a:ext>
            </a:extLst>
          </a:blip>
          <a:stretch>
            <a:fillRect/>
          </a:stretch>
        </p:blipFill>
        <p:spPr>
          <a:xfrm rot="5400000">
            <a:off x="-2706632" y="3777353"/>
            <a:ext cx="6204335" cy="4542089"/>
          </a:xfrm>
          <a:prstGeom prst="rect">
            <a:avLst/>
          </a:prstGeom>
        </p:spPr>
      </p:pic>
      <p:sp>
        <p:nvSpPr>
          <p:cNvPr id="1048697" name="矩形 1"/>
          <p:cNvSpPr/>
          <p:nvPr/>
        </p:nvSpPr>
        <p:spPr>
          <a:xfrm>
            <a:off x="0" y="457200"/>
            <a:ext cx="144463" cy="144463"/>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pPr>
            <a:endParaRPr lang="zh-CN" altLang="en-US">
              <a:solidFill>
                <a:prstClr val="white"/>
              </a:solidFill>
            </a:endParaRPr>
          </a:p>
        </p:txBody>
      </p:sp>
      <p:sp>
        <p:nvSpPr>
          <p:cNvPr id="1048698" name="矩形 2"/>
          <p:cNvSpPr/>
          <p:nvPr/>
        </p:nvSpPr>
        <p:spPr>
          <a:xfrm>
            <a:off x="198438" y="457200"/>
            <a:ext cx="144462" cy="14446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pPr>
            <a:endParaRPr lang="zh-CN" altLang="en-US">
              <a:solidFill>
                <a:prstClr val="white"/>
              </a:solidFill>
            </a:endParaRPr>
          </a:p>
        </p:txBody>
      </p:sp>
      <p:sp>
        <p:nvSpPr>
          <p:cNvPr id="1048699" name="矩形 3"/>
          <p:cNvSpPr/>
          <p:nvPr/>
        </p:nvSpPr>
        <p:spPr>
          <a:xfrm>
            <a:off x="396875" y="457200"/>
            <a:ext cx="142875" cy="14446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pPr>
            <a:endParaRPr lang="zh-CN" altLang="en-US">
              <a:solidFill>
                <a:prstClr val="white"/>
              </a:solidFill>
            </a:endParaRPr>
          </a:p>
        </p:txBody>
      </p:sp>
      <p:sp>
        <p:nvSpPr>
          <p:cNvPr id="1048700" name="矩形 4"/>
          <p:cNvSpPr/>
          <p:nvPr/>
        </p:nvSpPr>
        <p:spPr>
          <a:xfrm>
            <a:off x="593725" y="457200"/>
            <a:ext cx="144463" cy="14446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pPr>
            <a:endParaRPr lang="zh-CN" altLang="en-US">
              <a:solidFill>
                <a:prstClr val="white"/>
              </a:solidFill>
            </a:endParaRPr>
          </a:p>
        </p:txBody>
      </p:sp>
      <p:sp>
        <p:nvSpPr>
          <p:cNvPr id="1048701" name="矩形 5"/>
          <p:cNvSpPr/>
          <p:nvPr/>
        </p:nvSpPr>
        <p:spPr>
          <a:xfrm>
            <a:off x="792163" y="457200"/>
            <a:ext cx="144462" cy="14446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pPr>
            <a:endParaRPr lang="zh-CN" altLang="en-US">
              <a:solidFill>
                <a:prstClr val="white"/>
              </a:solidFill>
            </a:endParaRPr>
          </a:p>
        </p:txBody>
      </p:sp>
      <p:cxnSp>
        <p:nvCxnSpPr>
          <p:cNvPr id="3145743" name="直接连接符 51"/>
          <p:cNvCxnSpPr>
            <a:cxnSpLocks/>
          </p:cNvCxnSpPr>
          <p:nvPr/>
        </p:nvCxnSpPr>
        <p:spPr>
          <a:xfrm flipH="1">
            <a:off x="3851275" y="530225"/>
            <a:ext cx="4986338" cy="0"/>
          </a:xfrm>
          <a:prstGeom prst="line">
            <a:avLst/>
          </a:prstGeom>
          <a:ln>
            <a:solidFill>
              <a:schemeClr val="tx2"/>
            </a:solidFill>
            <a:prstDash val="dashDot"/>
            <a:headEnd type="none" w="sm" len="sm"/>
            <a:tailEnd type="oval" w="sm" len="sm"/>
          </a:ln>
        </p:spPr>
        <p:style>
          <a:lnRef idx="1">
            <a:schemeClr val="accent1"/>
          </a:lnRef>
          <a:fillRef idx="0">
            <a:schemeClr val="accent1"/>
          </a:fillRef>
          <a:effectRef idx="0">
            <a:schemeClr val="accent1"/>
          </a:effectRef>
          <a:fontRef idx="minor">
            <a:schemeClr val="tx1"/>
          </a:fontRef>
        </p:style>
      </p:cxnSp>
      <p:sp>
        <p:nvSpPr>
          <p:cNvPr id="1048711" name="TextBox 49"/>
          <p:cNvSpPr txBox="1">
            <a:spLocks noChangeArrowheads="1"/>
          </p:cNvSpPr>
          <p:nvPr/>
        </p:nvSpPr>
        <p:spPr bwMode="auto">
          <a:xfrm>
            <a:off x="1039073" y="186750"/>
            <a:ext cx="2812201" cy="707886"/>
          </a:xfrm>
          <a:prstGeom prst="rect">
            <a:avLst/>
          </a:prstGeom>
          <a:noFill/>
          <a:ln>
            <a:noFill/>
          </a:ln>
        </p:spPr>
        <p:txBody>
          <a:bodyPr wrap="square">
            <a:spAutoFit/>
          </a:bodyPr>
          <a:lstStyle/>
          <a:p>
            <a:pPr algn="dist"/>
            <a:r>
              <a:rPr lang="en-US" altLang="zh-TW" sz="4000" b="1" dirty="0">
                <a:solidFill>
                  <a:schemeClr val="tx2">
                    <a:lumMod val="50000"/>
                  </a:schemeClr>
                </a:solidFill>
                <a:latin typeface="標楷體" panose="03000509000000000000" pitchFamily="65" charset="-120"/>
                <a:ea typeface="標楷體" panose="03000509000000000000" pitchFamily="65" charset="-120"/>
              </a:rPr>
              <a:t>60</a:t>
            </a:r>
            <a:r>
              <a:rPr lang="zh-TW" altLang="en-US" sz="4000" b="1" dirty="0">
                <a:solidFill>
                  <a:schemeClr val="tx2">
                    <a:lumMod val="50000"/>
                  </a:schemeClr>
                </a:solidFill>
                <a:latin typeface="標楷體" panose="03000509000000000000" pitchFamily="65" charset="-120"/>
                <a:ea typeface="標楷體" panose="03000509000000000000" pitchFamily="65" charset="-120"/>
              </a:rPr>
              <a:t>度、</a:t>
            </a:r>
            <a:r>
              <a:rPr lang="en-US" altLang="zh-TW" sz="4000" b="1" dirty="0">
                <a:solidFill>
                  <a:schemeClr val="tx2">
                    <a:lumMod val="50000"/>
                  </a:schemeClr>
                </a:solidFill>
                <a:latin typeface="標楷體" panose="03000509000000000000" pitchFamily="65" charset="-120"/>
                <a:ea typeface="標楷體" panose="03000509000000000000" pitchFamily="65" charset="-120"/>
              </a:rPr>
              <a:t>75</a:t>
            </a:r>
            <a:r>
              <a:rPr lang="zh-TW" altLang="en-US" sz="4000" b="1" dirty="0">
                <a:solidFill>
                  <a:schemeClr val="tx2">
                    <a:lumMod val="50000"/>
                  </a:schemeClr>
                </a:solidFill>
                <a:latin typeface="標楷體" panose="03000509000000000000" pitchFamily="65" charset="-120"/>
                <a:ea typeface="標楷體" panose="03000509000000000000" pitchFamily="65" charset="-120"/>
              </a:rPr>
              <a:t>度</a:t>
            </a:r>
            <a:endParaRPr lang="zh-CN" altLang="en-US" sz="4000" b="1" dirty="0">
              <a:solidFill>
                <a:schemeClr val="tx2">
                  <a:lumMod val="50000"/>
                </a:schemeClr>
              </a:solidFill>
              <a:latin typeface="標楷體" panose="03000509000000000000" pitchFamily="65" charset="-120"/>
              <a:ea typeface="標楷體" panose="03000509000000000000" pitchFamily="65" charset="-120"/>
            </a:endParaRPr>
          </a:p>
        </p:txBody>
      </p:sp>
      <p:pic>
        <p:nvPicPr>
          <p:cNvPr id="127" name="图片 3">
            <a:extLst>
              <a:ext uri="{FF2B5EF4-FFF2-40B4-BE49-F238E27FC236}">
                <a16:creationId xmlns:a16="http://schemas.microsoft.com/office/drawing/2014/main" id="{3F907494-89A6-49BA-8EF6-D23BAE48BBA2}"/>
              </a:ext>
            </a:extLst>
          </p:cNvPr>
          <p:cNvPicPr>
            <a:picLocks noChangeAspect="1"/>
          </p:cNvPicPr>
          <p:nvPr/>
        </p:nvPicPr>
        <p:blipFill>
          <a:blip r:embed="rId4" cstate="print">
            <a:duotone>
              <a:schemeClr val="bg2">
                <a:shade val="45000"/>
                <a:satMod val="135000"/>
              </a:schemeClr>
              <a:prstClr val="white"/>
            </a:duotone>
            <a:extLst>
              <a:ext uri="{BEBA8EAE-BF5A-486C-A8C5-ECC9F3942E4B}">
                <a14:imgProps xmlns:a14="http://schemas.microsoft.com/office/drawing/2010/main">
                  <a14:imgLayer r:embed="rId5">
                    <a14:imgEffect>
                      <a14:colorTemperature colorTemp="8800"/>
                    </a14:imgEffect>
                    <a14:imgEffect>
                      <a14:saturation sat="66000"/>
                    </a14:imgEffect>
                  </a14:imgLayer>
                </a14:imgProps>
              </a:ext>
              <a:ext uri="{28A0092B-C50C-407E-A947-70E740481C1C}">
                <a14:useLocalDpi xmlns:a14="http://schemas.microsoft.com/office/drawing/2010/main" val="0"/>
              </a:ext>
            </a:extLst>
          </a:blip>
          <a:stretch>
            <a:fillRect/>
          </a:stretch>
        </p:blipFill>
        <p:spPr>
          <a:xfrm rot="3151080">
            <a:off x="5673284" y="-3434207"/>
            <a:ext cx="6204335" cy="4542089"/>
          </a:xfrm>
          <a:prstGeom prst="rect">
            <a:avLst/>
          </a:prstGeom>
        </p:spPr>
      </p:pic>
      <p:sp>
        <p:nvSpPr>
          <p:cNvPr id="12" name="橢圓 16">
            <a:extLst>
              <a:ext uri="{FF2B5EF4-FFF2-40B4-BE49-F238E27FC236}">
                <a16:creationId xmlns:a16="http://schemas.microsoft.com/office/drawing/2014/main" id="{DF41A064-551D-4894-915F-252BB81E564C}"/>
              </a:ext>
            </a:extLst>
          </p:cNvPr>
          <p:cNvSpPr/>
          <p:nvPr/>
        </p:nvSpPr>
        <p:spPr>
          <a:xfrm>
            <a:off x="8300006" y="4567587"/>
            <a:ext cx="792088" cy="62753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dirty="0">
                <a:ln w="0"/>
                <a:solidFill>
                  <a:schemeClr val="tx2">
                    <a:lumMod val="50000"/>
                  </a:schemeClr>
                </a:solidFill>
                <a:effectLst>
                  <a:outerShdw blurRad="38100" dist="19050" dir="2700000" algn="tl" rotWithShape="0">
                    <a:schemeClr val="dk1">
                      <a:alpha val="40000"/>
                    </a:schemeClr>
                  </a:outerShdw>
                </a:effectLst>
                <a:latin typeface="Segoe Print" panose="02000600000000000000" pitchFamily="2" charset="0"/>
                <a:ea typeface="標楷體" panose="03000509000000000000" pitchFamily="65" charset="-120"/>
              </a:rPr>
              <a:t>47</a:t>
            </a:r>
            <a:endParaRPr lang="zh-TW" altLang="en-US" sz="2000" dirty="0">
              <a:ln w="0"/>
              <a:solidFill>
                <a:schemeClr val="tx2">
                  <a:lumMod val="50000"/>
                </a:schemeClr>
              </a:solidFill>
              <a:effectLst>
                <a:outerShdw blurRad="38100" dist="19050" dir="2700000" algn="tl" rotWithShape="0">
                  <a:schemeClr val="dk1">
                    <a:alpha val="40000"/>
                  </a:schemeClr>
                </a:outerShdw>
              </a:effectLst>
              <a:latin typeface="Segoe Print" panose="02000600000000000000" pitchFamily="2" charset="0"/>
              <a:ea typeface="標楷體" panose="03000509000000000000" pitchFamily="65" charset="-120"/>
            </a:endParaRPr>
          </a:p>
        </p:txBody>
      </p:sp>
      <p:sp>
        <p:nvSpPr>
          <p:cNvPr id="26" name="矩形 10">
            <a:extLst>
              <a:ext uri="{FF2B5EF4-FFF2-40B4-BE49-F238E27FC236}">
                <a16:creationId xmlns:a16="http://schemas.microsoft.com/office/drawing/2014/main" id="{D59B71CB-632F-4FDE-9293-422A8E630EA9}"/>
              </a:ext>
            </a:extLst>
          </p:cNvPr>
          <p:cNvSpPr/>
          <p:nvPr/>
        </p:nvSpPr>
        <p:spPr>
          <a:xfrm>
            <a:off x="409341" y="907593"/>
            <a:ext cx="8339123" cy="3843907"/>
          </a:xfrm>
          <a:prstGeom prst="rect">
            <a:avLst/>
          </a:prstGeom>
          <a:solidFill>
            <a:schemeClr val="bg1">
              <a:lumMod val="9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pPr>
            <a:endParaRPr lang="zh-CN" altLang="en-US" dirty="0">
              <a:solidFill>
                <a:prstClr val="white"/>
              </a:solidFill>
            </a:endParaRPr>
          </a:p>
        </p:txBody>
      </p:sp>
      <p:sp>
        <p:nvSpPr>
          <p:cNvPr id="13" name="箭號: 向右 12">
            <a:extLst>
              <a:ext uri="{FF2B5EF4-FFF2-40B4-BE49-F238E27FC236}">
                <a16:creationId xmlns:a16="http://schemas.microsoft.com/office/drawing/2014/main" id="{60E28DDD-43F0-4757-9D73-15A8C12AA636}"/>
              </a:ext>
            </a:extLst>
          </p:cNvPr>
          <p:cNvSpPr/>
          <p:nvPr/>
        </p:nvSpPr>
        <p:spPr>
          <a:xfrm>
            <a:off x="4377443" y="3450063"/>
            <a:ext cx="1539109" cy="847293"/>
          </a:xfrm>
          <a:prstGeom prst="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dirty="0"/>
              <a:t>75</a:t>
            </a:r>
            <a:r>
              <a:rPr lang="zh-TW" altLang="en-US" dirty="0"/>
              <a:t>度</a:t>
            </a:r>
          </a:p>
        </p:txBody>
      </p:sp>
      <p:sp>
        <p:nvSpPr>
          <p:cNvPr id="14" name="箭號: 向右 13">
            <a:extLst>
              <a:ext uri="{FF2B5EF4-FFF2-40B4-BE49-F238E27FC236}">
                <a16:creationId xmlns:a16="http://schemas.microsoft.com/office/drawing/2014/main" id="{6F663075-B410-4FBA-B2A9-ED7352E91D24}"/>
              </a:ext>
            </a:extLst>
          </p:cNvPr>
          <p:cNvSpPr/>
          <p:nvPr/>
        </p:nvSpPr>
        <p:spPr>
          <a:xfrm flipH="1">
            <a:off x="3244983" y="1331535"/>
            <a:ext cx="1532016" cy="847293"/>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TW" dirty="0"/>
              <a:t>60</a:t>
            </a:r>
            <a:r>
              <a:rPr lang="zh-TW" altLang="en-US" dirty="0"/>
              <a:t>度</a:t>
            </a:r>
          </a:p>
        </p:txBody>
      </p:sp>
      <p:pic>
        <p:nvPicPr>
          <p:cNvPr id="4" name="圖片 3">
            <a:extLst>
              <a:ext uri="{FF2B5EF4-FFF2-40B4-BE49-F238E27FC236}">
                <a16:creationId xmlns:a16="http://schemas.microsoft.com/office/drawing/2014/main" id="{9087EB20-DEB9-41AD-AF02-F044685550FA}"/>
              </a:ext>
            </a:extLst>
          </p:cNvPr>
          <p:cNvPicPr>
            <a:picLocks noChangeAspect="1"/>
          </p:cNvPicPr>
          <p:nvPr/>
        </p:nvPicPr>
        <p:blipFill>
          <a:blip r:embed="rId6"/>
          <a:stretch>
            <a:fillRect/>
          </a:stretch>
        </p:blipFill>
        <p:spPr>
          <a:xfrm>
            <a:off x="1088256" y="812797"/>
            <a:ext cx="2076740" cy="4143953"/>
          </a:xfrm>
          <a:prstGeom prst="rect">
            <a:avLst/>
          </a:prstGeom>
        </p:spPr>
      </p:pic>
      <p:pic>
        <p:nvPicPr>
          <p:cNvPr id="7" name="圖片 6">
            <a:extLst>
              <a:ext uri="{FF2B5EF4-FFF2-40B4-BE49-F238E27FC236}">
                <a16:creationId xmlns:a16="http://schemas.microsoft.com/office/drawing/2014/main" id="{982E0614-009B-4F6B-BA6F-83F862608493}"/>
              </a:ext>
            </a:extLst>
          </p:cNvPr>
          <p:cNvPicPr>
            <a:picLocks noChangeAspect="1"/>
          </p:cNvPicPr>
          <p:nvPr/>
        </p:nvPicPr>
        <p:blipFill>
          <a:blip r:embed="rId7"/>
          <a:stretch>
            <a:fillRect/>
          </a:stretch>
        </p:blipFill>
        <p:spPr>
          <a:xfrm>
            <a:off x="6117239" y="674730"/>
            <a:ext cx="2067213" cy="4191585"/>
          </a:xfrm>
          <a:prstGeom prst="rect">
            <a:avLst/>
          </a:prstGeom>
        </p:spPr>
      </p:pic>
    </p:spTree>
    <p:extLst>
      <p:ext uri="{BB962C8B-B14F-4D97-AF65-F5344CB8AC3E}">
        <p14:creationId xmlns:p14="http://schemas.microsoft.com/office/powerpoint/2010/main" val="1476315050"/>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048697"/>
                                        </p:tgtEl>
                                        <p:attrNameLst>
                                          <p:attrName>style.visibility</p:attrName>
                                        </p:attrNameLst>
                                      </p:cBhvr>
                                      <p:to>
                                        <p:strVal val="visible"/>
                                      </p:to>
                                    </p:set>
                                    <p:anim calcmode="lin" valueType="num">
                                      <p:cBhvr additive="base">
                                        <p:cTn id="7" dur="100" fill="hold"/>
                                        <p:tgtEl>
                                          <p:spTgt spid="1048697"/>
                                        </p:tgtEl>
                                        <p:attrNameLst>
                                          <p:attrName>ppt_x</p:attrName>
                                        </p:attrNameLst>
                                      </p:cBhvr>
                                      <p:tavLst>
                                        <p:tav tm="0">
                                          <p:val>
                                            <p:strVal val="0-#ppt_w/2"/>
                                          </p:val>
                                        </p:tav>
                                        <p:tav tm="100000">
                                          <p:val>
                                            <p:strVal val="#ppt_x"/>
                                          </p:val>
                                        </p:tav>
                                      </p:tavLst>
                                    </p:anim>
                                    <p:anim calcmode="lin" valueType="num">
                                      <p:cBhvr additive="base">
                                        <p:cTn id="8" dur="100" fill="hold"/>
                                        <p:tgtEl>
                                          <p:spTgt spid="1048697"/>
                                        </p:tgtEl>
                                        <p:attrNameLst>
                                          <p:attrName>ppt_y</p:attrName>
                                        </p:attrNameLst>
                                      </p:cBhvr>
                                      <p:tavLst>
                                        <p:tav tm="0">
                                          <p:val>
                                            <p:strVal val="#ppt_y"/>
                                          </p:val>
                                        </p:tav>
                                        <p:tav tm="100000">
                                          <p:val>
                                            <p:strVal val="#ppt_y"/>
                                          </p:val>
                                        </p:tav>
                                      </p:tavLst>
                                    </p:anim>
                                  </p:childTnLst>
                                </p:cTn>
                              </p:par>
                            </p:childTnLst>
                          </p:cTn>
                        </p:par>
                        <p:par>
                          <p:cTn id="9" fill="hold">
                            <p:stCondLst>
                              <p:cond delay="100"/>
                            </p:stCondLst>
                            <p:childTnLst>
                              <p:par>
                                <p:cTn id="10" presetID="2" presetClass="entr" presetSubtype="8" fill="hold" grpId="0" nodeType="afterEffect">
                                  <p:stCondLst>
                                    <p:cond delay="0"/>
                                  </p:stCondLst>
                                  <p:childTnLst>
                                    <p:set>
                                      <p:cBhvr>
                                        <p:cTn id="11" dur="1" fill="hold">
                                          <p:stCondLst>
                                            <p:cond delay="0"/>
                                          </p:stCondLst>
                                        </p:cTn>
                                        <p:tgtEl>
                                          <p:spTgt spid="1048698"/>
                                        </p:tgtEl>
                                        <p:attrNameLst>
                                          <p:attrName>style.visibility</p:attrName>
                                        </p:attrNameLst>
                                      </p:cBhvr>
                                      <p:to>
                                        <p:strVal val="visible"/>
                                      </p:to>
                                    </p:set>
                                    <p:anim calcmode="lin" valueType="num">
                                      <p:cBhvr additive="base">
                                        <p:cTn id="12" dur="100" fill="hold"/>
                                        <p:tgtEl>
                                          <p:spTgt spid="1048698"/>
                                        </p:tgtEl>
                                        <p:attrNameLst>
                                          <p:attrName>ppt_x</p:attrName>
                                        </p:attrNameLst>
                                      </p:cBhvr>
                                      <p:tavLst>
                                        <p:tav tm="0">
                                          <p:val>
                                            <p:strVal val="0-#ppt_w/2"/>
                                          </p:val>
                                        </p:tav>
                                        <p:tav tm="100000">
                                          <p:val>
                                            <p:strVal val="#ppt_x"/>
                                          </p:val>
                                        </p:tav>
                                      </p:tavLst>
                                    </p:anim>
                                    <p:anim calcmode="lin" valueType="num">
                                      <p:cBhvr additive="base">
                                        <p:cTn id="13" dur="100" fill="hold"/>
                                        <p:tgtEl>
                                          <p:spTgt spid="1048698"/>
                                        </p:tgtEl>
                                        <p:attrNameLst>
                                          <p:attrName>ppt_y</p:attrName>
                                        </p:attrNameLst>
                                      </p:cBhvr>
                                      <p:tavLst>
                                        <p:tav tm="0">
                                          <p:val>
                                            <p:strVal val="#ppt_y"/>
                                          </p:val>
                                        </p:tav>
                                        <p:tav tm="100000">
                                          <p:val>
                                            <p:strVal val="#ppt_y"/>
                                          </p:val>
                                        </p:tav>
                                      </p:tavLst>
                                    </p:anim>
                                  </p:childTnLst>
                                </p:cTn>
                              </p:par>
                            </p:childTnLst>
                          </p:cTn>
                        </p:par>
                        <p:par>
                          <p:cTn id="14" fill="hold">
                            <p:stCondLst>
                              <p:cond delay="200"/>
                            </p:stCondLst>
                            <p:childTnLst>
                              <p:par>
                                <p:cTn id="15" presetID="2" presetClass="entr" presetSubtype="8" fill="hold" grpId="0" nodeType="afterEffect">
                                  <p:stCondLst>
                                    <p:cond delay="0"/>
                                  </p:stCondLst>
                                  <p:childTnLst>
                                    <p:set>
                                      <p:cBhvr>
                                        <p:cTn id="16" dur="1" fill="hold">
                                          <p:stCondLst>
                                            <p:cond delay="0"/>
                                          </p:stCondLst>
                                        </p:cTn>
                                        <p:tgtEl>
                                          <p:spTgt spid="1048699"/>
                                        </p:tgtEl>
                                        <p:attrNameLst>
                                          <p:attrName>style.visibility</p:attrName>
                                        </p:attrNameLst>
                                      </p:cBhvr>
                                      <p:to>
                                        <p:strVal val="visible"/>
                                      </p:to>
                                    </p:set>
                                    <p:anim calcmode="lin" valueType="num">
                                      <p:cBhvr additive="base">
                                        <p:cTn id="17" dur="100" fill="hold"/>
                                        <p:tgtEl>
                                          <p:spTgt spid="1048699"/>
                                        </p:tgtEl>
                                        <p:attrNameLst>
                                          <p:attrName>ppt_x</p:attrName>
                                        </p:attrNameLst>
                                      </p:cBhvr>
                                      <p:tavLst>
                                        <p:tav tm="0">
                                          <p:val>
                                            <p:strVal val="0-#ppt_w/2"/>
                                          </p:val>
                                        </p:tav>
                                        <p:tav tm="100000">
                                          <p:val>
                                            <p:strVal val="#ppt_x"/>
                                          </p:val>
                                        </p:tav>
                                      </p:tavLst>
                                    </p:anim>
                                    <p:anim calcmode="lin" valueType="num">
                                      <p:cBhvr additive="base">
                                        <p:cTn id="18" dur="100" fill="hold"/>
                                        <p:tgtEl>
                                          <p:spTgt spid="1048699"/>
                                        </p:tgtEl>
                                        <p:attrNameLst>
                                          <p:attrName>ppt_y</p:attrName>
                                        </p:attrNameLst>
                                      </p:cBhvr>
                                      <p:tavLst>
                                        <p:tav tm="0">
                                          <p:val>
                                            <p:strVal val="#ppt_y"/>
                                          </p:val>
                                        </p:tav>
                                        <p:tav tm="100000">
                                          <p:val>
                                            <p:strVal val="#ppt_y"/>
                                          </p:val>
                                        </p:tav>
                                      </p:tavLst>
                                    </p:anim>
                                  </p:childTnLst>
                                </p:cTn>
                              </p:par>
                            </p:childTnLst>
                          </p:cTn>
                        </p:par>
                        <p:par>
                          <p:cTn id="19" fill="hold">
                            <p:stCondLst>
                              <p:cond delay="300"/>
                            </p:stCondLst>
                            <p:childTnLst>
                              <p:par>
                                <p:cTn id="20" presetID="2" presetClass="entr" presetSubtype="8" fill="hold" grpId="0" nodeType="afterEffect">
                                  <p:stCondLst>
                                    <p:cond delay="0"/>
                                  </p:stCondLst>
                                  <p:childTnLst>
                                    <p:set>
                                      <p:cBhvr>
                                        <p:cTn id="21" dur="1" fill="hold">
                                          <p:stCondLst>
                                            <p:cond delay="0"/>
                                          </p:stCondLst>
                                        </p:cTn>
                                        <p:tgtEl>
                                          <p:spTgt spid="1048700"/>
                                        </p:tgtEl>
                                        <p:attrNameLst>
                                          <p:attrName>style.visibility</p:attrName>
                                        </p:attrNameLst>
                                      </p:cBhvr>
                                      <p:to>
                                        <p:strVal val="visible"/>
                                      </p:to>
                                    </p:set>
                                    <p:anim calcmode="lin" valueType="num">
                                      <p:cBhvr additive="base">
                                        <p:cTn id="22" dur="100" fill="hold"/>
                                        <p:tgtEl>
                                          <p:spTgt spid="1048700"/>
                                        </p:tgtEl>
                                        <p:attrNameLst>
                                          <p:attrName>ppt_x</p:attrName>
                                        </p:attrNameLst>
                                      </p:cBhvr>
                                      <p:tavLst>
                                        <p:tav tm="0">
                                          <p:val>
                                            <p:strVal val="0-#ppt_w/2"/>
                                          </p:val>
                                        </p:tav>
                                        <p:tav tm="100000">
                                          <p:val>
                                            <p:strVal val="#ppt_x"/>
                                          </p:val>
                                        </p:tav>
                                      </p:tavLst>
                                    </p:anim>
                                    <p:anim calcmode="lin" valueType="num">
                                      <p:cBhvr additive="base">
                                        <p:cTn id="23" dur="100" fill="hold"/>
                                        <p:tgtEl>
                                          <p:spTgt spid="1048700"/>
                                        </p:tgtEl>
                                        <p:attrNameLst>
                                          <p:attrName>ppt_y</p:attrName>
                                        </p:attrNameLst>
                                      </p:cBhvr>
                                      <p:tavLst>
                                        <p:tav tm="0">
                                          <p:val>
                                            <p:strVal val="#ppt_y"/>
                                          </p:val>
                                        </p:tav>
                                        <p:tav tm="100000">
                                          <p:val>
                                            <p:strVal val="#ppt_y"/>
                                          </p:val>
                                        </p:tav>
                                      </p:tavLst>
                                    </p:anim>
                                  </p:childTnLst>
                                </p:cTn>
                              </p:par>
                            </p:childTnLst>
                          </p:cTn>
                        </p:par>
                        <p:par>
                          <p:cTn id="24" fill="hold">
                            <p:stCondLst>
                              <p:cond delay="400"/>
                            </p:stCondLst>
                            <p:childTnLst>
                              <p:par>
                                <p:cTn id="25" presetID="2" presetClass="entr" presetSubtype="8" fill="hold" grpId="0" nodeType="afterEffect">
                                  <p:stCondLst>
                                    <p:cond delay="0"/>
                                  </p:stCondLst>
                                  <p:childTnLst>
                                    <p:set>
                                      <p:cBhvr>
                                        <p:cTn id="26" dur="1" fill="hold">
                                          <p:stCondLst>
                                            <p:cond delay="0"/>
                                          </p:stCondLst>
                                        </p:cTn>
                                        <p:tgtEl>
                                          <p:spTgt spid="1048701"/>
                                        </p:tgtEl>
                                        <p:attrNameLst>
                                          <p:attrName>style.visibility</p:attrName>
                                        </p:attrNameLst>
                                      </p:cBhvr>
                                      <p:to>
                                        <p:strVal val="visible"/>
                                      </p:to>
                                    </p:set>
                                    <p:anim calcmode="lin" valueType="num">
                                      <p:cBhvr additive="base">
                                        <p:cTn id="27" dur="100" fill="hold"/>
                                        <p:tgtEl>
                                          <p:spTgt spid="1048701"/>
                                        </p:tgtEl>
                                        <p:attrNameLst>
                                          <p:attrName>ppt_x</p:attrName>
                                        </p:attrNameLst>
                                      </p:cBhvr>
                                      <p:tavLst>
                                        <p:tav tm="0">
                                          <p:val>
                                            <p:strVal val="0-#ppt_w/2"/>
                                          </p:val>
                                        </p:tav>
                                        <p:tav tm="100000">
                                          <p:val>
                                            <p:strVal val="#ppt_x"/>
                                          </p:val>
                                        </p:tav>
                                      </p:tavLst>
                                    </p:anim>
                                    <p:anim calcmode="lin" valueType="num">
                                      <p:cBhvr additive="base">
                                        <p:cTn id="28" dur="100" fill="hold"/>
                                        <p:tgtEl>
                                          <p:spTgt spid="1048701"/>
                                        </p:tgtEl>
                                        <p:attrNameLst>
                                          <p:attrName>ppt_y</p:attrName>
                                        </p:attrNameLst>
                                      </p:cBhvr>
                                      <p:tavLst>
                                        <p:tav tm="0">
                                          <p:val>
                                            <p:strVal val="#ppt_y"/>
                                          </p:val>
                                        </p:tav>
                                        <p:tav tm="100000">
                                          <p:val>
                                            <p:strVal val="#ppt_y"/>
                                          </p:val>
                                        </p:tav>
                                      </p:tavLst>
                                    </p:anim>
                                  </p:childTnLst>
                                </p:cTn>
                              </p:par>
                            </p:childTnLst>
                          </p:cTn>
                        </p:par>
                        <p:par>
                          <p:cTn id="29" fill="hold">
                            <p:stCondLst>
                              <p:cond delay="500"/>
                            </p:stCondLst>
                            <p:childTnLst>
                              <p:par>
                                <p:cTn id="30" presetID="22" presetClass="entr" presetSubtype="2" fill="hold" nodeType="afterEffect">
                                  <p:stCondLst>
                                    <p:cond delay="0"/>
                                  </p:stCondLst>
                                  <p:childTnLst>
                                    <p:set>
                                      <p:cBhvr>
                                        <p:cTn id="31" dur="1" fill="hold">
                                          <p:stCondLst>
                                            <p:cond delay="0"/>
                                          </p:stCondLst>
                                        </p:cTn>
                                        <p:tgtEl>
                                          <p:spTgt spid="3145743"/>
                                        </p:tgtEl>
                                        <p:attrNameLst>
                                          <p:attrName>style.visibility</p:attrName>
                                        </p:attrNameLst>
                                      </p:cBhvr>
                                      <p:to>
                                        <p:strVal val="visible"/>
                                      </p:to>
                                    </p:set>
                                    <p:animEffect transition="in" filter="wipe(right)">
                                      <p:cBhvr>
                                        <p:cTn id="32" dur="300"/>
                                        <p:tgtEl>
                                          <p:spTgt spid="3145743"/>
                                        </p:tgtEl>
                                      </p:cBhvr>
                                    </p:animEffect>
                                  </p:childTnLst>
                                </p:cTn>
                              </p:par>
                            </p:childTnLst>
                          </p:cTn>
                        </p:par>
                        <p:par>
                          <p:cTn id="33" fill="hold">
                            <p:stCondLst>
                              <p:cond delay="800"/>
                            </p:stCondLst>
                            <p:childTnLst>
                              <p:par>
                                <p:cTn id="34" presetID="12" presetClass="entr" presetSubtype="4" fill="hold" grpId="0" nodeType="afterEffect">
                                  <p:stCondLst>
                                    <p:cond delay="0"/>
                                  </p:stCondLst>
                                  <p:childTnLst>
                                    <p:set>
                                      <p:cBhvr>
                                        <p:cTn id="35" dur="1" fill="hold">
                                          <p:stCondLst>
                                            <p:cond delay="0"/>
                                          </p:stCondLst>
                                        </p:cTn>
                                        <p:tgtEl>
                                          <p:spTgt spid="1048711"/>
                                        </p:tgtEl>
                                        <p:attrNameLst>
                                          <p:attrName>style.visibility</p:attrName>
                                        </p:attrNameLst>
                                      </p:cBhvr>
                                      <p:to>
                                        <p:strVal val="visible"/>
                                      </p:to>
                                    </p:set>
                                    <p:anim calcmode="lin" valueType="num">
                                      <p:cBhvr additive="base">
                                        <p:cTn id="36" dur="300"/>
                                        <p:tgtEl>
                                          <p:spTgt spid="1048711"/>
                                        </p:tgtEl>
                                        <p:attrNameLst>
                                          <p:attrName>ppt_y</p:attrName>
                                        </p:attrNameLst>
                                      </p:cBhvr>
                                      <p:tavLst>
                                        <p:tav tm="0">
                                          <p:val>
                                            <p:strVal val="#ppt_y+#ppt_h*1.125000"/>
                                          </p:val>
                                        </p:tav>
                                        <p:tav tm="100000">
                                          <p:val>
                                            <p:strVal val="#ppt_y"/>
                                          </p:val>
                                        </p:tav>
                                      </p:tavLst>
                                    </p:anim>
                                    <p:animEffect transition="in" filter="wipe(up)">
                                      <p:cBhvr>
                                        <p:cTn id="37" dur="300"/>
                                        <p:tgtEl>
                                          <p:spTgt spid="1048711"/>
                                        </p:tgtEl>
                                      </p:cBhvr>
                                    </p:animEffect>
                                  </p:childTnLst>
                                </p:cTn>
                              </p:par>
                              <p:par>
                                <p:cTn id="38" presetID="14" presetClass="entr" presetSubtype="10" fill="hold" grpId="0" nodeType="with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randombar(horizontal)">
                                      <p:cBhvr>
                                        <p:cTn id="40" dur="500"/>
                                        <p:tgtEl>
                                          <p:spTgt spid="14"/>
                                        </p:tgtEl>
                                      </p:cBhvr>
                                    </p:animEffect>
                                  </p:childTnLst>
                                </p:cTn>
                              </p:par>
                              <p:par>
                                <p:cTn id="41" presetID="14" presetClass="entr" presetSubtype="10" fill="hold" grpId="0" nodeType="withEffect">
                                  <p:stCondLst>
                                    <p:cond delay="0"/>
                                  </p:stCondLst>
                                  <p:childTnLst>
                                    <p:set>
                                      <p:cBhvr>
                                        <p:cTn id="42" dur="1" fill="hold">
                                          <p:stCondLst>
                                            <p:cond delay="0"/>
                                          </p:stCondLst>
                                        </p:cTn>
                                        <p:tgtEl>
                                          <p:spTgt spid="13"/>
                                        </p:tgtEl>
                                        <p:attrNameLst>
                                          <p:attrName>style.visibility</p:attrName>
                                        </p:attrNameLst>
                                      </p:cBhvr>
                                      <p:to>
                                        <p:strVal val="visible"/>
                                      </p:to>
                                    </p:set>
                                    <p:animEffect transition="in" filter="randombar(horizontal)">
                                      <p:cBhvr>
                                        <p:cTn id="43" dur="500"/>
                                        <p:tgtEl>
                                          <p:spTgt spid="13"/>
                                        </p:tgtEl>
                                      </p:cBhvr>
                                    </p:animEffect>
                                  </p:childTnLst>
                                </p:cTn>
                              </p:par>
                              <p:par>
                                <p:cTn id="44" presetID="14" presetClass="entr" presetSubtype="10" fill="hold" grpId="0" nodeType="withEffect">
                                  <p:stCondLst>
                                    <p:cond delay="0"/>
                                  </p:stCondLst>
                                  <p:childTnLst>
                                    <p:set>
                                      <p:cBhvr>
                                        <p:cTn id="45" dur="1" fill="hold">
                                          <p:stCondLst>
                                            <p:cond delay="0"/>
                                          </p:stCondLst>
                                        </p:cTn>
                                        <p:tgtEl>
                                          <p:spTgt spid="26"/>
                                        </p:tgtEl>
                                        <p:attrNameLst>
                                          <p:attrName>style.visibility</p:attrName>
                                        </p:attrNameLst>
                                      </p:cBhvr>
                                      <p:to>
                                        <p:strVal val="visible"/>
                                      </p:to>
                                    </p:set>
                                    <p:animEffect transition="in" filter="randombar(horizontal)">
                                      <p:cBhvr>
                                        <p:cTn id="46"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97" grpId="0" animBg="1"/>
      <p:bldP spid="1048698" grpId="0" animBg="1"/>
      <p:bldP spid="1048699" grpId="0" animBg="1"/>
      <p:bldP spid="1048700" grpId="0" animBg="1"/>
      <p:bldP spid="1048701" grpId="0" animBg="1"/>
      <p:bldP spid="1048711" grpId="0"/>
      <p:bldP spid="26" grpId="0" animBg="1"/>
      <p:bldP spid="13" grpId="0" animBg="1"/>
      <p:bldP spid="14"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0">
          <a:blip r:embed="rId3">
            <a:alphaModFix amt="64000"/>
            <a:lum/>
          </a:blip>
          <a:srcRect/>
          <a:stretch>
            <a:fillRect l="-10000" r="-10000"/>
          </a:stretch>
        </a:blipFill>
        <a:effectLst/>
      </p:bgPr>
    </p:bg>
    <p:spTree>
      <p:nvGrpSpPr>
        <p:cNvPr id="1" name=""/>
        <p:cNvGrpSpPr/>
        <p:nvPr/>
      </p:nvGrpSpPr>
      <p:grpSpPr>
        <a:xfrm>
          <a:off x="0" y="0"/>
          <a:ext cx="0" cy="0"/>
          <a:chOff x="0" y="0"/>
          <a:chExt cx="0" cy="0"/>
        </a:xfrm>
      </p:grpSpPr>
      <p:pic>
        <p:nvPicPr>
          <p:cNvPr id="126" name="图片 3">
            <a:extLst>
              <a:ext uri="{FF2B5EF4-FFF2-40B4-BE49-F238E27FC236}">
                <a16:creationId xmlns:a16="http://schemas.microsoft.com/office/drawing/2014/main" id="{C22D9BB4-E170-473F-9FF1-86B46C3C2525}"/>
              </a:ext>
            </a:extLst>
          </p:cNvPr>
          <p:cNvPicPr>
            <a:picLocks noChangeAspect="1"/>
          </p:cNvPicPr>
          <p:nvPr/>
        </p:nvPicPr>
        <p:blipFill>
          <a:blip r:embed="rId4" cstate="print">
            <a:duotone>
              <a:schemeClr val="bg2">
                <a:shade val="45000"/>
                <a:satMod val="135000"/>
              </a:schemeClr>
              <a:prstClr val="white"/>
            </a:duotone>
            <a:extLst>
              <a:ext uri="{BEBA8EAE-BF5A-486C-A8C5-ECC9F3942E4B}">
                <a14:imgProps xmlns:a14="http://schemas.microsoft.com/office/drawing/2010/main">
                  <a14:imgLayer r:embed="rId5">
                    <a14:imgEffect>
                      <a14:colorTemperature colorTemp="8800"/>
                    </a14:imgEffect>
                    <a14:imgEffect>
                      <a14:saturation sat="66000"/>
                    </a14:imgEffect>
                  </a14:imgLayer>
                </a14:imgProps>
              </a:ext>
              <a:ext uri="{28A0092B-C50C-407E-A947-70E740481C1C}">
                <a14:useLocalDpi xmlns:a14="http://schemas.microsoft.com/office/drawing/2010/main" val="0"/>
              </a:ext>
            </a:extLst>
          </a:blip>
          <a:stretch>
            <a:fillRect/>
          </a:stretch>
        </p:blipFill>
        <p:spPr>
          <a:xfrm rot="5400000">
            <a:off x="-2706632" y="3777353"/>
            <a:ext cx="6204335" cy="4542089"/>
          </a:xfrm>
          <a:prstGeom prst="rect">
            <a:avLst/>
          </a:prstGeom>
        </p:spPr>
      </p:pic>
      <p:sp>
        <p:nvSpPr>
          <p:cNvPr id="1048697" name="矩形 1"/>
          <p:cNvSpPr/>
          <p:nvPr/>
        </p:nvSpPr>
        <p:spPr>
          <a:xfrm>
            <a:off x="0" y="457200"/>
            <a:ext cx="144463" cy="144463"/>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pPr>
            <a:endParaRPr lang="zh-CN" altLang="en-US">
              <a:solidFill>
                <a:prstClr val="white"/>
              </a:solidFill>
            </a:endParaRPr>
          </a:p>
        </p:txBody>
      </p:sp>
      <p:sp>
        <p:nvSpPr>
          <p:cNvPr id="1048698" name="矩形 2"/>
          <p:cNvSpPr/>
          <p:nvPr/>
        </p:nvSpPr>
        <p:spPr>
          <a:xfrm>
            <a:off x="198438" y="457200"/>
            <a:ext cx="144462" cy="14446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pPr>
            <a:endParaRPr lang="zh-CN" altLang="en-US">
              <a:solidFill>
                <a:prstClr val="white"/>
              </a:solidFill>
            </a:endParaRPr>
          </a:p>
        </p:txBody>
      </p:sp>
      <p:sp>
        <p:nvSpPr>
          <p:cNvPr id="1048699" name="矩形 3"/>
          <p:cNvSpPr/>
          <p:nvPr/>
        </p:nvSpPr>
        <p:spPr>
          <a:xfrm>
            <a:off x="396875" y="457200"/>
            <a:ext cx="142875" cy="14446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pPr>
            <a:endParaRPr lang="zh-CN" altLang="en-US">
              <a:solidFill>
                <a:prstClr val="white"/>
              </a:solidFill>
            </a:endParaRPr>
          </a:p>
        </p:txBody>
      </p:sp>
      <p:sp>
        <p:nvSpPr>
          <p:cNvPr id="1048700" name="矩形 4"/>
          <p:cNvSpPr/>
          <p:nvPr/>
        </p:nvSpPr>
        <p:spPr>
          <a:xfrm>
            <a:off x="593725" y="457200"/>
            <a:ext cx="144463" cy="14446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pPr>
            <a:endParaRPr lang="zh-CN" altLang="en-US">
              <a:solidFill>
                <a:prstClr val="white"/>
              </a:solidFill>
            </a:endParaRPr>
          </a:p>
        </p:txBody>
      </p:sp>
      <p:sp>
        <p:nvSpPr>
          <p:cNvPr id="1048701" name="矩形 5"/>
          <p:cNvSpPr/>
          <p:nvPr/>
        </p:nvSpPr>
        <p:spPr>
          <a:xfrm>
            <a:off x="792163" y="457200"/>
            <a:ext cx="144462" cy="14446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pPr>
            <a:endParaRPr lang="zh-CN" altLang="en-US">
              <a:solidFill>
                <a:prstClr val="white"/>
              </a:solidFill>
            </a:endParaRPr>
          </a:p>
        </p:txBody>
      </p:sp>
      <p:cxnSp>
        <p:nvCxnSpPr>
          <p:cNvPr id="3145743" name="直接连接符 51"/>
          <p:cNvCxnSpPr>
            <a:cxnSpLocks/>
          </p:cNvCxnSpPr>
          <p:nvPr/>
        </p:nvCxnSpPr>
        <p:spPr>
          <a:xfrm flipH="1">
            <a:off x="3851275" y="530225"/>
            <a:ext cx="4986338" cy="0"/>
          </a:xfrm>
          <a:prstGeom prst="line">
            <a:avLst/>
          </a:prstGeom>
          <a:ln>
            <a:solidFill>
              <a:schemeClr val="tx2"/>
            </a:solidFill>
            <a:prstDash val="dashDot"/>
            <a:headEnd type="none" w="sm" len="sm"/>
            <a:tailEnd type="oval" w="sm" len="sm"/>
          </a:ln>
        </p:spPr>
        <p:style>
          <a:lnRef idx="1">
            <a:schemeClr val="accent1"/>
          </a:lnRef>
          <a:fillRef idx="0">
            <a:schemeClr val="accent1"/>
          </a:fillRef>
          <a:effectRef idx="0">
            <a:schemeClr val="accent1"/>
          </a:effectRef>
          <a:fontRef idx="minor">
            <a:schemeClr val="tx1"/>
          </a:fontRef>
        </p:style>
      </p:cxnSp>
      <p:sp>
        <p:nvSpPr>
          <p:cNvPr id="1048702" name="矩形 10"/>
          <p:cNvSpPr/>
          <p:nvPr/>
        </p:nvSpPr>
        <p:spPr>
          <a:xfrm>
            <a:off x="409341" y="907593"/>
            <a:ext cx="8339123" cy="3843907"/>
          </a:xfrm>
          <a:prstGeom prst="rect">
            <a:avLst/>
          </a:prstGeom>
          <a:solidFill>
            <a:schemeClr val="bg1">
              <a:lumMod val="9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pPr>
            <a:endParaRPr lang="zh-CN" altLang="en-US" dirty="0">
              <a:solidFill>
                <a:prstClr val="white"/>
              </a:solidFill>
            </a:endParaRPr>
          </a:p>
        </p:txBody>
      </p:sp>
      <p:sp>
        <p:nvSpPr>
          <p:cNvPr id="1048711" name="TextBox 49"/>
          <p:cNvSpPr txBox="1">
            <a:spLocks noChangeArrowheads="1"/>
          </p:cNvSpPr>
          <p:nvPr/>
        </p:nvSpPr>
        <p:spPr bwMode="auto">
          <a:xfrm>
            <a:off x="936625" y="175488"/>
            <a:ext cx="3019358" cy="707886"/>
          </a:xfrm>
          <a:prstGeom prst="rect">
            <a:avLst/>
          </a:prstGeom>
          <a:noFill/>
          <a:ln>
            <a:noFill/>
          </a:ln>
        </p:spPr>
        <p:txBody>
          <a:bodyPr wrap="square">
            <a:spAutoFit/>
          </a:bodyPr>
          <a:lstStyle/>
          <a:p>
            <a:pPr algn="dist"/>
            <a:r>
              <a:rPr lang="en-US" altLang="zh-TW" sz="4000" b="1" dirty="0">
                <a:solidFill>
                  <a:schemeClr val="tx2">
                    <a:lumMod val="50000"/>
                  </a:schemeClr>
                </a:solidFill>
                <a:latin typeface="標楷體" panose="03000509000000000000" pitchFamily="65" charset="-120"/>
                <a:ea typeface="標楷體" panose="03000509000000000000" pitchFamily="65" charset="-120"/>
              </a:rPr>
              <a:t>90</a:t>
            </a:r>
            <a:r>
              <a:rPr lang="zh-TW" altLang="en-US" sz="4000" b="1" dirty="0">
                <a:solidFill>
                  <a:schemeClr val="tx2">
                    <a:lumMod val="50000"/>
                  </a:schemeClr>
                </a:solidFill>
                <a:latin typeface="標楷體" panose="03000509000000000000" pitchFamily="65" charset="-120"/>
                <a:ea typeface="標楷體" panose="03000509000000000000" pitchFamily="65" charset="-120"/>
              </a:rPr>
              <a:t>度、</a:t>
            </a:r>
            <a:r>
              <a:rPr lang="en-US" altLang="zh-TW" sz="4000" b="1" dirty="0">
                <a:solidFill>
                  <a:schemeClr val="tx2">
                    <a:lumMod val="50000"/>
                  </a:schemeClr>
                </a:solidFill>
                <a:latin typeface="標楷體" panose="03000509000000000000" pitchFamily="65" charset="-120"/>
                <a:ea typeface="標楷體" panose="03000509000000000000" pitchFamily="65" charset="-120"/>
              </a:rPr>
              <a:t>105</a:t>
            </a:r>
            <a:r>
              <a:rPr lang="zh-TW" altLang="en-US" sz="4000" b="1" dirty="0">
                <a:solidFill>
                  <a:schemeClr val="tx2">
                    <a:lumMod val="50000"/>
                  </a:schemeClr>
                </a:solidFill>
                <a:latin typeface="標楷體" panose="03000509000000000000" pitchFamily="65" charset="-120"/>
                <a:ea typeface="標楷體" panose="03000509000000000000" pitchFamily="65" charset="-120"/>
              </a:rPr>
              <a:t>度</a:t>
            </a:r>
            <a:endParaRPr lang="zh-CN" altLang="en-US" sz="4000" b="1" dirty="0">
              <a:solidFill>
                <a:schemeClr val="tx2">
                  <a:lumMod val="50000"/>
                </a:schemeClr>
              </a:solidFill>
              <a:latin typeface="標楷體" panose="03000509000000000000" pitchFamily="65" charset="-120"/>
              <a:ea typeface="標楷體" panose="03000509000000000000" pitchFamily="65" charset="-120"/>
            </a:endParaRPr>
          </a:p>
        </p:txBody>
      </p:sp>
      <p:pic>
        <p:nvPicPr>
          <p:cNvPr id="127" name="图片 3">
            <a:extLst>
              <a:ext uri="{FF2B5EF4-FFF2-40B4-BE49-F238E27FC236}">
                <a16:creationId xmlns:a16="http://schemas.microsoft.com/office/drawing/2014/main" id="{3F907494-89A6-49BA-8EF6-D23BAE48BBA2}"/>
              </a:ext>
            </a:extLst>
          </p:cNvPr>
          <p:cNvPicPr>
            <a:picLocks noChangeAspect="1"/>
          </p:cNvPicPr>
          <p:nvPr/>
        </p:nvPicPr>
        <p:blipFill>
          <a:blip r:embed="rId4" cstate="print">
            <a:duotone>
              <a:schemeClr val="bg2">
                <a:shade val="45000"/>
                <a:satMod val="135000"/>
              </a:schemeClr>
              <a:prstClr val="white"/>
            </a:duotone>
            <a:extLst>
              <a:ext uri="{BEBA8EAE-BF5A-486C-A8C5-ECC9F3942E4B}">
                <a14:imgProps xmlns:a14="http://schemas.microsoft.com/office/drawing/2010/main">
                  <a14:imgLayer r:embed="rId5">
                    <a14:imgEffect>
                      <a14:colorTemperature colorTemp="8800"/>
                    </a14:imgEffect>
                    <a14:imgEffect>
                      <a14:saturation sat="66000"/>
                    </a14:imgEffect>
                  </a14:imgLayer>
                </a14:imgProps>
              </a:ext>
              <a:ext uri="{28A0092B-C50C-407E-A947-70E740481C1C}">
                <a14:useLocalDpi xmlns:a14="http://schemas.microsoft.com/office/drawing/2010/main" val="0"/>
              </a:ext>
            </a:extLst>
          </a:blip>
          <a:stretch>
            <a:fillRect/>
          </a:stretch>
        </p:blipFill>
        <p:spPr>
          <a:xfrm rot="3151080">
            <a:off x="5673284" y="-3434207"/>
            <a:ext cx="6204335" cy="4542089"/>
          </a:xfrm>
          <a:prstGeom prst="rect">
            <a:avLst/>
          </a:prstGeom>
        </p:spPr>
      </p:pic>
      <p:sp>
        <p:nvSpPr>
          <p:cNvPr id="12" name="橢圓 16">
            <a:extLst>
              <a:ext uri="{FF2B5EF4-FFF2-40B4-BE49-F238E27FC236}">
                <a16:creationId xmlns:a16="http://schemas.microsoft.com/office/drawing/2014/main" id="{DF41A064-551D-4894-915F-252BB81E564C}"/>
              </a:ext>
            </a:extLst>
          </p:cNvPr>
          <p:cNvSpPr/>
          <p:nvPr/>
        </p:nvSpPr>
        <p:spPr>
          <a:xfrm>
            <a:off x="8300006" y="4567587"/>
            <a:ext cx="792088" cy="62753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dirty="0">
                <a:ln w="0"/>
                <a:solidFill>
                  <a:schemeClr val="tx2">
                    <a:lumMod val="50000"/>
                  </a:schemeClr>
                </a:solidFill>
                <a:effectLst>
                  <a:outerShdw blurRad="38100" dist="19050" dir="2700000" algn="tl" rotWithShape="0">
                    <a:schemeClr val="dk1">
                      <a:alpha val="40000"/>
                    </a:schemeClr>
                  </a:outerShdw>
                </a:effectLst>
                <a:latin typeface="Segoe Print" panose="02000600000000000000" pitchFamily="2" charset="0"/>
                <a:ea typeface="標楷體" panose="03000509000000000000" pitchFamily="65" charset="-120"/>
              </a:rPr>
              <a:t>48</a:t>
            </a:r>
            <a:endParaRPr lang="zh-TW" altLang="en-US" sz="2000" dirty="0">
              <a:ln w="0"/>
              <a:solidFill>
                <a:schemeClr val="tx2">
                  <a:lumMod val="50000"/>
                </a:schemeClr>
              </a:solidFill>
              <a:effectLst>
                <a:outerShdw blurRad="38100" dist="19050" dir="2700000" algn="tl" rotWithShape="0">
                  <a:schemeClr val="dk1">
                    <a:alpha val="40000"/>
                  </a:schemeClr>
                </a:outerShdw>
              </a:effectLst>
              <a:latin typeface="Segoe Print" panose="02000600000000000000" pitchFamily="2" charset="0"/>
              <a:ea typeface="標楷體" panose="03000509000000000000" pitchFamily="65" charset="-120"/>
            </a:endParaRPr>
          </a:p>
        </p:txBody>
      </p:sp>
      <p:sp>
        <p:nvSpPr>
          <p:cNvPr id="13" name="箭號: 向右 12">
            <a:extLst>
              <a:ext uri="{FF2B5EF4-FFF2-40B4-BE49-F238E27FC236}">
                <a16:creationId xmlns:a16="http://schemas.microsoft.com/office/drawing/2014/main" id="{553EF7AC-81D7-4507-ABFF-B3DB5F961C87}"/>
              </a:ext>
            </a:extLst>
          </p:cNvPr>
          <p:cNvSpPr/>
          <p:nvPr/>
        </p:nvSpPr>
        <p:spPr>
          <a:xfrm>
            <a:off x="4377443" y="3450063"/>
            <a:ext cx="1539109" cy="847293"/>
          </a:xfrm>
          <a:prstGeom prst="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dirty="0"/>
              <a:t>105</a:t>
            </a:r>
            <a:r>
              <a:rPr lang="zh-TW" altLang="en-US" dirty="0"/>
              <a:t>度</a:t>
            </a:r>
          </a:p>
        </p:txBody>
      </p:sp>
      <p:sp>
        <p:nvSpPr>
          <p:cNvPr id="14" name="箭號: 向右 13">
            <a:extLst>
              <a:ext uri="{FF2B5EF4-FFF2-40B4-BE49-F238E27FC236}">
                <a16:creationId xmlns:a16="http://schemas.microsoft.com/office/drawing/2014/main" id="{718F23E8-A2B7-4F8C-BCEA-FE67128DAC63}"/>
              </a:ext>
            </a:extLst>
          </p:cNvPr>
          <p:cNvSpPr/>
          <p:nvPr/>
        </p:nvSpPr>
        <p:spPr>
          <a:xfrm flipH="1">
            <a:off x="3244983" y="1331535"/>
            <a:ext cx="1532016" cy="847293"/>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TW" dirty="0"/>
              <a:t>90</a:t>
            </a:r>
            <a:r>
              <a:rPr lang="zh-TW" altLang="en-US" dirty="0"/>
              <a:t>度</a:t>
            </a:r>
          </a:p>
        </p:txBody>
      </p:sp>
      <p:pic>
        <p:nvPicPr>
          <p:cNvPr id="4" name="圖片 3">
            <a:extLst>
              <a:ext uri="{FF2B5EF4-FFF2-40B4-BE49-F238E27FC236}">
                <a16:creationId xmlns:a16="http://schemas.microsoft.com/office/drawing/2014/main" id="{5463E5ED-B7AA-4B14-804E-0A95E2E54A6B}"/>
              </a:ext>
            </a:extLst>
          </p:cNvPr>
          <p:cNvPicPr>
            <a:picLocks noChangeAspect="1"/>
          </p:cNvPicPr>
          <p:nvPr/>
        </p:nvPicPr>
        <p:blipFill>
          <a:blip r:embed="rId6"/>
          <a:stretch>
            <a:fillRect/>
          </a:stretch>
        </p:blipFill>
        <p:spPr>
          <a:xfrm>
            <a:off x="1327057" y="868697"/>
            <a:ext cx="1867161" cy="4058216"/>
          </a:xfrm>
          <a:prstGeom prst="rect">
            <a:avLst/>
          </a:prstGeom>
        </p:spPr>
      </p:pic>
      <p:pic>
        <p:nvPicPr>
          <p:cNvPr id="7" name="圖片 6">
            <a:extLst>
              <a:ext uri="{FF2B5EF4-FFF2-40B4-BE49-F238E27FC236}">
                <a16:creationId xmlns:a16="http://schemas.microsoft.com/office/drawing/2014/main" id="{9F42C195-32AB-45FB-AE22-E67EC354A87E}"/>
              </a:ext>
            </a:extLst>
          </p:cNvPr>
          <p:cNvPicPr>
            <a:picLocks noChangeAspect="1"/>
          </p:cNvPicPr>
          <p:nvPr/>
        </p:nvPicPr>
        <p:blipFill>
          <a:blip r:embed="rId7"/>
          <a:stretch>
            <a:fillRect/>
          </a:stretch>
        </p:blipFill>
        <p:spPr>
          <a:xfrm>
            <a:off x="6225122" y="678170"/>
            <a:ext cx="2114845" cy="4248743"/>
          </a:xfrm>
          <a:prstGeom prst="rect">
            <a:avLst/>
          </a:prstGeom>
        </p:spPr>
      </p:pic>
    </p:spTree>
    <p:extLst>
      <p:ext uri="{BB962C8B-B14F-4D97-AF65-F5344CB8AC3E}">
        <p14:creationId xmlns:p14="http://schemas.microsoft.com/office/powerpoint/2010/main" val="1322096293"/>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048697"/>
                                        </p:tgtEl>
                                        <p:attrNameLst>
                                          <p:attrName>style.visibility</p:attrName>
                                        </p:attrNameLst>
                                      </p:cBhvr>
                                      <p:to>
                                        <p:strVal val="visible"/>
                                      </p:to>
                                    </p:set>
                                    <p:anim calcmode="lin" valueType="num">
                                      <p:cBhvr additive="base">
                                        <p:cTn id="7" dur="100" fill="hold"/>
                                        <p:tgtEl>
                                          <p:spTgt spid="1048697"/>
                                        </p:tgtEl>
                                        <p:attrNameLst>
                                          <p:attrName>ppt_x</p:attrName>
                                        </p:attrNameLst>
                                      </p:cBhvr>
                                      <p:tavLst>
                                        <p:tav tm="0">
                                          <p:val>
                                            <p:strVal val="0-#ppt_w/2"/>
                                          </p:val>
                                        </p:tav>
                                        <p:tav tm="100000">
                                          <p:val>
                                            <p:strVal val="#ppt_x"/>
                                          </p:val>
                                        </p:tav>
                                      </p:tavLst>
                                    </p:anim>
                                    <p:anim calcmode="lin" valueType="num">
                                      <p:cBhvr additive="base">
                                        <p:cTn id="8" dur="100" fill="hold"/>
                                        <p:tgtEl>
                                          <p:spTgt spid="1048697"/>
                                        </p:tgtEl>
                                        <p:attrNameLst>
                                          <p:attrName>ppt_y</p:attrName>
                                        </p:attrNameLst>
                                      </p:cBhvr>
                                      <p:tavLst>
                                        <p:tav tm="0">
                                          <p:val>
                                            <p:strVal val="#ppt_y"/>
                                          </p:val>
                                        </p:tav>
                                        <p:tav tm="100000">
                                          <p:val>
                                            <p:strVal val="#ppt_y"/>
                                          </p:val>
                                        </p:tav>
                                      </p:tavLst>
                                    </p:anim>
                                  </p:childTnLst>
                                </p:cTn>
                              </p:par>
                            </p:childTnLst>
                          </p:cTn>
                        </p:par>
                        <p:par>
                          <p:cTn id="9" fill="hold">
                            <p:stCondLst>
                              <p:cond delay="100"/>
                            </p:stCondLst>
                            <p:childTnLst>
                              <p:par>
                                <p:cTn id="10" presetID="2" presetClass="entr" presetSubtype="8" fill="hold" grpId="0" nodeType="afterEffect">
                                  <p:stCondLst>
                                    <p:cond delay="0"/>
                                  </p:stCondLst>
                                  <p:childTnLst>
                                    <p:set>
                                      <p:cBhvr>
                                        <p:cTn id="11" dur="1" fill="hold">
                                          <p:stCondLst>
                                            <p:cond delay="0"/>
                                          </p:stCondLst>
                                        </p:cTn>
                                        <p:tgtEl>
                                          <p:spTgt spid="1048698"/>
                                        </p:tgtEl>
                                        <p:attrNameLst>
                                          <p:attrName>style.visibility</p:attrName>
                                        </p:attrNameLst>
                                      </p:cBhvr>
                                      <p:to>
                                        <p:strVal val="visible"/>
                                      </p:to>
                                    </p:set>
                                    <p:anim calcmode="lin" valueType="num">
                                      <p:cBhvr additive="base">
                                        <p:cTn id="12" dur="100" fill="hold"/>
                                        <p:tgtEl>
                                          <p:spTgt spid="1048698"/>
                                        </p:tgtEl>
                                        <p:attrNameLst>
                                          <p:attrName>ppt_x</p:attrName>
                                        </p:attrNameLst>
                                      </p:cBhvr>
                                      <p:tavLst>
                                        <p:tav tm="0">
                                          <p:val>
                                            <p:strVal val="0-#ppt_w/2"/>
                                          </p:val>
                                        </p:tav>
                                        <p:tav tm="100000">
                                          <p:val>
                                            <p:strVal val="#ppt_x"/>
                                          </p:val>
                                        </p:tav>
                                      </p:tavLst>
                                    </p:anim>
                                    <p:anim calcmode="lin" valueType="num">
                                      <p:cBhvr additive="base">
                                        <p:cTn id="13" dur="100" fill="hold"/>
                                        <p:tgtEl>
                                          <p:spTgt spid="1048698"/>
                                        </p:tgtEl>
                                        <p:attrNameLst>
                                          <p:attrName>ppt_y</p:attrName>
                                        </p:attrNameLst>
                                      </p:cBhvr>
                                      <p:tavLst>
                                        <p:tav tm="0">
                                          <p:val>
                                            <p:strVal val="#ppt_y"/>
                                          </p:val>
                                        </p:tav>
                                        <p:tav tm="100000">
                                          <p:val>
                                            <p:strVal val="#ppt_y"/>
                                          </p:val>
                                        </p:tav>
                                      </p:tavLst>
                                    </p:anim>
                                  </p:childTnLst>
                                </p:cTn>
                              </p:par>
                            </p:childTnLst>
                          </p:cTn>
                        </p:par>
                        <p:par>
                          <p:cTn id="14" fill="hold">
                            <p:stCondLst>
                              <p:cond delay="200"/>
                            </p:stCondLst>
                            <p:childTnLst>
                              <p:par>
                                <p:cTn id="15" presetID="2" presetClass="entr" presetSubtype="8" fill="hold" grpId="0" nodeType="afterEffect">
                                  <p:stCondLst>
                                    <p:cond delay="0"/>
                                  </p:stCondLst>
                                  <p:childTnLst>
                                    <p:set>
                                      <p:cBhvr>
                                        <p:cTn id="16" dur="1" fill="hold">
                                          <p:stCondLst>
                                            <p:cond delay="0"/>
                                          </p:stCondLst>
                                        </p:cTn>
                                        <p:tgtEl>
                                          <p:spTgt spid="1048699"/>
                                        </p:tgtEl>
                                        <p:attrNameLst>
                                          <p:attrName>style.visibility</p:attrName>
                                        </p:attrNameLst>
                                      </p:cBhvr>
                                      <p:to>
                                        <p:strVal val="visible"/>
                                      </p:to>
                                    </p:set>
                                    <p:anim calcmode="lin" valueType="num">
                                      <p:cBhvr additive="base">
                                        <p:cTn id="17" dur="100" fill="hold"/>
                                        <p:tgtEl>
                                          <p:spTgt spid="1048699"/>
                                        </p:tgtEl>
                                        <p:attrNameLst>
                                          <p:attrName>ppt_x</p:attrName>
                                        </p:attrNameLst>
                                      </p:cBhvr>
                                      <p:tavLst>
                                        <p:tav tm="0">
                                          <p:val>
                                            <p:strVal val="0-#ppt_w/2"/>
                                          </p:val>
                                        </p:tav>
                                        <p:tav tm="100000">
                                          <p:val>
                                            <p:strVal val="#ppt_x"/>
                                          </p:val>
                                        </p:tav>
                                      </p:tavLst>
                                    </p:anim>
                                    <p:anim calcmode="lin" valueType="num">
                                      <p:cBhvr additive="base">
                                        <p:cTn id="18" dur="100" fill="hold"/>
                                        <p:tgtEl>
                                          <p:spTgt spid="1048699"/>
                                        </p:tgtEl>
                                        <p:attrNameLst>
                                          <p:attrName>ppt_y</p:attrName>
                                        </p:attrNameLst>
                                      </p:cBhvr>
                                      <p:tavLst>
                                        <p:tav tm="0">
                                          <p:val>
                                            <p:strVal val="#ppt_y"/>
                                          </p:val>
                                        </p:tav>
                                        <p:tav tm="100000">
                                          <p:val>
                                            <p:strVal val="#ppt_y"/>
                                          </p:val>
                                        </p:tav>
                                      </p:tavLst>
                                    </p:anim>
                                  </p:childTnLst>
                                </p:cTn>
                              </p:par>
                            </p:childTnLst>
                          </p:cTn>
                        </p:par>
                        <p:par>
                          <p:cTn id="19" fill="hold">
                            <p:stCondLst>
                              <p:cond delay="300"/>
                            </p:stCondLst>
                            <p:childTnLst>
                              <p:par>
                                <p:cTn id="20" presetID="2" presetClass="entr" presetSubtype="8" fill="hold" grpId="0" nodeType="afterEffect">
                                  <p:stCondLst>
                                    <p:cond delay="0"/>
                                  </p:stCondLst>
                                  <p:childTnLst>
                                    <p:set>
                                      <p:cBhvr>
                                        <p:cTn id="21" dur="1" fill="hold">
                                          <p:stCondLst>
                                            <p:cond delay="0"/>
                                          </p:stCondLst>
                                        </p:cTn>
                                        <p:tgtEl>
                                          <p:spTgt spid="1048700"/>
                                        </p:tgtEl>
                                        <p:attrNameLst>
                                          <p:attrName>style.visibility</p:attrName>
                                        </p:attrNameLst>
                                      </p:cBhvr>
                                      <p:to>
                                        <p:strVal val="visible"/>
                                      </p:to>
                                    </p:set>
                                    <p:anim calcmode="lin" valueType="num">
                                      <p:cBhvr additive="base">
                                        <p:cTn id="22" dur="100" fill="hold"/>
                                        <p:tgtEl>
                                          <p:spTgt spid="1048700"/>
                                        </p:tgtEl>
                                        <p:attrNameLst>
                                          <p:attrName>ppt_x</p:attrName>
                                        </p:attrNameLst>
                                      </p:cBhvr>
                                      <p:tavLst>
                                        <p:tav tm="0">
                                          <p:val>
                                            <p:strVal val="0-#ppt_w/2"/>
                                          </p:val>
                                        </p:tav>
                                        <p:tav tm="100000">
                                          <p:val>
                                            <p:strVal val="#ppt_x"/>
                                          </p:val>
                                        </p:tav>
                                      </p:tavLst>
                                    </p:anim>
                                    <p:anim calcmode="lin" valueType="num">
                                      <p:cBhvr additive="base">
                                        <p:cTn id="23" dur="100" fill="hold"/>
                                        <p:tgtEl>
                                          <p:spTgt spid="1048700"/>
                                        </p:tgtEl>
                                        <p:attrNameLst>
                                          <p:attrName>ppt_y</p:attrName>
                                        </p:attrNameLst>
                                      </p:cBhvr>
                                      <p:tavLst>
                                        <p:tav tm="0">
                                          <p:val>
                                            <p:strVal val="#ppt_y"/>
                                          </p:val>
                                        </p:tav>
                                        <p:tav tm="100000">
                                          <p:val>
                                            <p:strVal val="#ppt_y"/>
                                          </p:val>
                                        </p:tav>
                                      </p:tavLst>
                                    </p:anim>
                                  </p:childTnLst>
                                </p:cTn>
                              </p:par>
                            </p:childTnLst>
                          </p:cTn>
                        </p:par>
                        <p:par>
                          <p:cTn id="24" fill="hold">
                            <p:stCondLst>
                              <p:cond delay="400"/>
                            </p:stCondLst>
                            <p:childTnLst>
                              <p:par>
                                <p:cTn id="25" presetID="2" presetClass="entr" presetSubtype="8" fill="hold" grpId="0" nodeType="afterEffect">
                                  <p:stCondLst>
                                    <p:cond delay="0"/>
                                  </p:stCondLst>
                                  <p:childTnLst>
                                    <p:set>
                                      <p:cBhvr>
                                        <p:cTn id="26" dur="1" fill="hold">
                                          <p:stCondLst>
                                            <p:cond delay="0"/>
                                          </p:stCondLst>
                                        </p:cTn>
                                        <p:tgtEl>
                                          <p:spTgt spid="1048701"/>
                                        </p:tgtEl>
                                        <p:attrNameLst>
                                          <p:attrName>style.visibility</p:attrName>
                                        </p:attrNameLst>
                                      </p:cBhvr>
                                      <p:to>
                                        <p:strVal val="visible"/>
                                      </p:to>
                                    </p:set>
                                    <p:anim calcmode="lin" valueType="num">
                                      <p:cBhvr additive="base">
                                        <p:cTn id="27" dur="100" fill="hold"/>
                                        <p:tgtEl>
                                          <p:spTgt spid="1048701"/>
                                        </p:tgtEl>
                                        <p:attrNameLst>
                                          <p:attrName>ppt_x</p:attrName>
                                        </p:attrNameLst>
                                      </p:cBhvr>
                                      <p:tavLst>
                                        <p:tav tm="0">
                                          <p:val>
                                            <p:strVal val="0-#ppt_w/2"/>
                                          </p:val>
                                        </p:tav>
                                        <p:tav tm="100000">
                                          <p:val>
                                            <p:strVal val="#ppt_x"/>
                                          </p:val>
                                        </p:tav>
                                      </p:tavLst>
                                    </p:anim>
                                    <p:anim calcmode="lin" valueType="num">
                                      <p:cBhvr additive="base">
                                        <p:cTn id="28" dur="100" fill="hold"/>
                                        <p:tgtEl>
                                          <p:spTgt spid="1048701"/>
                                        </p:tgtEl>
                                        <p:attrNameLst>
                                          <p:attrName>ppt_y</p:attrName>
                                        </p:attrNameLst>
                                      </p:cBhvr>
                                      <p:tavLst>
                                        <p:tav tm="0">
                                          <p:val>
                                            <p:strVal val="#ppt_y"/>
                                          </p:val>
                                        </p:tav>
                                        <p:tav tm="100000">
                                          <p:val>
                                            <p:strVal val="#ppt_y"/>
                                          </p:val>
                                        </p:tav>
                                      </p:tavLst>
                                    </p:anim>
                                  </p:childTnLst>
                                </p:cTn>
                              </p:par>
                            </p:childTnLst>
                          </p:cTn>
                        </p:par>
                        <p:par>
                          <p:cTn id="29" fill="hold">
                            <p:stCondLst>
                              <p:cond delay="500"/>
                            </p:stCondLst>
                            <p:childTnLst>
                              <p:par>
                                <p:cTn id="30" presetID="22" presetClass="entr" presetSubtype="2" fill="hold" nodeType="afterEffect">
                                  <p:stCondLst>
                                    <p:cond delay="0"/>
                                  </p:stCondLst>
                                  <p:childTnLst>
                                    <p:set>
                                      <p:cBhvr>
                                        <p:cTn id="31" dur="1" fill="hold">
                                          <p:stCondLst>
                                            <p:cond delay="0"/>
                                          </p:stCondLst>
                                        </p:cTn>
                                        <p:tgtEl>
                                          <p:spTgt spid="3145743"/>
                                        </p:tgtEl>
                                        <p:attrNameLst>
                                          <p:attrName>style.visibility</p:attrName>
                                        </p:attrNameLst>
                                      </p:cBhvr>
                                      <p:to>
                                        <p:strVal val="visible"/>
                                      </p:to>
                                    </p:set>
                                    <p:animEffect transition="in" filter="wipe(right)">
                                      <p:cBhvr>
                                        <p:cTn id="32" dur="300"/>
                                        <p:tgtEl>
                                          <p:spTgt spid="3145743"/>
                                        </p:tgtEl>
                                      </p:cBhvr>
                                    </p:animEffect>
                                  </p:childTnLst>
                                </p:cTn>
                              </p:par>
                            </p:childTnLst>
                          </p:cTn>
                        </p:par>
                        <p:par>
                          <p:cTn id="33" fill="hold">
                            <p:stCondLst>
                              <p:cond delay="800"/>
                            </p:stCondLst>
                            <p:childTnLst>
                              <p:par>
                                <p:cTn id="34" presetID="12" presetClass="entr" presetSubtype="4" fill="hold" grpId="0" nodeType="afterEffect">
                                  <p:stCondLst>
                                    <p:cond delay="0"/>
                                  </p:stCondLst>
                                  <p:childTnLst>
                                    <p:set>
                                      <p:cBhvr>
                                        <p:cTn id="35" dur="1" fill="hold">
                                          <p:stCondLst>
                                            <p:cond delay="0"/>
                                          </p:stCondLst>
                                        </p:cTn>
                                        <p:tgtEl>
                                          <p:spTgt spid="1048711"/>
                                        </p:tgtEl>
                                        <p:attrNameLst>
                                          <p:attrName>style.visibility</p:attrName>
                                        </p:attrNameLst>
                                      </p:cBhvr>
                                      <p:to>
                                        <p:strVal val="visible"/>
                                      </p:to>
                                    </p:set>
                                    <p:anim calcmode="lin" valueType="num">
                                      <p:cBhvr additive="base">
                                        <p:cTn id="36" dur="300"/>
                                        <p:tgtEl>
                                          <p:spTgt spid="1048711"/>
                                        </p:tgtEl>
                                        <p:attrNameLst>
                                          <p:attrName>ppt_y</p:attrName>
                                        </p:attrNameLst>
                                      </p:cBhvr>
                                      <p:tavLst>
                                        <p:tav tm="0">
                                          <p:val>
                                            <p:strVal val="#ppt_y+#ppt_h*1.125000"/>
                                          </p:val>
                                        </p:tav>
                                        <p:tav tm="100000">
                                          <p:val>
                                            <p:strVal val="#ppt_y"/>
                                          </p:val>
                                        </p:tav>
                                      </p:tavLst>
                                    </p:anim>
                                    <p:animEffect transition="in" filter="wipe(up)">
                                      <p:cBhvr>
                                        <p:cTn id="37" dur="300"/>
                                        <p:tgtEl>
                                          <p:spTgt spid="1048711"/>
                                        </p:tgtEl>
                                      </p:cBhvr>
                                    </p:animEffect>
                                  </p:childTnLst>
                                </p:cTn>
                              </p:par>
                              <p:par>
                                <p:cTn id="38" presetID="6" presetClass="entr" presetSubtype="16" fill="hold" grpId="0" nodeType="with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circle(in)">
                                      <p:cBhvr>
                                        <p:cTn id="40" dur="500"/>
                                        <p:tgtEl>
                                          <p:spTgt spid="14"/>
                                        </p:tgtEl>
                                      </p:cBhvr>
                                    </p:animEffect>
                                  </p:childTnLst>
                                </p:cTn>
                              </p:par>
                              <p:par>
                                <p:cTn id="41" presetID="6" presetClass="entr" presetSubtype="16" fill="hold" grpId="0" nodeType="withEffect">
                                  <p:stCondLst>
                                    <p:cond delay="0"/>
                                  </p:stCondLst>
                                  <p:childTnLst>
                                    <p:set>
                                      <p:cBhvr>
                                        <p:cTn id="42" dur="1" fill="hold">
                                          <p:stCondLst>
                                            <p:cond delay="0"/>
                                          </p:stCondLst>
                                        </p:cTn>
                                        <p:tgtEl>
                                          <p:spTgt spid="13"/>
                                        </p:tgtEl>
                                        <p:attrNameLst>
                                          <p:attrName>style.visibility</p:attrName>
                                        </p:attrNameLst>
                                      </p:cBhvr>
                                      <p:to>
                                        <p:strVal val="visible"/>
                                      </p:to>
                                    </p:set>
                                    <p:animEffect transition="in" filter="circle(in)">
                                      <p:cBhvr>
                                        <p:cTn id="4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97" grpId="0" animBg="1"/>
      <p:bldP spid="1048698" grpId="0" animBg="1"/>
      <p:bldP spid="1048699" grpId="0" animBg="1"/>
      <p:bldP spid="1048700" grpId="0" animBg="1"/>
      <p:bldP spid="1048701" grpId="0" animBg="1"/>
      <p:bldP spid="1048711" grpId="0"/>
      <p:bldP spid="13" grpId="0" animBg="1"/>
      <p:bldP spid="14"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0">
          <a:blip r:embed="rId3">
            <a:alphaModFix amt="64000"/>
            <a:lum/>
          </a:blip>
          <a:srcRect/>
          <a:stretch>
            <a:fillRect l="-10000" r="-10000"/>
          </a:stretch>
        </a:blipFill>
        <a:effectLst/>
      </p:bgPr>
    </p:bg>
    <p:spTree>
      <p:nvGrpSpPr>
        <p:cNvPr id="1" name=""/>
        <p:cNvGrpSpPr/>
        <p:nvPr/>
      </p:nvGrpSpPr>
      <p:grpSpPr>
        <a:xfrm>
          <a:off x="0" y="0"/>
          <a:ext cx="0" cy="0"/>
          <a:chOff x="0" y="0"/>
          <a:chExt cx="0" cy="0"/>
        </a:xfrm>
      </p:grpSpPr>
      <p:pic>
        <p:nvPicPr>
          <p:cNvPr id="126" name="图片 3">
            <a:extLst>
              <a:ext uri="{FF2B5EF4-FFF2-40B4-BE49-F238E27FC236}">
                <a16:creationId xmlns:a16="http://schemas.microsoft.com/office/drawing/2014/main" id="{C22D9BB4-E170-473F-9FF1-86B46C3C2525}"/>
              </a:ext>
            </a:extLst>
          </p:cNvPr>
          <p:cNvPicPr>
            <a:picLocks noChangeAspect="1"/>
          </p:cNvPicPr>
          <p:nvPr/>
        </p:nvPicPr>
        <p:blipFill>
          <a:blip r:embed="rId4" cstate="print">
            <a:duotone>
              <a:schemeClr val="bg2">
                <a:shade val="45000"/>
                <a:satMod val="135000"/>
              </a:schemeClr>
              <a:prstClr val="white"/>
            </a:duotone>
            <a:extLst>
              <a:ext uri="{BEBA8EAE-BF5A-486C-A8C5-ECC9F3942E4B}">
                <a14:imgProps xmlns:a14="http://schemas.microsoft.com/office/drawing/2010/main">
                  <a14:imgLayer r:embed="rId5">
                    <a14:imgEffect>
                      <a14:colorTemperature colorTemp="8800"/>
                    </a14:imgEffect>
                    <a14:imgEffect>
                      <a14:saturation sat="66000"/>
                    </a14:imgEffect>
                  </a14:imgLayer>
                </a14:imgProps>
              </a:ext>
              <a:ext uri="{28A0092B-C50C-407E-A947-70E740481C1C}">
                <a14:useLocalDpi xmlns:a14="http://schemas.microsoft.com/office/drawing/2010/main" val="0"/>
              </a:ext>
            </a:extLst>
          </a:blip>
          <a:stretch>
            <a:fillRect/>
          </a:stretch>
        </p:blipFill>
        <p:spPr>
          <a:xfrm rot="5400000">
            <a:off x="-2706632" y="3777353"/>
            <a:ext cx="6204335" cy="4542089"/>
          </a:xfrm>
          <a:prstGeom prst="rect">
            <a:avLst/>
          </a:prstGeom>
        </p:spPr>
      </p:pic>
      <p:sp>
        <p:nvSpPr>
          <p:cNvPr id="1048697" name="矩形 1"/>
          <p:cNvSpPr/>
          <p:nvPr/>
        </p:nvSpPr>
        <p:spPr>
          <a:xfrm>
            <a:off x="0" y="457200"/>
            <a:ext cx="144463" cy="144463"/>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pPr>
            <a:endParaRPr lang="zh-CN" altLang="en-US">
              <a:solidFill>
                <a:prstClr val="white"/>
              </a:solidFill>
            </a:endParaRPr>
          </a:p>
        </p:txBody>
      </p:sp>
      <p:sp>
        <p:nvSpPr>
          <p:cNvPr id="1048698" name="矩形 2"/>
          <p:cNvSpPr/>
          <p:nvPr/>
        </p:nvSpPr>
        <p:spPr>
          <a:xfrm>
            <a:off x="198438" y="457200"/>
            <a:ext cx="144462" cy="14446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pPr>
            <a:endParaRPr lang="zh-CN" altLang="en-US">
              <a:solidFill>
                <a:prstClr val="white"/>
              </a:solidFill>
            </a:endParaRPr>
          </a:p>
        </p:txBody>
      </p:sp>
      <p:sp>
        <p:nvSpPr>
          <p:cNvPr id="1048699" name="矩形 3"/>
          <p:cNvSpPr/>
          <p:nvPr/>
        </p:nvSpPr>
        <p:spPr>
          <a:xfrm>
            <a:off x="396875" y="457200"/>
            <a:ext cx="142875" cy="14446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pPr>
            <a:endParaRPr lang="zh-CN" altLang="en-US">
              <a:solidFill>
                <a:prstClr val="white"/>
              </a:solidFill>
            </a:endParaRPr>
          </a:p>
        </p:txBody>
      </p:sp>
      <p:sp>
        <p:nvSpPr>
          <p:cNvPr id="1048700" name="矩形 4"/>
          <p:cNvSpPr/>
          <p:nvPr/>
        </p:nvSpPr>
        <p:spPr>
          <a:xfrm>
            <a:off x="593725" y="457200"/>
            <a:ext cx="144463" cy="14446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pPr>
            <a:endParaRPr lang="zh-CN" altLang="en-US">
              <a:solidFill>
                <a:prstClr val="white"/>
              </a:solidFill>
            </a:endParaRPr>
          </a:p>
        </p:txBody>
      </p:sp>
      <p:sp>
        <p:nvSpPr>
          <p:cNvPr id="1048701" name="矩形 5"/>
          <p:cNvSpPr/>
          <p:nvPr/>
        </p:nvSpPr>
        <p:spPr>
          <a:xfrm>
            <a:off x="792163" y="457200"/>
            <a:ext cx="144462" cy="14446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pPr>
            <a:endParaRPr lang="zh-CN" altLang="en-US">
              <a:solidFill>
                <a:prstClr val="white"/>
              </a:solidFill>
            </a:endParaRPr>
          </a:p>
        </p:txBody>
      </p:sp>
      <p:cxnSp>
        <p:nvCxnSpPr>
          <p:cNvPr id="3145743" name="直接连接符 51"/>
          <p:cNvCxnSpPr>
            <a:cxnSpLocks/>
            <a:endCxn id="1048711" idx="3"/>
          </p:cNvCxnSpPr>
          <p:nvPr/>
        </p:nvCxnSpPr>
        <p:spPr>
          <a:xfrm flipH="1" flipV="1">
            <a:off x="4069334" y="529431"/>
            <a:ext cx="4768280" cy="794"/>
          </a:xfrm>
          <a:prstGeom prst="line">
            <a:avLst/>
          </a:prstGeom>
          <a:ln>
            <a:solidFill>
              <a:schemeClr val="tx2"/>
            </a:solidFill>
            <a:prstDash val="dashDot"/>
            <a:headEnd type="none" w="sm" len="sm"/>
            <a:tailEnd type="oval" w="sm" len="sm"/>
          </a:ln>
        </p:spPr>
        <p:style>
          <a:lnRef idx="1">
            <a:schemeClr val="accent1"/>
          </a:lnRef>
          <a:fillRef idx="0">
            <a:schemeClr val="accent1"/>
          </a:fillRef>
          <a:effectRef idx="0">
            <a:schemeClr val="accent1"/>
          </a:effectRef>
          <a:fontRef idx="minor">
            <a:schemeClr val="tx1"/>
          </a:fontRef>
        </p:style>
      </p:cxnSp>
      <p:sp>
        <p:nvSpPr>
          <p:cNvPr id="1048702" name="矩形 10"/>
          <p:cNvSpPr/>
          <p:nvPr/>
        </p:nvSpPr>
        <p:spPr>
          <a:xfrm>
            <a:off x="409341" y="907593"/>
            <a:ext cx="8339123" cy="3843907"/>
          </a:xfrm>
          <a:prstGeom prst="rect">
            <a:avLst/>
          </a:prstGeom>
          <a:solidFill>
            <a:schemeClr val="bg1">
              <a:lumMod val="9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pPr>
            <a:endParaRPr lang="zh-CN" altLang="en-US" dirty="0">
              <a:solidFill>
                <a:prstClr val="white"/>
              </a:solidFill>
            </a:endParaRPr>
          </a:p>
        </p:txBody>
      </p:sp>
      <p:sp>
        <p:nvSpPr>
          <p:cNvPr id="1048711" name="TextBox 49"/>
          <p:cNvSpPr txBox="1">
            <a:spLocks noChangeArrowheads="1"/>
          </p:cNvSpPr>
          <p:nvPr/>
        </p:nvSpPr>
        <p:spPr bwMode="auto">
          <a:xfrm>
            <a:off x="815001" y="175488"/>
            <a:ext cx="3254333" cy="707886"/>
          </a:xfrm>
          <a:prstGeom prst="rect">
            <a:avLst/>
          </a:prstGeom>
          <a:noFill/>
          <a:ln>
            <a:noFill/>
          </a:ln>
        </p:spPr>
        <p:txBody>
          <a:bodyPr wrap="square">
            <a:spAutoFit/>
          </a:bodyPr>
          <a:lstStyle/>
          <a:p>
            <a:pPr algn="dist"/>
            <a:r>
              <a:rPr lang="en-US" altLang="zh-TW" sz="4000" b="1" dirty="0">
                <a:solidFill>
                  <a:schemeClr val="tx2">
                    <a:lumMod val="50000"/>
                  </a:schemeClr>
                </a:solidFill>
                <a:latin typeface="標楷體" panose="03000509000000000000" pitchFamily="65" charset="-120"/>
                <a:ea typeface="標楷體" panose="03000509000000000000" pitchFamily="65" charset="-120"/>
              </a:rPr>
              <a:t>120</a:t>
            </a:r>
            <a:r>
              <a:rPr lang="zh-TW" altLang="en-US" sz="4000" b="1" dirty="0">
                <a:solidFill>
                  <a:schemeClr val="tx2">
                    <a:lumMod val="50000"/>
                  </a:schemeClr>
                </a:solidFill>
                <a:latin typeface="標楷體" panose="03000509000000000000" pitchFamily="65" charset="-120"/>
                <a:ea typeface="標楷體" panose="03000509000000000000" pitchFamily="65" charset="-120"/>
              </a:rPr>
              <a:t>度、</a:t>
            </a:r>
            <a:r>
              <a:rPr lang="en-US" altLang="zh-TW" sz="4000" b="1" dirty="0">
                <a:solidFill>
                  <a:schemeClr val="tx2">
                    <a:lumMod val="50000"/>
                  </a:schemeClr>
                </a:solidFill>
                <a:latin typeface="標楷體" panose="03000509000000000000" pitchFamily="65" charset="-120"/>
                <a:ea typeface="標楷體" panose="03000509000000000000" pitchFamily="65" charset="-120"/>
              </a:rPr>
              <a:t>135</a:t>
            </a:r>
            <a:r>
              <a:rPr lang="zh-TW" altLang="en-US" sz="4000" b="1" dirty="0">
                <a:solidFill>
                  <a:schemeClr val="tx2">
                    <a:lumMod val="50000"/>
                  </a:schemeClr>
                </a:solidFill>
                <a:latin typeface="標楷體" panose="03000509000000000000" pitchFamily="65" charset="-120"/>
                <a:ea typeface="標楷體" panose="03000509000000000000" pitchFamily="65" charset="-120"/>
              </a:rPr>
              <a:t>度</a:t>
            </a:r>
            <a:endParaRPr lang="zh-CN" altLang="en-US" sz="4000" b="1" dirty="0">
              <a:solidFill>
                <a:schemeClr val="tx2">
                  <a:lumMod val="50000"/>
                </a:schemeClr>
              </a:solidFill>
              <a:latin typeface="標楷體" panose="03000509000000000000" pitchFamily="65" charset="-120"/>
              <a:ea typeface="標楷體" panose="03000509000000000000" pitchFamily="65" charset="-120"/>
            </a:endParaRPr>
          </a:p>
        </p:txBody>
      </p:sp>
      <p:pic>
        <p:nvPicPr>
          <p:cNvPr id="127" name="图片 3">
            <a:extLst>
              <a:ext uri="{FF2B5EF4-FFF2-40B4-BE49-F238E27FC236}">
                <a16:creationId xmlns:a16="http://schemas.microsoft.com/office/drawing/2014/main" id="{3F907494-89A6-49BA-8EF6-D23BAE48BBA2}"/>
              </a:ext>
            </a:extLst>
          </p:cNvPr>
          <p:cNvPicPr>
            <a:picLocks noChangeAspect="1"/>
          </p:cNvPicPr>
          <p:nvPr/>
        </p:nvPicPr>
        <p:blipFill>
          <a:blip r:embed="rId4" cstate="print">
            <a:duotone>
              <a:schemeClr val="bg2">
                <a:shade val="45000"/>
                <a:satMod val="135000"/>
              </a:schemeClr>
              <a:prstClr val="white"/>
            </a:duotone>
            <a:extLst>
              <a:ext uri="{BEBA8EAE-BF5A-486C-A8C5-ECC9F3942E4B}">
                <a14:imgProps xmlns:a14="http://schemas.microsoft.com/office/drawing/2010/main">
                  <a14:imgLayer r:embed="rId5">
                    <a14:imgEffect>
                      <a14:colorTemperature colorTemp="8800"/>
                    </a14:imgEffect>
                    <a14:imgEffect>
                      <a14:saturation sat="66000"/>
                    </a14:imgEffect>
                  </a14:imgLayer>
                </a14:imgProps>
              </a:ext>
              <a:ext uri="{28A0092B-C50C-407E-A947-70E740481C1C}">
                <a14:useLocalDpi xmlns:a14="http://schemas.microsoft.com/office/drawing/2010/main" val="0"/>
              </a:ext>
            </a:extLst>
          </a:blip>
          <a:stretch>
            <a:fillRect/>
          </a:stretch>
        </p:blipFill>
        <p:spPr>
          <a:xfrm rot="3151080">
            <a:off x="5673284" y="-3434207"/>
            <a:ext cx="6204335" cy="4542089"/>
          </a:xfrm>
          <a:prstGeom prst="rect">
            <a:avLst/>
          </a:prstGeom>
        </p:spPr>
      </p:pic>
      <p:sp>
        <p:nvSpPr>
          <p:cNvPr id="12" name="橢圓 16">
            <a:extLst>
              <a:ext uri="{FF2B5EF4-FFF2-40B4-BE49-F238E27FC236}">
                <a16:creationId xmlns:a16="http://schemas.microsoft.com/office/drawing/2014/main" id="{DF41A064-551D-4894-915F-252BB81E564C}"/>
              </a:ext>
            </a:extLst>
          </p:cNvPr>
          <p:cNvSpPr/>
          <p:nvPr/>
        </p:nvSpPr>
        <p:spPr>
          <a:xfrm>
            <a:off x="8300006" y="4567587"/>
            <a:ext cx="792088" cy="62753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dirty="0">
                <a:ln w="0"/>
                <a:solidFill>
                  <a:schemeClr val="tx2">
                    <a:lumMod val="50000"/>
                  </a:schemeClr>
                </a:solidFill>
                <a:effectLst>
                  <a:outerShdw blurRad="38100" dist="19050" dir="2700000" algn="tl" rotWithShape="0">
                    <a:schemeClr val="dk1">
                      <a:alpha val="40000"/>
                    </a:schemeClr>
                  </a:outerShdw>
                </a:effectLst>
                <a:latin typeface="Segoe Print" panose="02000600000000000000" pitchFamily="2" charset="0"/>
                <a:ea typeface="標楷體" panose="03000509000000000000" pitchFamily="65" charset="-120"/>
              </a:rPr>
              <a:t>49</a:t>
            </a:r>
            <a:endParaRPr lang="zh-TW" altLang="en-US" sz="2000" dirty="0">
              <a:ln w="0"/>
              <a:solidFill>
                <a:schemeClr val="tx2">
                  <a:lumMod val="50000"/>
                </a:schemeClr>
              </a:solidFill>
              <a:effectLst>
                <a:outerShdw blurRad="38100" dist="19050" dir="2700000" algn="tl" rotWithShape="0">
                  <a:schemeClr val="dk1">
                    <a:alpha val="40000"/>
                  </a:schemeClr>
                </a:outerShdw>
              </a:effectLst>
              <a:latin typeface="Segoe Print" panose="02000600000000000000" pitchFamily="2" charset="0"/>
              <a:ea typeface="標楷體" panose="03000509000000000000" pitchFamily="65" charset="-120"/>
            </a:endParaRPr>
          </a:p>
        </p:txBody>
      </p:sp>
      <p:sp>
        <p:nvSpPr>
          <p:cNvPr id="13" name="箭號: 向右 12">
            <a:extLst>
              <a:ext uri="{FF2B5EF4-FFF2-40B4-BE49-F238E27FC236}">
                <a16:creationId xmlns:a16="http://schemas.microsoft.com/office/drawing/2014/main" id="{06373E16-3875-4BB9-BBBF-B5D3CCDE325B}"/>
              </a:ext>
            </a:extLst>
          </p:cNvPr>
          <p:cNvSpPr/>
          <p:nvPr/>
        </p:nvSpPr>
        <p:spPr>
          <a:xfrm>
            <a:off x="4377443" y="3450063"/>
            <a:ext cx="1539109" cy="847293"/>
          </a:xfrm>
          <a:prstGeom prst="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dirty="0"/>
              <a:t>135</a:t>
            </a:r>
            <a:r>
              <a:rPr lang="zh-TW" altLang="en-US" dirty="0"/>
              <a:t>度</a:t>
            </a:r>
          </a:p>
        </p:txBody>
      </p:sp>
      <p:sp>
        <p:nvSpPr>
          <p:cNvPr id="14" name="箭號: 向右 13">
            <a:extLst>
              <a:ext uri="{FF2B5EF4-FFF2-40B4-BE49-F238E27FC236}">
                <a16:creationId xmlns:a16="http://schemas.microsoft.com/office/drawing/2014/main" id="{9923F0DE-8607-4814-A250-104D7C8D63F1}"/>
              </a:ext>
            </a:extLst>
          </p:cNvPr>
          <p:cNvSpPr/>
          <p:nvPr/>
        </p:nvSpPr>
        <p:spPr>
          <a:xfrm flipH="1">
            <a:off x="3244983" y="1331535"/>
            <a:ext cx="1532016" cy="847293"/>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TW" dirty="0"/>
              <a:t>120</a:t>
            </a:r>
            <a:r>
              <a:rPr lang="zh-TW" altLang="en-US" dirty="0"/>
              <a:t>度</a:t>
            </a:r>
          </a:p>
        </p:txBody>
      </p:sp>
      <p:pic>
        <p:nvPicPr>
          <p:cNvPr id="3" name="圖片 2">
            <a:extLst>
              <a:ext uri="{FF2B5EF4-FFF2-40B4-BE49-F238E27FC236}">
                <a16:creationId xmlns:a16="http://schemas.microsoft.com/office/drawing/2014/main" id="{44F1012E-6CFC-4AF5-8AA7-07C8A2C105E3}"/>
              </a:ext>
            </a:extLst>
          </p:cNvPr>
          <p:cNvPicPr>
            <a:picLocks noChangeAspect="1"/>
          </p:cNvPicPr>
          <p:nvPr/>
        </p:nvPicPr>
        <p:blipFill>
          <a:blip r:embed="rId6"/>
          <a:stretch>
            <a:fillRect/>
          </a:stretch>
        </p:blipFill>
        <p:spPr>
          <a:xfrm>
            <a:off x="1183038" y="842190"/>
            <a:ext cx="1924319" cy="4039164"/>
          </a:xfrm>
          <a:prstGeom prst="rect">
            <a:avLst/>
          </a:prstGeom>
        </p:spPr>
      </p:pic>
      <p:pic>
        <p:nvPicPr>
          <p:cNvPr id="7" name="圖片 6">
            <a:extLst>
              <a:ext uri="{FF2B5EF4-FFF2-40B4-BE49-F238E27FC236}">
                <a16:creationId xmlns:a16="http://schemas.microsoft.com/office/drawing/2014/main" id="{B08D59AF-1E5B-4910-95C8-9D736367581B}"/>
              </a:ext>
            </a:extLst>
          </p:cNvPr>
          <p:cNvPicPr>
            <a:picLocks noChangeAspect="1"/>
          </p:cNvPicPr>
          <p:nvPr/>
        </p:nvPicPr>
        <p:blipFill>
          <a:blip r:embed="rId7"/>
          <a:stretch>
            <a:fillRect/>
          </a:stretch>
        </p:blipFill>
        <p:spPr>
          <a:xfrm>
            <a:off x="6100159" y="733753"/>
            <a:ext cx="2114845" cy="4191585"/>
          </a:xfrm>
          <a:prstGeom prst="rect">
            <a:avLst/>
          </a:prstGeom>
        </p:spPr>
      </p:pic>
    </p:spTree>
    <p:extLst>
      <p:ext uri="{BB962C8B-B14F-4D97-AF65-F5344CB8AC3E}">
        <p14:creationId xmlns:p14="http://schemas.microsoft.com/office/powerpoint/2010/main" val="1133264202"/>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048697"/>
                                        </p:tgtEl>
                                        <p:attrNameLst>
                                          <p:attrName>style.visibility</p:attrName>
                                        </p:attrNameLst>
                                      </p:cBhvr>
                                      <p:to>
                                        <p:strVal val="visible"/>
                                      </p:to>
                                    </p:set>
                                    <p:anim calcmode="lin" valueType="num">
                                      <p:cBhvr additive="base">
                                        <p:cTn id="7" dur="100" fill="hold"/>
                                        <p:tgtEl>
                                          <p:spTgt spid="1048697"/>
                                        </p:tgtEl>
                                        <p:attrNameLst>
                                          <p:attrName>ppt_x</p:attrName>
                                        </p:attrNameLst>
                                      </p:cBhvr>
                                      <p:tavLst>
                                        <p:tav tm="0">
                                          <p:val>
                                            <p:strVal val="0-#ppt_w/2"/>
                                          </p:val>
                                        </p:tav>
                                        <p:tav tm="100000">
                                          <p:val>
                                            <p:strVal val="#ppt_x"/>
                                          </p:val>
                                        </p:tav>
                                      </p:tavLst>
                                    </p:anim>
                                    <p:anim calcmode="lin" valueType="num">
                                      <p:cBhvr additive="base">
                                        <p:cTn id="8" dur="100" fill="hold"/>
                                        <p:tgtEl>
                                          <p:spTgt spid="1048697"/>
                                        </p:tgtEl>
                                        <p:attrNameLst>
                                          <p:attrName>ppt_y</p:attrName>
                                        </p:attrNameLst>
                                      </p:cBhvr>
                                      <p:tavLst>
                                        <p:tav tm="0">
                                          <p:val>
                                            <p:strVal val="#ppt_y"/>
                                          </p:val>
                                        </p:tav>
                                        <p:tav tm="100000">
                                          <p:val>
                                            <p:strVal val="#ppt_y"/>
                                          </p:val>
                                        </p:tav>
                                      </p:tavLst>
                                    </p:anim>
                                  </p:childTnLst>
                                </p:cTn>
                              </p:par>
                            </p:childTnLst>
                          </p:cTn>
                        </p:par>
                        <p:par>
                          <p:cTn id="9" fill="hold">
                            <p:stCondLst>
                              <p:cond delay="100"/>
                            </p:stCondLst>
                            <p:childTnLst>
                              <p:par>
                                <p:cTn id="10" presetID="2" presetClass="entr" presetSubtype="8" fill="hold" grpId="0" nodeType="afterEffect">
                                  <p:stCondLst>
                                    <p:cond delay="0"/>
                                  </p:stCondLst>
                                  <p:childTnLst>
                                    <p:set>
                                      <p:cBhvr>
                                        <p:cTn id="11" dur="1" fill="hold">
                                          <p:stCondLst>
                                            <p:cond delay="0"/>
                                          </p:stCondLst>
                                        </p:cTn>
                                        <p:tgtEl>
                                          <p:spTgt spid="1048698"/>
                                        </p:tgtEl>
                                        <p:attrNameLst>
                                          <p:attrName>style.visibility</p:attrName>
                                        </p:attrNameLst>
                                      </p:cBhvr>
                                      <p:to>
                                        <p:strVal val="visible"/>
                                      </p:to>
                                    </p:set>
                                    <p:anim calcmode="lin" valueType="num">
                                      <p:cBhvr additive="base">
                                        <p:cTn id="12" dur="100" fill="hold"/>
                                        <p:tgtEl>
                                          <p:spTgt spid="1048698"/>
                                        </p:tgtEl>
                                        <p:attrNameLst>
                                          <p:attrName>ppt_x</p:attrName>
                                        </p:attrNameLst>
                                      </p:cBhvr>
                                      <p:tavLst>
                                        <p:tav tm="0">
                                          <p:val>
                                            <p:strVal val="0-#ppt_w/2"/>
                                          </p:val>
                                        </p:tav>
                                        <p:tav tm="100000">
                                          <p:val>
                                            <p:strVal val="#ppt_x"/>
                                          </p:val>
                                        </p:tav>
                                      </p:tavLst>
                                    </p:anim>
                                    <p:anim calcmode="lin" valueType="num">
                                      <p:cBhvr additive="base">
                                        <p:cTn id="13" dur="100" fill="hold"/>
                                        <p:tgtEl>
                                          <p:spTgt spid="1048698"/>
                                        </p:tgtEl>
                                        <p:attrNameLst>
                                          <p:attrName>ppt_y</p:attrName>
                                        </p:attrNameLst>
                                      </p:cBhvr>
                                      <p:tavLst>
                                        <p:tav tm="0">
                                          <p:val>
                                            <p:strVal val="#ppt_y"/>
                                          </p:val>
                                        </p:tav>
                                        <p:tav tm="100000">
                                          <p:val>
                                            <p:strVal val="#ppt_y"/>
                                          </p:val>
                                        </p:tav>
                                      </p:tavLst>
                                    </p:anim>
                                  </p:childTnLst>
                                </p:cTn>
                              </p:par>
                            </p:childTnLst>
                          </p:cTn>
                        </p:par>
                        <p:par>
                          <p:cTn id="14" fill="hold">
                            <p:stCondLst>
                              <p:cond delay="200"/>
                            </p:stCondLst>
                            <p:childTnLst>
                              <p:par>
                                <p:cTn id="15" presetID="2" presetClass="entr" presetSubtype="8" fill="hold" grpId="0" nodeType="afterEffect">
                                  <p:stCondLst>
                                    <p:cond delay="0"/>
                                  </p:stCondLst>
                                  <p:childTnLst>
                                    <p:set>
                                      <p:cBhvr>
                                        <p:cTn id="16" dur="1" fill="hold">
                                          <p:stCondLst>
                                            <p:cond delay="0"/>
                                          </p:stCondLst>
                                        </p:cTn>
                                        <p:tgtEl>
                                          <p:spTgt spid="1048699"/>
                                        </p:tgtEl>
                                        <p:attrNameLst>
                                          <p:attrName>style.visibility</p:attrName>
                                        </p:attrNameLst>
                                      </p:cBhvr>
                                      <p:to>
                                        <p:strVal val="visible"/>
                                      </p:to>
                                    </p:set>
                                    <p:anim calcmode="lin" valueType="num">
                                      <p:cBhvr additive="base">
                                        <p:cTn id="17" dur="100" fill="hold"/>
                                        <p:tgtEl>
                                          <p:spTgt spid="1048699"/>
                                        </p:tgtEl>
                                        <p:attrNameLst>
                                          <p:attrName>ppt_x</p:attrName>
                                        </p:attrNameLst>
                                      </p:cBhvr>
                                      <p:tavLst>
                                        <p:tav tm="0">
                                          <p:val>
                                            <p:strVal val="0-#ppt_w/2"/>
                                          </p:val>
                                        </p:tav>
                                        <p:tav tm="100000">
                                          <p:val>
                                            <p:strVal val="#ppt_x"/>
                                          </p:val>
                                        </p:tav>
                                      </p:tavLst>
                                    </p:anim>
                                    <p:anim calcmode="lin" valueType="num">
                                      <p:cBhvr additive="base">
                                        <p:cTn id="18" dur="100" fill="hold"/>
                                        <p:tgtEl>
                                          <p:spTgt spid="1048699"/>
                                        </p:tgtEl>
                                        <p:attrNameLst>
                                          <p:attrName>ppt_y</p:attrName>
                                        </p:attrNameLst>
                                      </p:cBhvr>
                                      <p:tavLst>
                                        <p:tav tm="0">
                                          <p:val>
                                            <p:strVal val="#ppt_y"/>
                                          </p:val>
                                        </p:tav>
                                        <p:tav tm="100000">
                                          <p:val>
                                            <p:strVal val="#ppt_y"/>
                                          </p:val>
                                        </p:tav>
                                      </p:tavLst>
                                    </p:anim>
                                  </p:childTnLst>
                                </p:cTn>
                              </p:par>
                            </p:childTnLst>
                          </p:cTn>
                        </p:par>
                        <p:par>
                          <p:cTn id="19" fill="hold">
                            <p:stCondLst>
                              <p:cond delay="300"/>
                            </p:stCondLst>
                            <p:childTnLst>
                              <p:par>
                                <p:cTn id="20" presetID="2" presetClass="entr" presetSubtype="8" fill="hold" grpId="0" nodeType="afterEffect">
                                  <p:stCondLst>
                                    <p:cond delay="0"/>
                                  </p:stCondLst>
                                  <p:childTnLst>
                                    <p:set>
                                      <p:cBhvr>
                                        <p:cTn id="21" dur="1" fill="hold">
                                          <p:stCondLst>
                                            <p:cond delay="0"/>
                                          </p:stCondLst>
                                        </p:cTn>
                                        <p:tgtEl>
                                          <p:spTgt spid="1048700"/>
                                        </p:tgtEl>
                                        <p:attrNameLst>
                                          <p:attrName>style.visibility</p:attrName>
                                        </p:attrNameLst>
                                      </p:cBhvr>
                                      <p:to>
                                        <p:strVal val="visible"/>
                                      </p:to>
                                    </p:set>
                                    <p:anim calcmode="lin" valueType="num">
                                      <p:cBhvr additive="base">
                                        <p:cTn id="22" dur="100" fill="hold"/>
                                        <p:tgtEl>
                                          <p:spTgt spid="1048700"/>
                                        </p:tgtEl>
                                        <p:attrNameLst>
                                          <p:attrName>ppt_x</p:attrName>
                                        </p:attrNameLst>
                                      </p:cBhvr>
                                      <p:tavLst>
                                        <p:tav tm="0">
                                          <p:val>
                                            <p:strVal val="0-#ppt_w/2"/>
                                          </p:val>
                                        </p:tav>
                                        <p:tav tm="100000">
                                          <p:val>
                                            <p:strVal val="#ppt_x"/>
                                          </p:val>
                                        </p:tav>
                                      </p:tavLst>
                                    </p:anim>
                                    <p:anim calcmode="lin" valueType="num">
                                      <p:cBhvr additive="base">
                                        <p:cTn id="23" dur="100" fill="hold"/>
                                        <p:tgtEl>
                                          <p:spTgt spid="1048700"/>
                                        </p:tgtEl>
                                        <p:attrNameLst>
                                          <p:attrName>ppt_y</p:attrName>
                                        </p:attrNameLst>
                                      </p:cBhvr>
                                      <p:tavLst>
                                        <p:tav tm="0">
                                          <p:val>
                                            <p:strVal val="#ppt_y"/>
                                          </p:val>
                                        </p:tav>
                                        <p:tav tm="100000">
                                          <p:val>
                                            <p:strVal val="#ppt_y"/>
                                          </p:val>
                                        </p:tav>
                                      </p:tavLst>
                                    </p:anim>
                                  </p:childTnLst>
                                </p:cTn>
                              </p:par>
                            </p:childTnLst>
                          </p:cTn>
                        </p:par>
                        <p:par>
                          <p:cTn id="24" fill="hold">
                            <p:stCondLst>
                              <p:cond delay="400"/>
                            </p:stCondLst>
                            <p:childTnLst>
                              <p:par>
                                <p:cTn id="25" presetID="2" presetClass="entr" presetSubtype="8" fill="hold" grpId="0" nodeType="afterEffect">
                                  <p:stCondLst>
                                    <p:cond delay="0"/>
                                  </p:stCondLst>
                                  <p:childTnLst>
                                    <p:set>
                                      <p:cBhvr>
                                        <p:cTn id="26" dur="1" fill="hold">
                                          <p:stCondLst>
                                            <p:cond delay="0"/>
                                          </p:stCondLst>
                                        </p:cTn>
                                        <p:tgtEl>
                                          <p:spTgt spid="1048701"/>
                                        </p:tgtEl>
                                        <p:attrNameLst>
                                          <p:attrName>style.visibility</p:attrName>
                                        </p:attrNameLst>
                                      </p:cBhvr>
                                      <p:to>
                                        <p:strVal val="visible"/>
                                      </p:to>
                                    </p:set>
                                    <p:anim calcmode="lin" valueType="num">
                                      <p:cBhvr additive="base">
                                        <p:cTn id="27" dur="100" fill="hold"/>
                                        <p:tgtEl>
                                          <p:spTgt spid="1048701"/>
                                        </p:tgtEl>
                                        <p:attrNameLst>
                                          <p:attrName>ppt_x</p:attrName>
                                        </p:attrNameLst>
                                      </p:cBhvr>
                                      <p:tavLst>
                                        <p:tav tm="0">
                                          <p:val>
                                            <p:strVal val="0-#ppt_w/2"/>
                                          </p:val>
                                        </p:tav>
                                        <p:tav tm="100000">
                                          <p:val>
                                            <p:strVal val="#ppt_x"/>
                                          </p:val>
                                        </p:tav>
                                      </p:tavLst>
                                    </p:anim>
                                    <p:anim calcmode="lin" valueType="num">
                                      <p:cBhvr additive="base">
                                        <p:cTn id="28" dur="100" fill="hold"/>
                                        <p:tgtEl>
                                          <p:spTgt spid="1048701"/>
                                        </p:tgtEl>
                                        <p:attrNameLst>
                                          <p:attrName>ppt_y</p:attrName>
                                        </p:attrNameLst>
                                      </p:cBhvr>
                                      <p:tavLst>
                                        <p:tav tm="0">
                                          <p:val>
                                            <p:strVal val="#ppt_y"/>
                                          </p:val>
                                        </p:tav>
                                        <p:tav tm="100000">
                                          <p:val>
                                            <p:strVal val="#ppt_y"/>
                                          </p:val>
                                        </p:tav>
                                      </p:tavLst>
                                    </p:anim>
                                  </p:childTnLst>
                                </p:cTn>
                              </p:par>
                            </p:childTnLst>
                          </p:cTn>
                        </p:par>
                        <p:par>
                          <p:cTn id="29" fill="hold">
                            <p:stCondLst>
                              <p:cond delay="500"/>
                            </p:stCondLst>
                            <p:childTnLst>
                              <p:par>
                                <p:cTn id="30" presetID="22" presetClass="entr" presetSubtype="2" fill="hold" nodeType="afterEffect">
                                  <p:stCondLst>
                                    <p:cond delay="0"/>
                                  </p:stCondLst>
                                  <p:childTnLst>
                                    <p:set>
                                      <p:cBhvr>
                                        <p:cTn id="31" dur="1" fill="hold">
                                          <p:stCondLst>
                                            <p:cond delay="0"/>
                                          </p:stCondLst>
                                        </p:cTn>
                                        <p:tgtEl>
                                          <p:spTgt spid="3145743"/>
                                        </p:tgtEl>
                                        <p:attrNameLst>
                                          <p:attrName>style.visibility</p:attrName>
                                        </p:attrNameLst>
                                      </p:cBhvr>
                                      <p:to>
                                        <p:strVal val="visible"/>
                                      </p:to>
                                    </p:set>
                                    <p:animEffect transition="in" filter="wipe(right)">
                                      <p:cBhvr>
                                        <p:cTn id="32" dur="300"/>
                                        <p:tgtEl>
                                          <p:spTgt spid="3145743"/>
                                        </p:tgtEl>
                                      </p:cBhvr>
                                    </p:animEffect>
                                  </p:childTnLst>
                                </p:cTn>
                              </p:par>
                            </p:childTnLst>
                          </p:cTn>
                        </p:par>
                        <p:par>
                          <p:cTn id="33" fill="hold">
                            <p:stCondLst>
                              <p:cond delay="800"/>
                            </p:stCondLst>
                            <p:childTnLst>
                              <p:par>
                                <p:cTn id="34" presetID="12" presetClass="entr" presetSubtype="4" fill="hold" grpId="0" nodeType="afterEffect">
                                  <p:stCondLst>
                                    <p:cond delay="0"/>
                                  </p:stCondLst>
                                  <p:childTnLst>
                                    <p:set>
                                      <p:cBhvr>
                                        <p:cTn id="35" dur="1" fill="hold">
                                          <p:stCondLst>
                                            <p:cond delay="0"/>
                                          </p:stCondLst>
                                        </p:cTn>
                                        <p:tgtEl>
                                          <p:spTgt spid="1048711"/>
                                        </p:tgtEl>
                                        <p:attrNameLst>
                                          <p:attrName>style.visibility</p:attrName>
                                        </p:attrNameLst>
                                      </p:cBhvr>
                                      <p:to>
                                        <p:strVal val="visible"/>
                                      </p:to>
                                    </p:set>
                                    <p:anim calcmode="lin" valueType="num">
                                      <p:cBhvr additive="base">
                                        <p:cTn id="36" dur="300"/>
                                        <p:tgtEl>
                                          <p:spTgt spid="1048711"/>
                                        </p:tgtEl>
                                        <p:attrNameLst>
                                          <p:attrName>ppt_y</p:attrName>
                                        </p:attrNameLst>
                                      </p:cBhvr>
                                      <p:tavLst>
                                        <p:tav tm="0">
                                          <p:val>
                                            <p:strVal val="#ppt_y+#ppt_h*1.125000"/>
                                          </p:val>
                                        </p:tav>
                                        <p:tav tm="100000">
                                          <p:val>
                                            <p:strVal val="#ppt_y"/>
                                          </p:val>
                                        </p:tav>
                                      </p:tavLst>
                                    </p:anim>
                                    <p:animEffect transition="in" filter="wipe(up)">
                                      <p:cBhvr>
                                        <p:cTn id="37" dur="300"/>
                                        <p:tgtEl>
                                          <p:spTgt spid="1048711"/>
                                        </p:tgtEl>
                                      </p:cBhvr>
                                    </p:animEffect>
                                  </p:childTnLst>
                                </p:cTn>
                              </p:par>
                              <p:par>
                                <p:cTn id="38" presetID="2" presetClass="entr" presetSubtype="4" fill="hold" grpId="0" nodeType="withEffect">
                                  <p:stCondLst>
                                    <p:cond delay="0"/>
                                  </p:stCondLst>
                                  <p:childTnLst>
                                    <p:set>
                                      <p:cBhvr>
                                        <p:cTn id="39" dur="1" fill="hold">
                                          <p:stCondLst>
                                            <p:cond delay="0"/>
                                          </p:stCondLst>
                                        </p:cTn>
                                        <p:tgtEl>
                                          <p:spTgt spid="14"/>
                                        </p:tgtEl>
                                        <p:attrNameLst>
                                          <p:attrName>style.visibility</p:attrName>
                                        </p:attrNameLst>
                                      </p:cBhvr>
                                      <p:to>
                                        <p:strVal val="visible"/>
                                      </p:to>
                                    </p:set>
                                    <p:anim calcmode="lin" valueType="num">
                                      <p:cBhvr additive="base">
                                        <p:cTn id="40" dur="500" fill="hold"/>
                                        <p:tgtEl>
                                          <p:spTgt spid="14"/>
                                        </p:tgtEl>
                                        <p:attrNameLst>
                                          <p:attrName>ppt_x</p:attrName>
                                        </p:attrNameLst>
                                      </p:cBhvr>
                                      <p:tavLst>
                                        <p:tav tm="0">
                                          <p:val>
                                            <p:strVal val="#ppt_x"/>
                                          </p:val>
                                        </p:tav>
                                        <p:tav tm="100000">
                                          <p:val>
                                            <p:strVal val="#ppt_x"/>
                                          </p:val>
                                        </p:tav>
                                      </p:tavLst>
                                    </p:anim>
                                    <p:anim calcmode="lin" valueType="num">
                                      <p:cBhvr additive="base">
                                        <p:cTn id="41" dur="500" fill="hold"/>
                                        <p:tgtEl>
                                          <p:spTgt spid="14"/>
                                        </p:tgtEl>
                                        <p:attrNameLst>
                                          <p:attrName>ppt_y</p:attrName>
                                        </p:attrNameLst>
                                      </p:cBhvr>
                                      <p:tavLst>
                                        <p:tav tm="0">
                                          <p:val>
                                            <p:strVal val="1+#ppt_h/2"/>
                                          </p:val>
                                        </p:tav>
                                        <p:tav tm="100000">
                                          <p:val>
                                            <p:strVal val="#ppt_y"/>
                                          </p:val>
                                        </p:tav>
                                      </p:tavLst>
                                    </p:anim>
                                  </p:childTnLst>
                                </p:cTn>
                              </p:par>
                              <p:par>
                                <p:cTn id="42" presetID="2" presetClass="entr" presetSubtype="4" fill="hold" grpId="0" nodeType="withEffect">
                                  <p:stCondLst>
                                    <p:cond delay="0"/>
                                  </p:stCondLst>
                                  <p:childTnLst>
                                    <p:set>
                                      <p:cBhvr>
                                        <p:cTn id="43" dur="1" fill="hold">
                                          <p:stCondLst>
                                            <p:cond delay="0"/>
                                          </p:stCondLst>
                                        </p:cTn>
                                        <p:tgtEl>
                                          <p:spTgt spid="13"/>
                                        </p:tgtEl>
                                        <p:attrNameLst>
                                          <p:attrName>style.visibility</p:attrName>
                                        </p:attrNameLst>
                                      </p:cBhvr>
                                      <p:to>
                                        <p:strVal val="visible"/>
                                      </p:to>
                                    </p:set>
                                    <p:anim calcmode="lin" valueType="num">
                                      <p:cBhvr additive="base">
                                        <p:cTn id="44" dur="500" fill="hold"/>
                                        <p:tgtEl>
                                          <p:spTgt spid="13"/>
                                        </p:tgtEl>
                                        <p:attrNameLst>
                                          <p:attrName>ppt_x</p:attrName>
                                        </p:attrNameLst>
                                      </p:cBhvr>
                                      <p:tavLst>
                                        <p:tav tm="0">
                                          <p:val>
                                            <p:strVal val="#ppt_x"/>
                                          </p:val>
                                        </p:tav>
                                        <p:tav tm="100000">
                                          <p:val>
                                            <p:strVal val="#ppt_x"/>
                                          </p:val>
                                        </p:tav>
                                      </p:tavLst>
                                    </p:anim>
                                    <p:anim calcmode="lin" valueType="num">
                                      <p:cBhvr additive="base">
                                        <p:cTn id="45"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97" grpId="0" animBg="1"/>
      <p:bldP spid="1048698" grpId="0" animBg="1"/>
      <p:bldP spid="1048699" grpId="0" animBg="1"/>
      <p:bldP spid="1048700" grpId="0" animBg="1"/>
      <p:bldP spid="1048701" grpId="0" animBg="1"/>
      <p:bldP spid="1048711" grpId="0"/>
      <p:bldP spid="13" grpId="0" animBg="1"/>
      <p:bldP spid="14"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bg>
      <p:bgPr>
        <a:blipFill dpi="0" rotWithShape="0">
          <a:blip r:embed="rId3">
            <a:alphaModFix amt="64000"/>
            <a:lum/>
          </a:blip>
          <a:srcRect/>
          <a:stretch>
            <a:fillRect l="-10000" r="-10000"/>
          </a:stretch>
        </a:blipFill>
        <a:effectLst/>
      </p:bgPr>
    </p:bg>
    <p:spTree>
      <p:nvGrpSpPr>
        <p:cNvPr id="1" name=""/>
        <p:cNvGrpSpPr/>
        <p:nvPr/>
      </p:nvGrpSpPr>
      <p:grpSpPr>
        <a:xfrm>
          <a:off x="0" y="0"/>
          <a:ext cx="0" cy="0"/>
          <a:chOff x="0" y="0"/>
          <a:chExt cx="0" cy="0"/>
        </a:xfrm>
      </p:grpSpPr>
      <p:pic>
        <p:nvPicPr>
          <p:cNvPr id="126" name="图片 3">
            <a:extLst>
              <a:ext uri="{FF2B5EF4-FFF2-40B4-BE49-F238E27FC236}">
                <a16:creationId xmlns:a16="http://schemas.microsoft.com/office/drawing/2014/main" id="{C22D9BB4-E170-473F-9FF1-86B46C3C2525}"/>
              </a:ext>
            </a:extLst>
          </p:cNvPr>
          <p:cNvPicPr>
            <a:picLocks noChangeAspect="1"/>
          </p:cNvPicPr>
          <p:nvPr/>
        </p:nvPicPr>
        <p:blipFill>
          <a:blip r:embed="rId4" cstate="print">
            <a:duotone>
              <a:schemeClr val="bg2">
                <a:shade val="45000"/>
                <a:satMod val="135000"/>
              </a:schemeClr>
              <a:prstClr val="white"/>
            </a:duotone>
            <a:extLst>
              <a:ext uri="{BEBA8EAE-BF5A-486C-A8C5-ECC9F3942E4B}">
                <a14:imgProps xmlns:a14="http://schemas.microsoft.com/office/drawing/2010/main">
                  <a14:imgLayer r:embed="rId5">
                    <a14:imgEffect>
                      <a14:colorTemperature colorTemp="8800"/>
                    </a14:imgEffect>
                    <a14:imgEffect>
                      <a14:saturation sat="66000"/>
                    </a14:imgEffect>
                  </a14:imgLayer>
                </a14:imgProps>
              </a:ext>
              <a:ext uri="{28A0092B-C50C-407E-A947-70E740481C1C}">
                <a14:useLocalDpi xmlns:a14="http://schemas.microsoft.com/office/drawing/2010/main" val="0"/>
              </a:ext>
            </a:extLst>
          </a:blip>
          <a:stretch>
            <a:fillRect/>
          </a:stretch>
        </p:blipFill>
        <p:spPr>
          <a:xfrm rot="5400000">
            <a:off x="-2706632" y="3777353"/>
            <a:ext cx="6204335" cy="4542089"/>
          </a:xfrm>
          <a:prstGeom prst="rect">
            <a:avLst/>
          </a:prstGeom>
        </p:spPr>
      </p:pic>
      <p:sp>
        <p:nvSpPr>
          <p:cNvPr id="1048697" name="矩形 1"/>
          <p:cNvSpPr/>
          <p:nvPr/>
        </p:nvSpPr>
        <p:spPr>
          <a:xfrm>
            <a:off x="0" y="457200"/>
            <a:ext cx="144463" cy="144463"/>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pPr>
            <a:endParaRPr lang="zh-CN" altLang="en-US">
              <a:solidFill>
                <a:prstClr val="white"/>
              </a:solidFill>
            </a:endParaRPr>
          </a:p>
        </p:txBody>
      </p:sp>
      <p:sp>
        <p:nvSpPr>
          <p:cNvPr id="1048698" name="矩形 2"/>
          <p:cNvSpPr/>
          <p:nvPr/>
        </p:nvSpPr>
        <p:spPr>
          <a:xfrm>
            <a:off x="198438" y="457200"/>
            <a:ext cx="144462" cy="14446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pPr>
            <a:endParaRPr lang="zh-CN" altLang="en-US">
              <a:solidFill>
                <a:prstClr val="white"/>
              </a:solidFill>
            </a:endParaRPr>
          </a:p>
        </p:txBody>
      </p:sp>
      <p:sp>
        <p:nvSpPr>
          <p:cNvPr id="1048699" name="矩形 3"/>
          <p:cNvSpPr/>
          <p:nvPr/>
        </p:nvSpPr>
        <p:spPr>
          <a:xfrm>
            <a:off x="396875" y="457200"/>
            <a:ext cx="142875" cy="14446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pPr>
            <a:endParaRPr lang="zh-CN" altLang="en-US">
              <a:solidFill>
                <a:prstClr val="white"/>
              </a:solidFill>
            </a:endParaRPr>
          </a:p>
        </p:txBody>
      </p:sp>
      <p:sp>
        <p:nvSpPr>
          <p:cNvPr id="1048700" name="矩形 4"/>
          <p:cNvSpPr/>
          <p:nvPr/>
        </p:nvSpPr>
        <p:spPr>
          <a:xfrm>
            <a:off x="593725" y="457200"/>
            <a:ext cx="144463" cy="14446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pPr>
            <a:endParaRPr lang="zh-CN" altLang="en-US">
              <a:solidFill>
                <a:prstClr val="white"/>
              </a:solidFill>
            </a:endParaRPr>
          </a:p>
        </p:txBody>
      </p:sp>
      <p:sp>
        <p:nvSpPr>
          <p:cNvPr id="1048701" name="矩形 5"/>
          <p:cNvSpPr/>
          <p:nvPr/>
        </p:nvSpPr>
        <p:spPr>
          <a:xfrm>
            <a:off x="792163" y="457200"/>
            <a:ext cx="144462" cy="14446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pPr>
            <a:endParaRPr lang="zh-CN" altLang="en-US">
              <a:solidFill>
                <a:prstClr val="white"/>
              </a:solidFill>
            </a:endParaRPr>
          </a:p>
        </p:txBody>
      </p:sp>
      <p:cxnSp>
        <p:nvCxnSpPr>
          <p:cNvPr id="3145743" name="直接连接符 51"/>
          <p:cNvCxnSpPr>
            <a:cxnSpLocks/>
            <a:endCxn id="1048711" idx="3"/>
          </p:cNvCxnSpPr>
          <p:nvPr/>
        </p:nvCxnSpPr>
        <p:spPr>
          <a:xfrm flipH="1" flipV="1">
            <a:off x="4118727" y="529431"/>
            <a:ext cx="4718886" cy="794"/>
          </a:xfrm>
          <a:prstGeom prst="line">
            <a:avLst/>
          </a:prstGeom>
          <a:ln>
            <a:solidFill>
              <a:schemeClr val="tx2"/>
            </a:solidFill>
            <a:prstDash val="dashDot"/>
            <a:headEnd type="none" w="sm" len="sm"/>
            <a:tailEnd type="oval" w="sm" len="sm"/>
          </a:ln>
        </p:spPr>
        <p:style>
          <a:lnRef idx="1">
            <a:schemeClr val="accent1"/>
          </a:lnRef>
          <a:fillRef idx="0">
            <a:schemeClr val="accent1"/>
          </a:fillRef>
          <a:effectRef idx="0">
            <a:schemeClr val="accent1"/>
          </a:effectRef>
          <a:fontRef idx="minor">
            <a:schemeClr val="tx1"/>
          </a:fontRef>
        </p:style>
      </p:cxnSp>
      <p:sp>
        <p:nvSpPr>
          <p:cNvPr id="1048702" name="矩形 10"/>
          <p:cNvSpPr/>
          <p:nvPr/>
        </p:nvSpPr>
        <p:spPr>
          <a:xfrm>
            <a:off x="409341" y="907593"/>
            <a:ext cx="8339123" cy="3843907"/>
          </a:xfrm>
          <a:prstGeom prst="rect">
            <a:avLst/>
          </a:prstGeom>
          <a:solidFill>
            <a:schemeClr val="bg1">
              <a:lumMod val="9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pPr>
            <a:endParaRPr lang="zh-CN" altLang="en-US" dirty="0">
              <a:solidFill>
                <a:prstClr val="white"/>
              </a:solidFill>
            </a:endParaRPr>
          </a:p>
        </p:txBody>
      </p:sp>
      <p:sp>
        <p:nvSpPr>
          <p:cNvPr id="1048711" name="TextBox 49"/>
          <p:cNvSpPr txBox="1">
            <a:spLocks noChangeArrowheads="1"/>
          </p:cNvSpPr>
          <p:nvPr/>
        </p:nvSpPr>
        <p:spPr bwMode="auto">
          <a:xfrm>
            <a:off x="864394" y="175488"/>
            <a:ext cx="3254333" cy="707886"/>
          </a:xfrm>
          <a:prstGeom prst="rect">
            <a:avLst/>
          </a:prstGeom>
          <a:noFill/>
          <a:ln>
            <a:noFill/>
          </a:ln>
        </p:spPr>
        <p:txBody>
          <a:bodyPr wrap="square">
            <a:spAutoFit/>
          </a:bodyPr>
          <a:lstStyle/>
          <a:p>
            <a:pPr algn="dist"/>
            <a:r>
              <a:rPr lang="en-US" altLang="zh-TW" sz="4000" b="1" dirty="0">
                <a:solidFill>
                  <a:schemeClr val="tx2">
                    <a:lumMod val="50000"/>
                  </a:schemeClr>
                </a:solidFill>
                <a:latin typeface="標楷體" panose="03000509000000000000" pitchFamily="65" charset="-120"/>
                <a:ea typeface="標楷體" panose="03000509000000000000" pitchFamily="65" charset="-120"/>
              </a:rPr>
              <a:t>150</a:t>
            </a:r>
            <a:r>
              <a:rPr lang="zh-TW" altLang="en-US" sz="4000" b="1" dirty="0">
                <a:solidFill>
                  <a:schemeClr val="tx2">
                    <a:lumMod val="50000"/>
                  </a:schemeClr>
                </a:solidFill>
                <a:latin typeface="標楷體" panose="03000509000000000000" pitchFamily="65" charset="-120"/>
                <a:ea typeface="標楷體" panose="03000509000000000000" pitchFamily="65" charset="-120"/>
              </a:rPr>
              <a:t>度、</a:t>
            </a:r>
            <a:r>
              <a:rPr lang="en-US" altLang="zh-TW" sz="4000" b="1" dirty="0">
                <a:solidFill>
                  <a:schemeClr val="tx2">
                    <a:lumMod val="50000"/>
                  </a:schemeClr>
                </a:solidFill>
                <a:latin typeface="標楷體" panose="03000509000000000000" pitchFamily="65" charset="-120"/>
                <a:ea typeface="標楷體" panose="03000509000000000000" pitchFamily="65" charset="-120"/>
              </a:rPr>
              <a:t>165</a:t>
            </a:r>
            <a:r>
              <a:rPr lang="zh-TW" altLang="en-US" sz="4000" b="1" dirty="0">
                <a:solidFill>
                  <a:schemeClr val="tx2">
                    <a:lumMod val="50000"/>
                  </a:schemeClr>
                </a:solidFill>
                <a:latin typeface="標楷體" panose="03000509000000000000" pitchFamily="65" charset="-120"/>
                <a:ea typeface="標楷體" panose="03000509000000000000" pitchFamily="65" charset="-120"/>
              </a:rPr>
              <a:t>度</a:t>
            </a:r>
            <a:endParaRPr lang="zh-CN" altLang="en-US" sz="4000" b="1" dirty="0">
              <a:solidFill>
                <a:schemeClr val="tx2">
                  <a:lumMod val="50000"/>
                </a:schemeClr>
              </a:solidFill>
              <a:latin typeface="標楷體" panose="03000509000000000000" pitchFamily="65" charset="-120"/>
              <a:ea typeface="標楷體" panose="03000509000000000000" pitchFamily="65" charset="-120"/>
            </a:endParaRPr>
          </a:p>
        </p:txBody>
      </p:sp>
      <p:pic>
        <p:nvPicPr>
          <p:cNvPr id="127" name="图片 3">
            <a:extLst>
              <a:ext uri="{FF2B5EF4-FFF2-40B4-BE49-F238E27FC236}">
                <a16:creationId xmlns:a16="http://schemas.microsoft.com/office/drawing/2014/main" id="{3F907494-89A6-49BA-8EF6-D23BAE48BBA2}"/>
              </a:ext>
            </a:extLst>
          </p:cNvPr>
          <p:cNvPicPr>
            <a:picLocks noChangeAspect="1"/>
          </p:cNvPicPr>
          <p:nvPr/>
        </p:nvPicPr>
        <p:blipFill>
          <a:blip r:embed="rId4" cstate="print">
            <a:duotone>
              <a:schemeClr val="bg2">
                <a:shade val="45000"/>
                <a:satMod val="135000"/>
              </a:schemeClr>
              <a:prstClr val="white"/>
            </a:duotone>
            <a:extLst>
              <a:ext uri="{BEBA8EAE-BF5A-486C-A8C5-ECC9F3942E4B}">
                <a14:imgProps xmlns:a14="http://schemas.microsoft.com/office/drawing/2010/main">
                  <a14:imgLayer r:embed="rId5">
                    <a14:imgEffect>
                      <a14:colorTemperature colorTemp="8800"/>
                    </a14:imgEffect>
                    <a14:imgEffect>
                      <a14:saturation sat="66000"/>
                    </a14:imgEffect>
                  </a14:imgLayer>
                </a14:imgProps>
              </a:ext>
              <a:ext uri="{28A0092B-C50C-407E-A947-70E740481C1C}">
                <a14:useLocalDpi xmlns:a14="http://schemas.microsoft.com/office/drawing/2010/main" val="0"/>
              </a:ext>
            </a:extLst>
          </a:blip>
          <a:stretch>
            <a:fillRect/>
          </a:stretch>
        </p:blipFill>
        <p:spPr>
          <a:xfrm rot="3151080">
            <a:off x="5673284" y="-3434207"/>
            <a:ext cx="6204335" cy="4542089"/>
          </a:xfrm>
          <a:prstGeom prst="rect">
            <a:avLst/>
          </a:prstGeom>
        </p:spPr>
      </p:pic>
      <p:sp>
        <p:nvSpPr>
          <p:cNvPr id="12" name="橢圓 16">
            <a:extLst>
              <a:ext uri="{FF2B5EF4-FFF2-40B4-BE49-F238E27FC236}">
                <a16:creationId xmlns:a16="http://schemas.microsoft.com/office/drawing/2014/main" id="{DF41A064-551D-4894-915F-252BB81E564C}"/>
              </a:ext>
            </a:extLst>
          </p:cNvPr>
          <p:cNvSpPr/>
          <p:nvPr/>
        </p:nvSpPr>
        <p:spPr>
          <a:xfrm>
            <a:off x="8300006" y="4567587"/>
            <a:ext cx="792088" cy="62753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dirty="0">
                <a:ln w="0"/>
                <a:solidFill>
                  <a:schemeClr val="tx2">
                    <a:lumMod val="50000"/>
                  </a:schemeClr>
                </a:solidFill>
                <a:effectLst>
                  <a:outerShdw blurRad="38100" dist="19050" dir="2700000" algn="tl" rotWithShape="0">
                    <a:schemeClr val="dk1">
                      <a:alpha val="40000"/>
                    </a:schemeClr>
                  </a:outerShdw>
                </a:effectLst>
                <a:latin typeface="Segoe Print" panose="02000600000000000000" pitchFamily="2" charset="0"/>
                <a:ea typeface="標楷體" panose="03000509000000000000" pitchFamily="65" charset="-120"/>
              </a:rPr>
              <a:t>50</a:t>
            </a:r>
            <a:endParaRPr lang="zh-TW" altLang="en-US" sz="2000" dirty="0">
              <a:ln w="0"/>
              <a:solidFill>
                <a:schemeClr val="tx2">
                  <a:lumMod val="50000"/>
                </a:schemeClr>
              </a:solidFill>
              <a:effectLst>
                <a:outerShdw blurRad="38100" dist="19050" dir="2700000" algn="tl" rotWithShape="0">
                  <a:schemeClr val="dk1">
                    <a:alpha val="40000"/>
                  </a:schemeClr>
                </a:outerShdw>
              </a:effectLst>
              <a:latin typeface="Segoe Print" panose="02000600000000000000" pitchFamily="2" charset="0"/>
              <a:ea typeface="標楷體" panose="03000509000000000000" pitchFamily="65" charset="-120"/>
            </a:endParaRPr>
          </a:p>
        </p:txBody>
      </p:sp>
      <p:sp>
        <p:nvSpPr>
          <p:cNvPr id="13" name="箭號: 向右 12">
            <a:extLst>
              <a:ext uri="{FF2B5EF4-FFF2-40B4-BE49-F238E27FC236}">
                <a16:creationId xmlns:a16="http://schemas.microsoft.com/office/drawing/2014/main" id="{0086F71F-5E79-4122-8810-3C06A0CD1E0C}"/>
              </a:ext>
            </a:extLst>
          </p:cNvPr>
          <p:cNvSpPr/>
          <p:nvPr/>
        </p:nvSpPr>
        <p:spPr>
          <a:xfrm>
            <a:off x="4377443" y="3450063"/>
            <a:ext cx="1539109" cy="847293"/>
          </a:xfrm>
          <a:prstGeom prst="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dirty="0"/>
              <a:t>165</a:t>
            </a:r>
            <a:r>
              <a:rPr lang="zh-TW" altLang="en-US" dirty="0"/>
              <a:t>度</a:t>
            </a:r>
          </a:p>
        </p:txBody>
      </p:sp>
      <p:sp>
        <p:nvSpPr>
          <p:cNvPr id="14" name="箭號: 向右 13">
            <a:extLst>
              <a:ext uri="{FF2B5EF4-FFF2-40B4-BE49-F238E27FC236}">
                <a16:creationId xmlns:a16="http://schemas.microsoft.com/office/drawing/2014/main" id="{EF210BCD-F9A8-41AF-B400-8F80918BE1A5}"/>
              </a:ext>
            </a:extLst>
          </p:cNvPr>
          <p:cNvSpPr/>
          <p:nvPr/>
        </p:nvSpPr>
        <p:spPr>
          <a:xfrm flipH="1">
            <a:off x="3244983" y="1331535"/>
            <a:ext cx="1532016" cy="847293"/>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TW" dirty="0"/>
              <a:t>150</a:t>
            </a:r>
            <a:r>
              <a:rPr lang="zh-TW" altLang="en-US" dirty="0"/>
              <a:t>度</a:t>
            </a:r>
          </a:p>
        </p:txBody>
      </p:sp>
      <p:pic>
        <p:nvPicPr>
          <p:cNvPr id="3" name="圖片 2">
            <a:extLst>
              <a:ext uri="{FF2B5EF4-FFF2-40B4-BE49-F238E27FC236}">
                <a16:creationId xmlns:a16="http://schemas.microsoft.com/office/drawing/2014/main" id="{76AE60D1-2A61-4339-BD5A-CAF1146A31F8}"/>
              </a:ext>
            </a:extLst>
          </p:cNvPr>
          <p:cNvPicPr>
            <a:picLocks noChangeAspect="1"/>
          </p:cNvPicPr>
          <p:nvPr/>
        </p:nvPicPr>
        <p:blipFill>
          <a:blip r:embed="rId6"/>
          <a:stretch>
            <a:fillRect/>
          </a:stretch>
        </p:blipFill>
        <p:spPr>
          <a:xfrm>
            <a:off x="1254261" y="878889"/>
            <a:ext cx="1895740" cy="4039164"/>
          </a:xfrm>
          <a:prstGeom prst="rect">
            <a:avLst/>
          </a:prstGeom>
        </p:spPr>
      </p:pic>
      <p:pic>
        <p:nvPicPr>
          <p:cNvPr id="7" name="圖片 6">
            <a:extLst>
              <a:ext uri="{FF2B5EF4-FFF2-40B4-BE49-F238E27FC236}">
                <a16:creationId xmlns:a16="http://schemas.microsoft.com/office/drawing/2014/main" id="{845DFCA7-99EF-4F91-A4DA-7C2F14398C2D}"/>
              </a:ext>
            </a:extLst>
          </p:cNvPr>
          <p:cNvPicPr>
            <a:picLocks noChangeAspect="1"/>
          </p:cNvPicPr>
          <p:nvPr/>
        </p:nvPicPr>
        <p:blipFill>
          <a:blip r:embed="rId7"/>
          <a:stretch>
            <a:fillRect/>
          </a:stretch>
        </p:blipFill>
        <p:spPr>
          <a:xfrm>
            <a:off x="6033138" y="725457"/>
            <a:ext cx="2133898" cy="4229690"/>
          </a:xfrm>
          <a:prstGeom prst="rect">
            <a:avLst/>
          </a:prstGeom>
        </p:spPr>
      </p:pic>
    </p:spTree>
    <p:extLst>
      <p:ext uri="{BB962C8B-B14F-4D97-AF65-F5344CB8AC3E}">
        <p14:creationId xmlns:p14="http://schemas.microsoft.com/office/powerpoint/2010/main" val="2939396849"/>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048697"/>
                                        </p:tgtEl>
                                        <p:attrNameLst>
                                          <p:attrName>style.visibility</p:attrName>
                                        </p:attrNameLst>
                                      </p:cBhvr>
                                      <p:to>
                                        <p:strVal val="visible"/>
                                      </p:to>
                                    </p:set>
                                    <p:anim calcmode="lin" valueType="num">
                                      <p:cBhvr additive="base">
                                        <p:cTn id="7" dur="100" fill="hold"/>
                                        <p:tgtEl>
                                          <p:spTgt spid="1048697"/>
                                        </p:tgtEl>
                                        <p:attrNameLst>
                                          <p:attrName>ppt_x</p:attrName>
                                        </p:attrNameLst>
                                      </p:cBhvr>
                                      <p:tavLst>
                                        <p:tav tm="0">
                                          <p:val>
                                            <p:strVal val="0-#ppt_w/2"/>
                                          </p:val>
                                        </p:tav>
                                        <p:tav tm="100000">
                                          <p:val>
                                            <p:strVal val="#ppt_x"/>
                                          </p:val>
                                        </p:tav>
                                      </p:tavLst>
                                    </p:anim>
                                    <p:anim calcmode="lin" valueType="num">
                                      <p:cBhvr additive="base">
                                        <p:cTn id="8" dur="100" fill="hold"/>
                                        <p:tgtEl>
                                          <p:spTgt spid="1048697"/>
                                        </p:tgtEl>
                                        <p:attrNameLst>
                                          <p:attrName>ppt_y</p:attrName>
                                        </p:attrNameLst>
                                      </p:cBhvr>
                                      <p:tavLst>
                                        <p:tav tm="0">
                                          <p:val>
                                            <p:strVal val="#ppt_y"/>
                                          </p:val>
                                        </p:tav>
                                        <p:tav tm="100000">
                                          <p:val>
                                            <p:strVal val="#ppt_y"/>
                                          </p:val>
                                        </p:tav>
                                      </p:tavLst>
                                    </p:anim>
                                  </p:childTnLst>
                                </p:cTn>
                              </p:par>
                            </p:childTnLst>
                          </p:cTn>
                        </p:par>
                        <p:par>
                          <p:cTn id="9" fill="hold">
                            <p:stCondLst>
                              <p:cond delay="100"/>
                            </p:stCondLst>
                            <p:childTnLst>
                              <p:par>
                                <p:cTn id="10" presetID="2" presetClass="entr" presetSubtype="8" fill="hold" grpId="0" nodeType="afterEffect">
                                  <p:stCondLst>
                                    <p:cond delay="0"/>
                                  </p:stCondLst>
                                  <p:childTnLst>
                                    <p:set>
                                      <p:cBhvr>
                                        <p:cTn id="11" dur="1" fill="hold">
                                          <p:stCondLst>
                                            <p:cond delay="0"/>
                                          </p:stCondLst>
                                        </p:cTn>
                                        <p:tgtEl>
                                          <p:spTgt spid="1048698"/>
                                        </p:tgtEl>
                                        <p:attrNameLst>
                                          <p:attrName>style.visibility</p:attrName>
                                        </p:attrNameLst>
                                      </p:cBhvr>
                                      <p:to>
                                        <p:strVal val="visible"/>
                                      </p:to>
                                    </p:set>
                                    <p:anim calcmode="lin" valueType="num">
                                      <p:cBhvr additive="base">
                                        <p:cTn id="12" dur="100" fill="hold"/>
                                        <p:tgtEl>
                                          <p:spTgt spid="1048698"/>
                                        </p:tgtEl>
                                        <p:attrNameLst>
                                          <p:attrName>ppt_x</p:attrName>
                                        </p:attrNameLst>
                                      </p:cBhvr>
                                      <p:tavLst>
                                        <p:tav tm="0">
                                          <p:val>
                                            <p:strVal val="0-#ppt_w/2"/>
                                          </p:val>
                                        </p:tav>
                                        <p:tav tm="100000">
                                          <p:val>
                                            <p:strVal val="#ppt_x"/>
                                          </p:val>
                                        </p:tav>
                                      </p:tavLst>
                                    </p:anim>
                                    <p:anim calcmode="lin" valueType="num">
                                      <p:cBhvr additive="base">
                                        <p:cTn id="13" dur="100" fill="hold"/>
                                        <p:tgtEl>
                                          <p:spTgt spid="1048698"/>
                                        </p:tgtEl>
                                        <p:attrNameLst>
                                          <p:attrName>ppt_y</p:attrName>
                                        </p:attrNameLst>
                                      </p:cBhvr>
                                      <p:tavLst>
                                        <p:tav tm="0">
                                          <p:val>
                                            <p:strVal val="#ppt_y"/>
                                          </p:val>
                                        </p:tav>
                                        <p:tav tm="100000">
                                          <p:val>
                                            <p:strVal val="#ppt_y"/>
                                          </p:val>
                                        </p:tav>
                                      </p:tavLst>
                                    </p:anim>
                                  </p:childTnLst>
                                </p:cTn>
                              </p:par>
                            </p:childTnLst>
                          </p:cTn>
                        </p:par>
                        <p:par>
                          <p:cTn id="14" fill="hold">
                            <p:stCondLst>
                              <p:cond delay="200"/>
                            </p:stCondLst>
                            <p:childTnLst>
                              <p:par>
                                <p:cTn id="15" presetID="2" presetClass="entr" presetSubtype="8" fill="hold" grpId="0" nodeType="afterEffect">
                                  <p:stCondLst>
                                    <p:cond delay="0"/>
                                  </p:stCondLst>
                                  <p:childTnLst>
                                    <p:set>
                                      <p:cBhvr>
                                        <p:cTn id="16" dur="1" fill="hold">
                                          <p:stCondLst>
                                            <p:cond delay="0"/>
                                          </p:stCondLst>
                                        </p:cTn>
                                        <p:tgtEl>
                                          <p:spTgt spid="1048699"/>
                                        </p:tgtEl>
                                        <p:attrNameLst>
                                          <p:attrName>style.visibility</p:attrName>
                                        </p:attrNameLst>
                                      </p:cBhvr>
                                      <p:to>
                                        <p:strVal val="visible"/>
                                      </p:to>
                                    </p:set>
                                    <p:anim calcmode="lin" valueType="num">
                                      <p:cBhvr additive="base">
                                        <p:cTn id="17" dur="100" fill="hold"/>
                                        <p:tgtEl>
                                          <p:spTgt spid="1048699"/>
                                        </p:tgtEl>
                                        <p:attrNameLst>
                                          <p:attrName>ppt_x</p:attrName>
                                        </p:attrNameLst>
                                      </p:cBhvr>
                                      <p:tavLst>
                                        <p:tav tm="0">
                                          <p:val>
                                            <p:strVal val="0-#ppt_w/2"/>
                                          </p:val>
                                        </p:tav>
                                        <p:tav tm="100000">
                                          <p:val>
                                            <p:strVal val="#ppt_x"/>
                                          </p:val>
                                        </p:tav>
                                      </p:tavLst>
                                    </p:anim>
                                    <p:anim calcmode="lin" valueType="num">
                                      <p:cBhvr additive="base">
                                        <p:cTn id="18" dur="100" fill="hold"/>
                                        <p:tgtEl>
                                          <p:spTgt spid="1048699"/>
                                        </p:tgtEl>
                                        <p:attrNameLst>
                                          <p:attrName>ppt_y</p:attrName>
                                        </p:attrNameLst>
                                      </p:cBhvr>
                                      <p:tavLst>
                                        <p:tav tm="0">
                                          <p:val>
                                            <p:strVal val="#ppt_y"/>
                                          </p:val>
                                        </p:tav>
                                        <p:tav tm="100000">
                                          <p:val>
                                            <p:strVal val="#ppt_y"/>
                                          </p:val>
                                        </p:tav>
                                      </p:tavLst>
                                    </p:anim>
                                  </p:childTnLst>
                                </p:cTn>
                              </p:par>
                            </p:childTnLst>
                          </p:cTn>
                        </p:par>
                        <p:par>
                          <p:cTn id="19" fill="hold">
                            <p:stCondLst>
                              <p:cond delay="300"/>
                            </p:stCondLst>
                            <p:childTnLst>
                              <p:par>
                                <p:cTn id="20" presetID="2" presetClass="entr" presetSubtype="8" fill="hold" grpId="0" nodeType="afterEffect">
                                  <p:stCondLst>
                                    <p:cond delay="0"/>
                                  </p:stCondLst>
                                  <p:childTnLst>
                                    <p:set>
                                      <p:cBhvr>
                                        <p:cTn id="21" dur="1" fill="hold">
                                          <p:stCondLst>
                                            <p:cond delay="0"/>
                                          </p:stCondLst>
                                        </p:cTn>
                                        <p:tgtEl>
                                          <p:spTgt spid="1048700"/>
                                        </p:tgtEl>
                                        <p:attrNameLst>
                                          <p:attrName>style.visibility</p:attrName>
                                        </p:attrNameLst>
                                      </p:cBhvr>
                                      <p:to>
                                        <p:strVal val="visible"/>
                                      </p:to>
                                    </p:set>
                                    <p:anim calcmode="lin" valueType="num">
                                      <p:cBhvr additive="base">
                                        <p:cTn id="22" dur="100" fill="hold"/>
                                        <p:tgtEl>
                                          <p:spTgt spid="1048700"/>
                                        </p:tgtEl>
                                        <p:attrNameLst>
                                          <p:attrName>ppt_x</p:attrName>
                                        </p:attrNameLst>
                                      </p:cBhvr>
                                      <p:tavLst>
                                        <p:tav tm="0">
                                          <p:val>
                                            <p:strVal val="0-#ppt_w/2"/>
                                          </p:val>
                                        </p:tav>
                                        <p:tav tm="100000">
                                          <p:val>
                                            <p:strVal val="#ppt_x"/>
                                          </p:val>
                                        </p:tav>
                                      </p:tavLst>
                                    </p:anim>
                                    <p:anim calcmode="lin" valueType="num">
                                      <p:cBhvr additive="base">
                                        <p:cTn id="23" dur="100" fill="hold"/>
                                        <p:tgtEl>
                                          <p:spTgt spid="1048700"/>
                                        </p:tgtEl>
                                        <p:attrNameLst>
                                          <p:attrName>ppt_y</p:attrName>
                                        </p:attrNameLst>
                                      </p:cBhvr>
                                      <p:tavLst>
                                        <p:tav tm="0">
                                          <p:val>
                                            <p:strVal val="#ppt_y"/>
                                          </p:val>
                                        </p:tav>
                                        <p:tav tm="100000">
                                          <p:val>
                                            <p:strVal val="#ppt_y"/>
                                          </p:val>
                                        </p:tav>
                                      </p:tavLst>
                                    </p:anim>
                                  </p:childTnLst>
                                </p:cTn>
                              </p:par>
                            </p:childTnLst>
                          </p:cTn>
                        </p:par>
                        <p:par>
                          <p:cTn id="24" fill="hold">
                            <p:stCondLst>
                              <p:cond delay="400"/>
                            </p:stCondLst>
                            <p:childTnLst>
                              <p:par>
                                <p:cTn id="25" presetID="2" presetClass="entr" presetSubtype="8" fill="hold" grpId="0" nodeType="afterEffect">
                                  <p:stCondLst>
                                    <p:cond delay="0"/>
                                  </p:stCondLst>
                                  <p:childTnLst>
                                    <p:set>
                                      <p:cBhvr>
                                        <p:cTn id="26" dur="1" fill="hold">
                                          <p:stCondLst>
                                            <p:cond delay="0"/>
                                          </p:stCondLst>
                                        </p:cTn>
                                        <p:tgtEl>
                                          <p:spTgt spid="1048701"/>
                                        </p:tgtEl>
                                        <p:attrNameLst>
                                          <p:attrName>style.visibility</p:attrName>
                                        </p:attrNameLst>
                                      </p:cBhvr>
                                      <p:to>
                                        <p:strVal val="visible"/>
                                      </p:to>
                                    </p:set>
                                    <p:anim calcmode="lin" valueType="num">
                                      <p:cBhvr additive="base">
                                        <p:cTn id="27" dur="100" fill="hold"/>
                                        <p:tgtEl>
                                          <p:spTgt spid="1048701"/>
                                        </p:tgtEl>
                                        <p:attrNameLst>
                                          <p:attrName>ppt_x</p:attrName>
                                        </p:attrNameLst>
                                      </p:cBhvr>
                                      <p:tavLst>
                                        <p:tav tm="0">
                                          <p:val>
                                            <p:strVal val="0-#ppt_w/2"/>
                                          </p:val>
                                        </p:tav>
                                        <p:tav tm="100000">
                                          <p:val>
                                            <p:strVal val="#ppt_x"/>
                                          </p:val>
                                        </p:tav>
                                      </p:tavLst>
                                    </p:anim>
                                    <p:anim calcmode="lin" valueType="num">
                                      <p:cBhvr additive="base">
                                        <p:cTn id="28" dur="100" fill="hold"/>
                                        <p:tgtEl>
                                          <p:spTgt spid="1048701"/>
                                        </p:tgtEl>
                                        <p:attrNameLst>
                                          <p:attrName>ppt_y</p:attrName>
                                        </p:attrNameLst>
                                      </p:cBhvr>
                                      <p:tavLst>
                                        <p:tav tm="0">
                                          <p:val>
                                            <p:strVal val="#ppt_y"/>
                                          </p:val>
                                        </p:tav>
                                        <p:tav tm="100000">
                                          <p:val>
                                            <p:strVal val="#ppt_y"/>
                                          </p:val>
                                        </p:tav>
                                      </p:tavLst>
                                    </p:anim>
                                  </p:childTnLst>
                                </p:cTn>
                              </p:par>
                            </p:childTnLst>
                          </p:cTn>
                        </p:par>
                        <p:par>
                          <p:cTn id="29" fill="hold">
                            <p:stCondLst>
                              <p:cond delay="500"/>
                            </p:stCondLst>
                            <p:childTnLst>
                              <p:par>
                                <p:cTn id="30" presetID="22" presetClass="entr" presetSubtype="2" fill="hold" nodeType="afterEffect">
                                  <p:stCondLst>
                                    <p:cond delay="0"/>
                                  </p:stCondLst>
                                  <p:childTnLst>
                                    <p:set>
                                      <p:cBhvr>
                                        <p:cTn id="31" dur="1" fill="hold">
                                          <p:stCondLst>
                                            <p:cond delay="0"/>
                                          </p:stCondLst>
                                        </p:cTn>
                                        <p:tgtEl>
                                          <p:spTgt spid="3145743"/>
                                        </p:tgtEl>
                                        <p:attrNameLst>
                                          <p:attrName>style.visibility</p:attrName>
                                        </p:attrNameLst>
                                      </p:cBhvr>
                                      <p:to>
                                        <p:strVal val="visible"/>
                                      </p:to>
                                    </p:set>
                                    <p:animEffect transition="in" filter="wipe(right)">
                                      <p:cBhvr>
                                        <p:cTn id="32" dur="300"/>
                                        <p:tgtEl>
                                          <p:spTgt spid="3145743"/>
                                        </p:tgtEl>
                                      </p:cBhvr>
                                    </p:animEffect>
                                  </p:childTnLst>
                                </p:cTn>
                              </p:par>
                            </p:childTnLst>
                          </p:cTn>
                        </p:par>
                        <p:par>
                          <p:cTn id="33" fill="hold">
                            <p:stCondLst>
                              <p:cond delay="800"/>
                            </p:stCondLst>
                            <p:childTnLst>
                              <p:par>
                                <p:cTn id="34" presetID="12" presetClass="entr" presetSubtype="4" fill="hold" grpId="0" nodeType="afterEffect">
                                  <p:stCondLst>
                                    <p:cond delay="0"/>
                                  </p:stCondLst>
                                  <p:childTnLst>
                                    <p:set>
                                      <p:cBhvr>
                                        <p:cTn id="35" dur="1" fill="hold">
                                          <p:stCondLst>
                                            <p:cond delay="0"/>
                                          </p:stCondLst>
                                        </p:cTn>
                                        <p:tgtEl>
                                          <p:spTgt spid="1048711"/>
                                        </p:tgtEl>
                                        <p:attrNameLst>
                                          <p:attrName>style.visibility</p:attrName>
                                        </p:attrNameLst>
                                      </p:cBhvr>
                                      <p:to>
                                        <p:strVal val="visible"/>
                                      </p:to>
                                    </p:set>
                                    <p:anim calcmode="lin" valueType="num">
                                      <p:cBhvr additive="base">
                                        <p:cTn id="36" dur="300"/>
                                        <p:tgtEl>
                                          <p:spTgt spid="1048711"/>
                                        </p:tgtEl>
                                        <p:attrNameLst>
                                          <p:attrName>ppt_y</p:attrName>
                                        </p:attrNameLst>
                                      </p:cBhvr>
                                      <p:tavLst>
                                        <p:tav tm="0">
                                          <p:val>
                                            <p:strVal val="#ppt_y+#ppt_h*1.125000"/>
                                          </p:val>
                                        </p:tav>
                                        <p:tav tm="100000">
                                          <p:val>
                                            <p:strVal val="#ppt_y"/>
                                          </p:val>
                                        </p:tav>
                                      </p:tavLst>
                                    </p:anim>
                                    <p:animEffect transition="in" filter="wipe(up)">
                                      <p:cBhvr>
                                        <p:cTn id="37" dur="300"/>
                                        <p:tgtEl>
                                          <p:spTgt spid="1048711"/>
                                        </p:tgtEl>
                                      </p:cBhvr>
                                    </p:animEffect>
                                  </p:childTnLst>
                                </p:cTn>
                              </p:par>
                              <p:par>
                                <p:cTn id="38" presetID="2" presetClass="entr" presetSubtype="4" fill="hold" grpId="0" nodeType="withEffect">
                                  <p:stCondLst>
                                    <p:cond delay="0"/>
                                  </p:stCondLst>
                                  <p:childTnLst>
                                    <p:set>
                                      <p:cBhvr>
                                        <p:cTn id="39" dur="1" fill="hold">
                                          <p:stCondLst>
                                            <p:cond delay="0"/>
                                          </p:stCondLst>
                                        </p:cTn>
                                        <p:tgtEl>
                                          <p:spTgt spid="14"/>
                                        </p:tgtEl>
                                        <p:attrNameLst>
                                          <p:attrName>style.visibility</p:attrName>
                                        </p:attrNameLst>
                                      </p:cBhvr>
                                      <p:to>
                                        <p:strVal val="visible"/>
                                      </p:to>
                                    </p:set>
                                    <p:anim calcmode="lin" valueType="num">
                                      <p:cBhvr additive="base">
                                        <p:cTn id="40" dur="500" fill="hold"/>
                                        <p:tgtEl>
                                          <p:spTgt spid="14"/>
                                        </p:tgtEl>
                                        <p:attrNameLst>
                                          <p:attrName>ppt_x</p:attrName>
                                        </p:attrNameLst>
                                      </p:cBhvr>
                                      <p:tavLst>
                                        <p:tav tm="0">
                                          <p:val>
                                            <p:strVal val="#ppt_x"/>
                                          </p:val>
                                        </p:tav>
                                        <p:tav tm="100000">
                                          <p:val>
                                            <p:strVal val="#ppt_x"/>
                                          </p:val>
                                        </p:tav>
                                      </p:tavLst>
                                    </p:anim>
                                    <p:anim calcmode="lin" valueType="num">
                                      <p:cBhvr additive="base">
                                        <p:cTn id="41" dur="500" fill="hold"/>
                                        <p:tgtEl>
                                          <p:spTgt spid="14"/>
                                        </p:tgtEl>
                                        <p:attrNameLst>
                                          <p:attrName>ppt_y</p:attrName>
                                        </p:attrNameLst>
                                      </p:cBhvr>
                                      <p:tavLst>
                                        <p:tav tm="0">
                                          <p:val>
                                            <p:strVal val="1+#ppt_h/2"/>
                                          </p:val>
                                        </p:tav>
                                        <p:tav tm="100000">
                                          <p:val>
                                            <p:strVal val="#ppt_y"/>
                                          </p:val>
                                        </p:tav>
                                      </p:tavLst>
                                    </p:anim>
                                  </p:childTnLst>
                                </p:cTn>
                              </p:par>
                              <p:par>
                                <p:cTn id="42" presetID="2" presetClass="entr" presetSubtype="4" fill="hold" grpId="0" nodeType="withEffect">
                                  <p:stCondLst>
                                    <p:cond delay="0"/>
                                  </p:stCondLst>
                                  <p:childTnLst>
                                    <p:set>
                                      <p:cBhvr>
                                        <p:cTn id="43" dur="1" fill="hold">
                                          <p:stCondLst>
                                            <p:cond delay="0"/>
                                          </p:stCondLst>
                                        </p:cTn>
                                        <p:tgtEl>
                                          <p:spTgt spid="13"/>
                                        </p:tgtEl>
                                        <p:attrNameLst>
                                          <p:attrName>style.visibility</p:attrName>
                                        </p:attrNameLst>
                                      </p:cBhvr>
                                      <p:to>
                                        <p:strVal val="visible"/>
                                      </p:to>
                                    </p:set>
                                    <p:anim calcmode="lin" valueType="num">
                                      <p:cBhvr additive="base">
                                        <p:cTn id="44" dur="500" fill="hold"/>
                                        <p:tgtEl>
                                          <p:spTgt spid="13"/>
                                        </p:tgtEl>
                                        <p:attrNameLst>
                                          <p:attrName>ppt_x</p:attrName>
                                        </p:attrNameLst>
                                      </p:cBhvr>
                                      <p:tavLst>
                                        <p:tav tm="0">
                                          <p:val>
                                            <p:strVal val="#ppt_x"/>
                                          </p:val>
                                        </p:tav>
                                        <p:tav tm="100000">
                                          <p:val>
                                            <p:strVal val="#ppt_x"/>
                                          </p:val>
                                        </p:tav>
                                      </p:tavLst>
                                    </p:anim>
                                    <p:anim calcmode="lin" valueType="num">
                                      <p:cBhvr additive="base">
                                        <p:cTn id="45"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97" grpId="0" animBg="1"/>
      <p:bldP spid="1048698" grpId="0" animBg="1"/>
      <p:bldP spid="1048699" grpId="0" animBg="1"/>
      <p:bldP spid="1048700" grpId="0" animBg="1"/>
      <p:bldP spid="1048701" grpId="0" animBg="1"/>
      <p:bldP spid="1048711" grpId="0"/>
      <p:bldP spid="13" grpId="0" animBg="1"/>
      <p:bldP spid="1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0">
          <a:blip r:embed="rId3">
            <a:alphaModFix amt="64000"/>
            <a:lum/>
          </a:blip>
          <a:srcRect/>
          <a:stretch>
            <a:fillRect l="-10000" r="-10000"/>
          </a:stretch>
        </a:blipFill>
        <a:effectLst/>
      </p:bgPr>
    </p:bg>
    <p:spTree>
      <p:nvGrpSpPr>
        <p:cNvPr id="1" name=""/>
        <p:cNvGrpSpPr/>
        <p:nvPr/>
      </p:nvGrpSpPr>
      <p:grpSpPr>
        <a:xfrm>
          <a:off x="0" y="0"/>
          <a:ext cx="0" cy="0"/>
          <a:chOff x="0" y="0"/>
          <a:chExt cx="0" cy="0"/>
        </a:xfrm>
      </p:grpSpPr>
      <p:pic>
        <p:nvPicPr>
          <p:cNvPr id="2097152" name="圖片 7"/>
          <p:cNvPicPr>
            <a:picLocks noChangeAspect="1"/>
          </p:cNvPicPr>
          <p:nvPr/>
        </p:nvPicPr>
        <p:blipFill>
          <a:blip r:embed="rId4"/>
          <a:stretch>
            <a:fillRect/>
          </a:stretch>
        </p:blipFill>
        <p:spPr>
          <a:xfrm>
            <a:off x="6635750" y="44130"/>
            <a:ext cx="2400300" cy="1905000"/>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048622" name="矩形 44"/>
          <p:cNvSpPr/>
          <p:nvPr/>
        </p:nvSpPr>
        <p:spPr>
          <a:xfrm>
            <a:off x="0" y="457200"/>
            <a:ext cx="144463" cy="144463"/>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pPr>
            <a:endParaRPr lang="zh-CN" altLang="en-US"/>
          </a:p>
        </p:txBody>
      </p:sp>
      <p:sp>
        <p:nvSpPr>
          <p:cNvPr id="1048623" name="矩形 45"/>
          <p:cNvSpPr/>
          <p:nvPr/>
        </p:nvSpPr>
        <p:spPr>
          <a:xfrm>
            <a:off x="198438" y="457200"/>
            <a:ext cx="144462" cy="14446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pPr>
            <a:endParaRPr lang="zh-CN" altLang="en-US"/>
          </a:p>
        </p:txBody>
      </p:sp>
      <p:sp>
        <p:nvSpPr>
          <p:cNvPr id="1048624" name="矩形 46"/>
          <p:cNvSpPr/>
          <p:nvPr/>
        </p:nvSpPr>
        <p:spPr>
          <a:xfrm>
            <a:off x="396875" y="457200"/>
            <a:ext cx="142875" cy="14446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pPr>
            <a:endParaRPr lang="zh-CN" altLang="en-US"/>
          </a:p>
        </p:txBody>
      </p:sp>
      <p:sp>
        <p:nvSpPr>
          <p:cNvPr id="1048625" name="矩形 47"/>
          <p:cNvSpPr/>
          <p:nvPr/>
        </p:nvSpPr>
        <p:spPr>
          <a:xfrm>
            <a:off x="593725" y="457200"/>
            <a:ext cx="144463" cy="14446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pPr>
            <a:endParaRPr lang="zh-CN" altLang="en-US"/>
          </a:p>
        </p:txBody>
      </p:sp>
      <p:sp>
        <p:nvSpPr>
          <p:cNvPr id="1048626" name="矩形 48"/>
          <p:cNvSpPr/>
          <p:nvPr/>
        </p:nvSpPr>
        <p:spPr>
          <a:xfrm>
            <a:off x="792163" y="457200"/>
            <a:ext cx="144462" cy="14446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pPr>
            <a:endParaRPr lang="zh-CN" altLang="en-US"/>
          </a:p>
        </p:txBody>
      </p:sp>
      <p:sp>
        <p:nvSpPr>
          <p:cNvPr id="1048627" name="TextBox 49"/>
          <p:cNvSpPr txBox="1">
            <a:spLocks noChangeArrowheads="1"/>
          </p:cNvSpPr>
          <p:nvPr/>
        </p:nvSpPr>
        <p:spPr bwMode="auto">
          <a:xfrm>
            <a:off x="1039074" y="186750"/>
            <a:ext cx="2709752" cy="707886"/>
          </a:xfrm>
          <a:prstGeom prst="rect">
            <a:avLst/>
          </a:prstGeom>
          <a:noFill/>
          <a:ln>
            <a:noFill/>
          </a:ln>
        </p:spPr>
        <p:txBody>
          <a:bodyPr>
            <a:spAutoFit/>
          </a:bodyPr>
          <a:lstStyle/>
          <a:p>
            <a:pPr algn="dist"/>
            <a:r>
              <a:rPr lang="zh-CN" altLang="en-US" sz="4000" b="1" dirty="0">
                <a:solidFill>
                  <a:schemeClr val="tx2">
                    <a:lumMod val="50000"/>
                  </a:schemeClr>
                </a:solidFill>
                <a:latin typeface="標楷體" panose="03000509000000000000" pitchFamily="65" charset="-120"/>
                <a:ea typeface="標楷體" panose="03000509000000000000" pitchFamily="65" charset="-120"/>
              </a:rPr>
              <a:t>研究背景</a:t>
            </a:r>
          </a:p>
        </p:txBody>
      </p:sp>
      <p:cxnSp>
        <p:nvCxnSpPr>
          <p:cNvPr id="3145729" name="直接连接符 51"/>
          <p:cNvCxnSpPr>
            <a:cxnSpLocks/>
          </p:cNvCxnSpPr>
          <p:nvPr/>
        </p:nvCxnSpPr>
        <p:spPr>
          <a:xfrm flipH="1">
            <a:off x="3851275" y="530225"/>
            <a:ext cx="4986338" cy="0"/>
          </a:xfrm>
          <a:prstGeom prst="line">
            <a:avLst/>
          </a:prstGeom>
          <a:ln>
            <a:solidFill>
              <a:schemeClr val="tx2"/>
            </a:solidFill>
            <a:prstDash val="dashDot"/>
            <a:headEnd type="none" w="sm" len="sm"/>
            <a:tailEnd type="oval" w="sm" len="sm"/>
          </a:ln>
        </p:spPr>
        <p:style>
          <a:lnRef idx="1">
            <a:schemeClr val="accent1"/>
          </a:lnRef>
          <a:fillRef idx="0">
            <a:schemeClr val="accent1"/>
          </a:fillRef>
          <a:effectRef idx="0">
            <a:schemeClr val="accent1"/>
          </a:effectRef>
          <a:fontRef idx="minor">
            <a:schemeClr val="tx1"/>
          </a:fontRef>
        </p:style>
      </p:cxnSp>
      <p:sp>
        <p:nvSpPr>
          <p:cNvPr id="1048629" name="圆角矩形 15"/>
          <p:cNvSpPr/>
          <p:nvPr/>
        </p:nvSpPr>
        <p:spPr>
          <a:xfrm>
            <a:off x="4572000" y="1360982"/>
            <a:ext cx="4032448" cy="2434901"/>
          </a:xfrm>
          <a:prstGeom prst="roundRect">
            <a:avLst>
              <a:gd name="adj" fmla="val 4018"/>
            </a:avLst>
          </a:prstGeom>
          <a:solidFill>
            <a:sysClr val="window" lastClr="FFFFFF">
              <a:alpha val="59000"/>
            </a:sysClr>
          </a:solidFill>
          <a:ln w="2540" cap="flat" cmpd="sng" algn="ctr">
            <a:solidFill>
              <a:sysClr val="windowText" lastClr="000000"/>
            </a:solidFill>
            <a:prstDash val="solid"/>
          </a:ln>
          <a:effectLst/>
        </p:spPr>
        <p:txBody>
          <a:bodyPr anchor="ctr"/>
          <a:lstStyle/>
          <a:p>
            <a:pPr algn="ctr" fontAlgn="auto">
              <a:spcBef>
                <a:spcPts val="0"/>
              </a:spcBef>
              <a:spcAft>
                <a:spcPts val="0"/>
              </a:spcAft>
              <a:buFontTx/>
              <a:buNone/>
            </a:pPr>
            <a:endParaRPr lang="zh-CN" altLang="en-US" kern="0">
              <a:solidFill>
                <a:sysClr val="window" lastClr="FFFFFF"/>
              </a:solidFill>
              <a:latin typeface="Calibri"/>
              <a:ea typeface="宋体"/>
            </a:endParaRPr>
          </a:p>
        </p:txBody>
      </p:sp>
      <p:sp>
        <p:nvSpPr>
          <p:cNvPr id="1048630" name="矩形 35"/>
          <p:cNvSpPr>
            <a:spLocks noChangeArrowheads="1"/>
          </p:cNvSpPr>
          <p:nvPr/>
        </p:nvSpPr>
        <p:spPr bwMode="auto">
          <a:xfrm>
            <a:off x="4646787" y="1868654"/>
            <a:ext cx="3882874" cy="1423176"/>
          </a:xfrm>
          <a:prstGeom prst="rect">
            <a:avLst/>
          </a:prstGeom>
          <a:noFill/>
          <a:ln>
            <a:noFill/>
          </a:ln>
        </p:spPr>
        <p:txBody>
          <a:bodyPr wrap="square" lIns="91409" tIns="45703" rIns="91409" bIns="45703">
            <a:spAutoFit/>
          </a:bodyPr>
          <a:lstStyle>
            <a:lvl1pPr defTabSz="912813">
              <a:defRPr>
                <a:solidFill>
                  <a:schemeClr val="tx1"/>
                </a:solidFill>
                <a:latin typeface="Calibri" pitchFamily="34" charset="0"/>
                <a:ea typeface="宋体" pitchFamily="2" charset="-122"/>
              </a:defRPr>
            </a:lvl1pPr>
            <a:lvl2pPr defTabSz="912813">
              <a:defRPr>
                <a:solidFill>
                  <a:schemeClr val="tx1"/>
                </a:solidFill>
                <a:latin typeface="Calibri" pitchFamily="34" charset="0"/>
                <a:ea typeface="宋体" pitchFamily="2" charset="-122"/>
              </a:defRPr>
            </a:lvl2pPr>
            <a:lvl3pPr defTabSz="912813">
              <a:defRPr>
                <a:solidFill>
                  <a:schemeClr val="tx1"/>
                </a:solidFill>
                <a:latin typeface="Calibri" pitchFamily="34" charset="0"/>
                <a:ea typeface="宋体" pitchFamily="2" charset="-122"/>
              </a:defRPr>
            </a:lvl3pPr>
            <a:lvl4pPr defTabSz="912813">
              <a:defRPr>
                <a:solidFill>
                  <a:schemeClr val="tx1"/>
                </a:solidFill>
                <a:latin typeface="Calibri" pitchFamily="34" charset="0"/>
                <a:ea typeface="宋体" pitchFamily="2" charset="-122"/>
              </a:defRPr>
            </a:lvl4pPr>
            <a:lvl5pPr defTabSz="912813">
              <a:defRPr>
                <a:solidFill>
                  <a:schemeClr val="tx1"/>
                </a:solidFill>
                <a:latin typeface="Calibri" pitchFamily="34" charset="0"/>
                <a:ea typeface="宋体" pitchFamily="2" charset="-122"/>
              </a:defRPr>
            </a:lvl5pPr>
            <a:lvl6pPr defTabSz="912813"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defTabSz="912813"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defTabSz="912813"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defTabSz="912813"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just">
              <a:lnSpc>
                <a:spcPct val="150000"/>
              </a:lnSpc>
            </a:pPr>
            <a:r>
              <a:rPr lang="zh-TW" altLang="en-US" sz="2000" b="1" dirty="0">
                <a:solidFill>
                  <a:srgbClr val="FF0000"/>
                </a:solidFill>
                <a:latin typeface="標楷體" panose="03000509000000000000" pitchFamily="65" charset="-120"/>
                <a:ea typeface="標楷體" panose="03000509000000000000" pitchFamily="65" charset="-120"/>
              </a:rPr>
              <a:t>插管</a:t>
            </a:r>
            <a:r>
              <a:rPr lang="en-US" altLang="zh-TW" sz="1600" b="1" dirty="0">
                <a:solidFill>
                  <a:srgbClr val="FF0000"/>
                </a:solidFill>
                <a:latin typeface="標楷體" panose="03000509000000000000" pitchFamily="65" charset="-120"/>
                <a:ea typeface="標楷體" panose="03000509000000000000" pitchFamily="65" charset="-120"/>
              </a:rPr>
              <a:t>(Tracheal intubation)</a:t>
            </a:r>
            <a:r>
              <a:rPr lang="zh-TW" altLang="en-US" sz="2000" dirty="0">
                <a:solidFill>
                  <a:schemeClr val="bg2">
                    <a:lumMod val="50000"/>
                  </a:schemeClr>
                </a:solidFill>
                <a:latin typeface="標楷體" panose="03000509000000000000" pitchFamily="65" charset="-120"/>
                <a:ea typeface="標楷體" panose="03000509000000000000" pitchFamily="65" charset="-120"/>
              </a:rPr>
              <a:t>是由</a:t>
            </a:r>
            <a:r>
              <a:rPr lang="zh-TW" altLang="en-US" sz="2000" b="1" dirty="0">
                <a:solidFill>
                  <a:schemeClr val="bg2">
                    <a:lumMod val="50000"/>
                  </a:schemeClr>
                </a:solidFill>
                <a:latin typeface="標楷體" panose="03000509000000000000" pitchFamily="65" charset="-120"/>
                <a:ea typeface="標楷體" panose="03000509000000000000" pitchFamily="65" charset="-120"/>
              </a:rPr>
              <a:t>麻醉醫師</a:t>
            </a:r>
            <a:r>
              <a:rPr lang="zh-TW" altLang="en-US" sz="2000" dirty="0">
                <a:solidFill>
                  <a:schemeClr val="bg2">
                    <a:lumMod val="50000"/>
                  </a:schemeClr>
                </a:solidFill>
                <a:latin typeface="標楷體" panose="03000509000000000000" pitchFamily="65" charset="-120"/>
                <a:ea typeface="標楷體" panose="03000509000000000000" pitchFamily="65" charset="-120"/>
              </a:rPr>
              <a:t>使用</a:t>
            </a:r>
            <a:r>
              <a:rPr lang="zh-TW" altLang="en-US" sz="2000" b="1" dirty="0">
                <a:solidFill>
                  <a:srgbClr val="FF0000"/>
                </a:solidFill>
                <a:latin typeface="標楷體" panose="03000509000000000000" pitchFamily="65" charset="-120"/>
                <a:ea typeface="標楷體" panose="03000509000000000000" pitchFamily="65" charset="-120"/>
              </a:rPr>
              <a:t>喉鏡</a:t>
            </a:r>
            <a:r>
              <a:rPr lang="en-US" altLang="zh-TW" sz="1600" b="1" dirty="0">
                <a:solidFill>
                  <a:srgbClr val="FF0000"/>
                </a:solidFill>
                <a:latin typeface="標楷體" panose="03000509000000000000" pitchFamily="65" charset="-120"/>
                <a:ea typeface="標楷體" panose="03000509000000000000" pitchFamily="65" charset="-120"/>
              </a:rPr>
              <a:t>(Laryngoscopy)</a:t>
            </a:r>
            <a:r>
              <a:rPr lang="zh-TW" altLang="en-US" sz="2000" dirty="0">
                <a:solidFill>
                  <a:schemeClr val="bg2">
                    <a:lumMod val="50000"/>
                  </a:schemeClr>
                </a:solidFill>
                <a:latin typeface="標楷體" panose="03000509000000000000" pitchFamily="65" charset="-120"/>
                <a:ea typeface="標楷體" panose="03000509000000000000" pitchFamily="65" charset="-120"/>
              </a:rPr>
              <a:t>等工具，對病人進行的</a:t>
            </a:r>
            <a:r>
              <a:rPr lang="zh-TW" altLang="en-US" sz="2000" b="1" dirty="0">
                <a:solidFill>
                  <a:schemeClr val="bg2">
                    <a:lumMod val="50000"/>
                  </a:schemeClr>
                </a:solidFill>
                <a:latin typeface="標楷體" panose="03000509000000000000" pitchFamily="65" charset="-120"/>
                <a:ea typeface="標楷體" panose="03000509000000000000" pitchFamily="65" charset="-120"/>
              </a:rPr>
              <a:t>醫療行為</a:t>
            </a:r>
            <a:r>
              <a:rPr lang="zh-TW" altLang="en-US" sz="2000" dirty="0">
                <a:solidFill>
                  <a:schemeClr val="bg2">
                    <a:lumMod val="50000"/>
                  </a:schemeClr>
                </a:solidFill>
                <a:latin typeface="標楷體" panose="03000509000000000000" pitchFamily="65" charset="-120"/>
                <a:ea typeface="標楷體" panose="03000509000000000000" pitchFamily="65" charset="-120"/>
              </a:rPr>
              <a:t>。</a:t>
            </a:r>
            <a:endParaRPr lang="zh-CN" altLang="en-US" sz="2000" dirty="0">
              <a:solidFill>
                <a:schemeClr val="bg2">
                  <a:lumMod val="50000"/>
                </a:schemeClr>
              </a:solidFill>
              <a:latin typeface="標楷體" panose="03000509000000000000" pitchFamily="65" charset="-120"/>
              <a:ea typeface="標楷體" panose="03000509000000000000" pitchFamily="65" charset="-120"/>
            </a:endParaRPr>
          </a:p>
        </p:txBody>
      </p:sp>
      <p:pic>
        <p:nvPicPr>
          <p:cNvPr id="13" name="圖片 4">
            <a:extLst>
              <a:ext uri="{FF2B5EF4-FFF2-40B4-BE49-F238E27FC236}">
                <a16:creationId xmlns:a16="http://schemas.microsoft.com/office/drawing/2014/main" id="{8A207C4E-057A-434D-A73A-2781E4AC151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92636" y="1081514"/>
            <a:ext cx="3882874" cy="3128278"/>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 name="橢圓 2">
            <a:extLst>
              <a:ext uri="{FF2B5EF4-FFF2-40B4-BE49-F238E27FC236}">
                <a16:creationId xmlns:a16="http://schemas.microsoft.com/office/drawing/2014/main" id="{2EFA5645-4847-428E-80BE-A4488877301F}"/>
              </a:ext>
            </a:extLst>
          </p:cNvPr>
          <p:cNvSpPr/>
          <p:nvPr/>
        </p:nvSpPr>
        <p:spPr>
          <a:xfrm>
            <a:off x="2411759" y="2283718"/>
            <a:ext cx="362819" cy="288032"/>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橢圓 16">
            <a:extLst>
              <a:ext uri="{FF2B5EF4-FFF2-40B4-BE49-F238E27FC236}">
                <a16:creationId xmlns:a16="http://schemas.microsoft.com/office/drawing/2014/main" id="{97CB7BDD-196A-45C2-98E4-80922F12E0A1}"/>
              </a:ext>
            </a:extLst>
          </p:cNvPr>
          <p:cNvSpPr/>
          <p:nvPr/>
        </p:nvSpPr>
        <p:spPr>
          <a:xfrm>
            <a:off x="3203848" y="3075806"/>
            <a:ext cx="544978" cy="288032"/>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4" name="圖片 3" descr="一張含有 室內, 綠色, 刀, 武器 的圖片&#10;&#10;自動產生的描述">
            <a:extLst>
              <a:ext uri="{FF2B5EF4-FFF2-40B4-BE49-F238E27FC236}">
                <a16:creationId xmlns:a16="http://schemas.microsoft.com/office/drawing/2014/main" id="{B3968E03-1884-4070-BC84-9CB64000CD2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5400000">
            <a:off x="4113721" y="-271353"/>
            <a:ext cx="2434901" cy="324653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圖片 5">
            <a:extLst>
              <a:ext uri="{FF2B5EF4-FFF2-40B4-BE49-F238E27FC236}">
                <a16:creationId xmlns:a16="http://schemas.microsoft.com/office/drawing/2014/main" id="{A495DB7A-461F-454D-9154-E1D0F353704C}"/>
              </a:ext>
            </a:extLst>
          </p:cNvPr>
          <p:cNvPicPr>
            <a:picLocks noChangeAspect="1"/>
          </p:cNvPicPr>
          <p:nvPr/>
        </p:nvPicPr>
        <p:blipFill rotWithShape="1">
          <a:blip r:embed="rId7">
            <a:extLst>
              <a:ext uri="{28A0092B-C50C-407E-A947-70E740481C1C}">
                <a14:useLocalDpi xmlns:a14="http://schemas.microsoft.com/office/drawing/2010/main" val="0"/>
              </a:ext>
            </a:extLst>
          </a:blip>
          <a:srcRect l="2961" t="10200" r="3596" b="16451"/>
          <a:stretch/>
        </p:blipFill>
        <p:spPr>
          <a:xfrm>
            <a:off x="4375510" y="2578432"/>
            <a:ext cx="4005187" cy="236146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8" name="橢圓 12">
            <a:extLst>
              <a:ext uri="{FF2B5EF4-FFF2-40B4-BE49-F238E27FC236}">
                <a16:creationId xmlns:a16="http://schemas.microsoft.com/office/drawing/2014/main" id="{3286D903-20F6-4EDA-8B29-ED8095E548A3}"/>
              </a:ext>
            </a:extLst>
          </p:cNvPr>
          <p:cNvSpPr/>
          <p:nvPr/>
        </p:nvSpPr>
        <p:spPr>
          <a:xfrm>
            <a:off x="8172400" y="4482762"/>
            <a:ext cx="792088" cy="62753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dirty="0">
                <a:ln w="0"/>
                <a:solidFill>
                  <a:schemeClr val="tx2">
                    <a:lumMod val="50000"/>
                  </a:schemeClr>
                </a:solidFill>
                <a:effectLst>
                  <a:outerShdw blurRad="38100" dist="19050" dir="2700000" algn="tl" rotWithShape="0">
                    <a:schemeClr val="dk1">
                      <a:alpha val="40000"/>
                    </a:schemeClr>
                  </a:outerShdw>
                </a:effectLst>
                <a:latin typeface="Segoe Print" panose="02000600000000000000" pitchFamily="2" charset="0"/>
                <a:ea typeface="標楷體" panose="03000509000000000000" pitchFamily="65" charset="-120"/>
              </a:rPr>
              <a:t>5</a:t>
            </a:r>
            <a:endParaRPr lang="zh-TW" altLang="en-US" sz="2000" dirty="0">
              <a:ln w="0"/>
              <a:solidFill>
                <a:schemeClr val="tx2">
                  <a:lumMod val="50000"/>
                </a:schemeClr>
              </a:solidFill>
              <a:effectLst>
                <a:outerShdw blurRad="38100" dist="19050" dir="2700000" algn="tl" rotWithShape="0">
                  <a:schemeClr val="dk1">
                    <a:alpha val="40000"/>
                  </a:schemeClr>
                </a:outerShdw>
              </a:effectLst>
              <a:latin typeface="Segoe Print" panose="02000600000000000000" pitchFamily="2" charset="0"/>
              <a:ea typeface="標楷體" panose="03000509000000000000" pitchFamily="65" charset="-120"/>
            </a:endParaRPr>
          </a:p>
        </p:txBody>
      </p:sp>
    </p:spTree>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048622"/>
                                        </p:tgtEl>
                                        <p:attrNameLst>
                                          <p:attrName>style.visibility</p:attrName>
                                        </p:attrNameLst>
                                      </p:cBhvr>
                                      <p:to>
                                        <p:strVal val="visible"/>
                                      </p:to>
                                    </p:set>
                                    <p:anim calcmode="lin" valueType="num">
                                      <p:cBhvr additive="base">
                                        <p:cTn id="7" dur="100" fill="hold"/>
                                        <p:tgtEl>
                                          <p:spTgt spid="1048622"/>
                                        </p:tgtEl>
                                        <p:attrNameLst>
                                          <p:attrName>ppt_x</p:attrName>
                                        </p:attrNameLst>
                                      </p:cBhvr>
                                      <p:tavLst>
                                        <p:tav tm="0">
                                          <p:val>
                                            <p:strVal val="0-#ppt_w/2"/>
                                          </p:val>
                                        </p:tav>
                                        <p:tav tm="100000">
                                          <p:val>
                                            <p:strVal val="#ppt_x"/>
                                          </p:val>
                                        </p:tav>
                                      </p:tavLst>
                                    </p:anim>
                                    <p:anim calcmode="lin" valueType="num">
                                      <p:cBhvr additive="base">
                                        <p:cTn id="8" dur="100" fill="hold"/>
                                        <p:tgtEl>
                                          <p:spTgt spid="1048622"/>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100"/>
                            </p:stCondLst>
                            <p:childTnLst>
                              <p:par>
                                <p:cTn id="10" presetID="2" presetClass="entr" presetSubtype="8" fill="hold" grpId="0" nodeType="afterEffect">
                                  <p:stCondLst>
                                    <p:cond delay="0"/>
                                  </p:stCondLst>
                                  <p:childTnLst>
                                    <p:set>
                                      <p:cBhvr>
                                        <p:cTn id="11" dur="1" fill="hold">
                                          <p:stCondLst>
                                            <p:cond delay="0"/>
                                          </p:stCondLst>
                                        </p:cTn>
                                        <p:tgtEl>
                                          <p:spTgt spid="1048623"/>
                                        </p:tgtEl>
                                        <p:attrNameLst>
                                          <p:attrName>style.visibility</p:attrName>
                                        </p:attrNameLst>
                                      </p:cBhvr>
                                      <p:to>
                                        <p:strVal val="visible"/>
                                      </p:to>
                                    </p:set>
                                    <p:anim calcmode="lin" valueType="num">
                                      <p:cBhvr additive="base">
                                        <p:cTn id="12" dur="100" fill="hold"/>
                                        <p:tgtEl>
                                          <p:spTgt spid="1048623"/>
                                        </p:tgtEl>
                                        <p:attrNameLst>
                                          <p:attrName>ppt_x</p:attrName>
                                        </p:attrNameLst>
                                      </p:cBhvr>
                                      <p:tavLst>
                                        <p:tav tm="0">
                                          <p:val>
                                            <p:strVal val="0-#ppt_w/2"/>
                                          </p:val>
                                        </p:tav>
                                        <p:tav tm="100000">
                                          <p:val>
                                            <p:strVal val="#ppt_x"/>
                                          </p:val>
                                        </p:tav>
                                      </p:tavLst>
                                    </p:anim>
                                    <p:anim calcmode="lin" valueType="num">
                                      <p:cBhvr additive="base">
                                        <p:cTn id="13" dur="100" fill="hold"/>
                                        <p:tgtEl>
                                          <p:spTgt spid="1048623"/>
                                        </p:tgtEl>
                                        <p:attrNameLst>
                                          <p:attrName>ppt_y</p:attrName>
                                        </p:attrNameLst>
                                      </p:cBhvr>
                                      <p:tavLst>
                                        <p:tav tm="0">
                                          <p:val>
                                            <p:strVal val="#ppt_y"/>
                                          </p:val>
                                        </p:tav>
                                        <p:tav tm="100000">
                                          <p:val>
                                            <p:strVal val="#ppt_y"/>
                                          </p:val>
                                        </p:tav>
                                      </p:tavLst>
                                    </p:anim>
                                  </p:childTnLst>
                                </p:cTn>
                              </p:par>
                            </p:childTnLst>
                          </p:cTn>
                        </p:par>
                        <p:par>
                          <p:cTn id="14" fill="hold" nodeType="afterGroup">
                            <p:stCondLst>
                              <p:cond delay="200"/>
                            </p:stCondLst>
                            <p:childTnLst>
                              <p:par>
                                <p:cTn id="15" presetID="2" presetClass="entr" presetSubtype="8" fill="hold" grpId="0" nodeType="afterEffect">
                                  <p:stCondLst>
                                    <p:cond delay="0"/>
                                  </p:stCondLst>
                                  <p:childTnLst>
                                    <p:set>
                                      <p:cBhvr>
                                        <p:cTn id="16" dur="1" fill="hold">
                                          <p:stCondLst>
                                            <p:cond delay="0"/>
                                          </p:stCondLst>
                                        </p:cTn>
                                        <p:tgtEl>
                                          <p:spTgt spid="1048624"/>
                                        </p:tgtEl>
                                        <p:attrNameLst>
                                          <p:attrName>style.visibility</p:attrName>
                                        </p:attrNameLst>
                                      </p:cBhvr>
                                      <p:to>
                                        <p:strVal val="visible"/>
                                      </p:to>
                                    </p:set>
                                    <p:anim calcmode="lin" valueType="num">
                                      <p:cBhvr additive="base">
                                        <p:cTn id="17" dur="100" fill="hold"/>
                                        <p:tgtEl>
                                          <p:spTgt spid="1048624"/>
                                        </p:tgtEl>
                                        <p:attrNameLst>
                                          <p:attrName>ppt_x</p:attrName>
                                        </p:attrNameLst>
                                      </p:cBhvr>
                                      <p:tavLst>
                                        <p:tav tm="0">
                                          <p:val>
                                            <p:strVal val="0-#ppt_w/2"/>
                                          </p:val>
                                        </p:tav>
                                        <p:tav tm="100000">
                                          <p:val>
                                            <p:strVal val="#ppt_x"/>
                                          </p:val>
                                        </p:tav>
                                      </p:tavLst>
                                    </p:anim>
                                    <p:anim calcmode="lin" valueType="num">
                                      <p:cBhvr additive="base">
                                        <p:cTn id="18" dur="100" fill="hold"/>
                                        <p:tgtEl>
                                          <p:spTgt spid="1048624"/>
                                        </p:tgtEl>
                                        <p:attrNameLst>
                                          <p:attrName>ppt_y</p:attrName>
                                        </p:attrNameLst>
                                      </p:cBhvr>
                                      <p:tavLst>
                                        <p:tav tm="0">
                                          <p:val>
                                            <p:strVal val="#ppt_y"/>
                                          </p:val>
                                        </p:tav>
                                        <p:tav tm="100000">
                                          <p:val>
                                            <p:strVal val="#ppt_y"/>
                                          </p:val>
                                        </p:tav>
                                      </p:tavLst>
                                    </p:anim>
                                  </p:childTnLst>
                                </p:cTn>
                              </p:par>
                            </p:childTnLst>
                          </p:cTn>
                        </p:par>
                        <p:par>
                          <p:cTn id="19" fill="hold" nodeType="afterGroup">
                            <p:stCondLst>
                              <p:cond delay="300"/>
                            </p:stCondLst>
                            <p:childTnLst>
                              <p:par>
                                <p:cTn id="20" presetID="2" presetClass="entr" presetSubtype="8" fill="hold" grpId="0" nodeType="afterEffect">
                                  <p:stCondLst>
                                    <p:cond delay="0"/>
                                  </p:stCondLst>
                                  <p:childTnLst>
                                    <p:set>
                                      <p:cBhvr>
                                        <p:cTn id="21" dur="1" fill="hold">
                                          <p:stCondLst>
                                            <p:cond delay="0"/>
                                          </p:stCondLst>
                                        </p:cTn>
                                        <p:tgtEl>
                                          <p:spTgt spid="1048625"/>
                                        </p:tgtEl>
                                        <p:attrNameLst>
                                          <p:attrName>style.visibility</p:attrName>
                                        </p:attrNameLst>
                                      </p:cBhvr>
                                      <p:to>
                                        <p:strVal val="visible"/>
                                      </p:to>
                                    </p:set>
                                    <p:anim calcmode="lin" valueType="num">
                                      <p:cBhvr additive="base">
                                        <p:cTn id="22" dur="100" fill="hold"/>
                                        <p:tgtEl>
                                          <p:spTgt spid="1048625"/>
                                        </p:tgtEl>
                                        <p:attrNameLst>
                                          <p:attrName>ppt_x</p:attrName>
                                        </p:attrNameLst>
                                      </p:cBhvr>
                                      <p:tavLst>
                                        <p:tav tm="0">
                                          <p:val>
                                            <p:strVal val="0-#ppt_w/2"/>
                                          </p:val>
                                        </p:tav>
                                        <p:tav tm="100000">
                                          <p:val>
                                            <p:strVal val="#ppt_x"/>
                                          </p:val>
                                        </p:tav>
                                      </p:tavLst>
                                    </p:anim>
                                    <p:anim calcmode="lin" valueType="num">
                                      <p:cBhvr additive="base">
                                        <p:cTn id="23" dur="100" fill="hold"/>
                                        <p:tgtEl>
                                          <p:spTgt spid="1048625"/>
                                        </p:tgtEl>
                                        <p:attrNameLst>
                                          <p:attrName>ppt_y</p:attrName>
                                        </p:attrNameLst>
                                      </p:cBhvr>
                                      <p:tavLst>
                                        <p:tav tm="0">
                                          <p:val>
                                            <p:strVal val="#ppt_y"/>
                                          </p:val>
                                        </p:tav>
                                        <p:tav tm="100000">
                                          <p:val>
                                            <p:strVal val="#ppt_y"/>
                                          </p:val>
                                        </p:tav>
                                      </p:tavLst>
                                    </p:anim>
                                  </p:childTnLst>
                                </p:cTn>
                              </p:par>
                            </p:childTnLst>
                          </p:cTn>
                        </p:par>
                        <p:par>
                          <p:cTn id="24" fill="hold" nodeType="afterGroup">
                            <p:stCondLst>
                              <p:cond delay="400"/>
                            </p:stCondLst>
                            <p:childTnLst>
                              <p:par>
                                <p:cTn id="25" presetID="2" presetClass="entr" presetSubtype="8" fill="hold" grpId="0" nodeType="afterEffect">
                                  <p:stCondLst>
                                    <p:cond delay="0"/>
                                  </p:stCondLst>
                                  <p:childTnLst>
                                    <p:set>
                                      <p:cBhvr>
                                        <p:cTn id="26" dur="1" fill="hold">
                                          <p:stCondLst>
                                            <p:cond delay="0"/>
                                          </p:stCondLst>
                                        </p:cTn>
                                        <p:tgtEl>
                                          <p:spTgt spid="1048626"/>
                                        </p:tgtEl>
                                        <p:attrNameLst>
                                          <p:attrName>style.visibility</p:attrName>
                                        </p:attrNameLst>
                                      </p:cBhvr>
                                      <p:to>
                                        <p:strVal val="visible"/>
                                      </p:to>
                                    </p:set>
                                    <p:anim calcmode="lin" valueType="num">
                                      <p:cBhvr additive="base">
                                        <p:cTn id="27" dur="100" fill="hold"/>
                                        <p:tgtEl>
                                          <p:spTgt spid="1048626"/>
                                        </p:tgtEl>
                                        <p:attrNameLst>
                                          <p:attrName>ppt_x</p:attrName>
                                        </p:attrNameLst>
                                      </p:cBhvr>
                                      <p:tavLst>
                                        <p:tav tm="0">
                                          <p:val>
                                            <p:strVal val="0-#ppt_w/2"/>
                                          </p:val>
                                        </p:tav>
                                        <p:tav tm="100000">
                                          <p:val>
                                            <p:strVal val="#ppt_x"/>
                                          </p:val>
                                        </p:tav>
                                      </p:tavLst>
                                    </p:anim>
                                    <p:anim calcmode="lin" valueType="num">
                                      <p:cBhvr additive="base">
                                        <p:cTn id="28" dur="100" fill="hold"/>
                                        <p:tgtEl>
                                          <p:spTgt spid="1048626"/>
                                        </p:tgtEl>
                                        <p:attrNameLst>
                                          <p:attrName>ppt_y</p:attrName>
                                        </p:attrNameLst>
                                      </p:cBhvr>
                                      <p:tavLst>
                                        <p:tav tm="0">
                                          <p:val>
                                            <p:strVal val="#ppt_y"/>
                                          </p:val>
                                        </p:tav>
                                        <p:tav tm="100000">
                                          <p:val>
                                            <p:strVal val="#ppt_y"/>
                                          </p:val>
                                        </p:tav>
                                      </p:tavLst>
                                    </p:anim>
                                  </p:childTnLst>
                                </p:cTn>
                              </p:par>
                            </p:childTnLst>
                          </p:cTn>
                        </p:par>
                        <p:par>
                          <p:cTn id="29" fill="hold" nodeType="afterGroup">
                            <p:stCondLst>
                              <p:cond delay="500"/>
                            </p:stCondLst>
                            <p:childTnLst>
                              <p:par>
                                <p:cTn id="30" presetID="12" presetClass="entr" presetSubtype="4" fill="hold" grpId="0" nodeType="afterEffect">
                                  <p:stCondLst>
                                    <p:cond delay="0"/>
                                  </p:stCondLst>
                                  <p:childTnLst>
                                    <p:set>
                                      <p:cBhvr>
                                        <p:cTn id="31" dur="1" fill="hold">
                                          <p:stCondLst>
                                            <p:cond delay="0"/>
                                          </p:stCondLst>
                                        </p:cTn>
                                        <p:tgtEl>
                                          <p:spTgt spid="1048627"/>
                                        </p:tgtEl>
                                        <p:attrNameLst>
                                          <p:attrName>style.visibility</p:attrName>
                                        </p:attrNameLst>
                                      </p:cBhvr>
                                      <p:to>
                                        <p:strVal val="visible"/>
                                      </p:to>
                                    </p:set>
                                    <p:anim calcmode="lin" valueType="num">
                                      <p:cBhvr additive="base">
                                        <p:cTn id="32" dur="300"/>
                                        <p:tgtEl>
                                          <p:spTgt spid="1048627"/>
                                        </p:tgtEl>
                                        <p:attrNameLst>
                                          <p:attrName>ppt_y</p:attrName>
                                        </p:attrNameLst>
                                      </p:cBhvr>
                                      <p:tavLst>
                                        <p:tav tm="0">
                                          <p:val>
                                            <p:strVal val="#ppt_y+#ppt_h*1.125000"/>
                                          </p:val>
                                        </p:tav>
                                        <p:tav tm="100000">
                                          <p:val>
                                            <p:strVal val="#ppt_y"/>
                                          </p:val>
                                        </p:tav>
                                      </p:tavLst>
                                    </p:anim>
                                    <p:animEffect transition="in" filter="wipe(up)">
                                      <p:cBhvr>
                                        <p:cTn id="33" dur="300"/>
                                        <p:tgtEl>
                                          <p:spTgt spid="1048627"/>
                                        </p:tgtEl>
                                      </p:cBhvr>
                                    </p:animEffect>
                                  </p:childTnLst>
                                </p:cTn>
                              </p:par>
                              <p:par>
                                <p:cTn id="34" presetID="42" presetClass="entr" presetSubtype="0" fill="hold" nodeType="withEffect">
                                  <p:stCondLst>
                                    <p:cond delay="0"/>
                                  </p:stCondLst>
                                  <p:childTnLst>
                                    <p:set>
                                      <p:cBhvr>
                                        <p:cTn id="35" dur="1" fill="hold">
                                          <p:stCondLst>
                                            <p:cond delay="0"/>
                                          </p:stCondLst>
                                        </p:cTn>
                                        <p:tgtEl>
                                          <p:spTgt spid="2097152"/>
                                        </p:tgtEl>
                                        <p:attrNameLst>
                                          <p:attrName>style.visibility</p:attrName>
                                        </p:attrNameLst>
                                      </p:cBhvr>
                                      <p:to>
                                        <p:strVal val="visible"/>
                                      </p:to>
                                    </p:set>
                                    <p:animEffect transition="in" filter="fade">
                                      <p:cBhvr>
                                        <p:cTn id="36" dur="250"/>
                                        <p:tgtEl>
                                          <p:spTgt spid="2097152"/>
                                        </p:tgtEl>
                                      </p:cBhvr>
                                    </p:animEffect>
                                    <p:anim calcmode="lin" valueType="num">
                                      <p:cBhvr>
                                        <p:cTn id="37" dur="250" fill="hold"/>
                                        <p:tgtEl>
                                          <p:spTgt spid="2097152"/>
                                        </p:tgtEl>
                                        <p:attrNameLst>
                                          <p:attrName>ppt_x</p:attrName>
                                        </p:attrNameLst>
                                      </p:cBhvr>
                                      <p:tavLst>
                                        <p:tav tm="0">
                                          <p:val>
                                            <p:strVal val="#ppt_x"/>
                                          </p:val>
                                        </p:tav>
                                        <p:tav tm="100000">
                                          <p:val>
                                            <p:strVal val="#ppt_x"/>
                                          </p:val>
                                        </p:tav>
                                      </p:tavLst>
                                    </p:anim>
                                    <p:anim calcmode="lin" valueType="num">
                                      <p:cBhvr>
                                        <p:cTn id="38" dur="250" fill="hold"/>
                                        <p:tgtEl>
                                          <p:spTgt spid="2097152"/>
                                        </p:tgtEl>
                                        <p:attrNameLst>
                                          <p:attrName>ppt_y</p:attrName>
                                        </p:attrNameLst>
                                      </p:cBhvr>
                                      <p:tavLst>
                                        <p:tav tm="0">
                                          <p:val>
                                            <p:strVal val="#ppt_y+.1"/>
                                          </p:val>
                                        </p:tav>
                                        <p:tav tm="100000">
                                          <p:val>
                                            <p:strVal val="#ppt_y"/>
                                          </p:val>
                                        </p:tav>
                                      </p:tavLst>
                                    </p:anim>
                                  </p:childTnLst>
                                </p:cTn>
                              </p:par>
                            </p:childTnLst>
                          </p:cTn>
                        </p:par>
                        <p:par>
                          <p:cTn id="39" fill="hold" nodeType="afterGroup">
                            <p:stCondLst>
                              <p:cond delay="800"/>
                            </p:stCondLst>
                            <p:childTnLst>
                              <p:par>
                                <p:cTn id="40" presetID="22" presetClass="entr" presetSubtype="2" fill="hold" nodeType="afterEffect">
                                  <p:stCondLst>
                                    <p:cond delay="0"/>
                                  </p:stCondLst>
                                  <p:childTnLst>
                                    <p:set>
                                      <p:cBhvr>
                                        <p:cTn id="41" dur="1" fill="hold">
                                          <p:stCondLst>
                                            <p:cond delay="0"/>
                                          </p:stCondLst>
                                        </p:cTn>
                                        <p:tgtEl>
                                          <p:spTgt spid="3145729"/>
                                        </p:tgtEl>
                                        <p:attrNameLst>
                                          <p:attrName>style.visibility</p:attrName>
                                        </p:attrNameLst>
                                      </p:cBhvr>
                                      <p:to>
                                        <p:strVal val="visible"/>
                                      </p:to>
                                    </p:set>
                                    <p:animEffect transition="in" filter="wipe(right)">
                                      <p:cBhvr>
                                        <p:cTn id="42" dur="300"/>
                                        <p:tgtEl>
                                          <p:spTgt spid="3145729"/>
                                        </p:tgtEl>
                                      </p:cBhvr>
                                    </p:animEffect>
                                  </p:childTnLst>
                                </p:cTn>
                              </p:par>
                              <p:par>
                                <p:cTn id="43" presetID="42" presetClass="entr" presetSubtype="0" fill="hold" nodeType="withEffect">
                                  <p:stCondLst>
                                    <p:cond delay="0"/>
                                  </p:stCondLst>
                                  <p:childTnLst>
                                    <p:set>
                                      <p:cBhvr>
                                        <p:cTn id="44" dur="1" fill="hold">
                                          <p:stCondLst>
                                            <p:cond delay="0"/>
                                          </p:stCondLst>
                                        </p:cTn>
                                        <p:tgtEl>
                                          <p:spTgt spid="13"/>
                                        </p:tgtEl>
                                        <p:attrNameLst>
                                          <p:attrName>style.visibility</p:attrName>
                                        </p:attrNameLst>
                                      </p:cBhvr>
                                      <p:to>
                                        <p:strVal val="visible"/>
                                      </p:to>
                                    </p:set>
                                    <p:animEffect transition="in" filter="fade">
                                      <p:cBhvr>
                                        <p:cTn id="45" dur="500"/>
                                        <p:tgtEl>
                                          <p:spTgt spid="13"/>
                                        </p:tgtEl>
                                      </p:cBhvr>
                                    </p:animEffect>
                                    <p:anim calcmode="lin" valueType="num">
                                      <p:cBhvr>
                                        <p:cTn id="46" dur="500" fill="hold"/>
                                        <p:tgtEl>
                                          <p:spTgt spid="13"/>
                                        </p:tgtEl>
                                        <p:attrNameLst>
                                          <p:attrName>ppt_x</p:attrName>
                                        </p:attrNameLst>
                                      </p:cBhvr>
                                      <p:tavLst>
                                        <p:tav tm="0">
                                          <p:val>
                                            <p:strVal val="#ppt_x"/>
                                          </p:val>
                                        </p:tav>
                                        <p:tav tm="100000">
                                          <p:val>
                                            <p:strVal val="#ppt_x"/>
                                          </p:val>
                                        </p:tav>
                                      </p:tavLst>
                                    </p:anim>
                                    <p:anim calcmode="lin" valueType="num">
                                      <p:cBhvr>
                                        <p:cTn id="47" dur="500" fill="hold"/>
                                        <p:tgtEl>
                                          <p:spTgt spid="13"/>
                                        </p:tgtEl>
                                        <p:attrNameLst>
                                          <p:attrName>ppt_y</p:attrName>
                                        </p:attrNameLst>
                                      </p:cBhvr>
                                      <p:tavLst>
                                        <p:tav tm="0">
                                          <p:val>
                                            <p:strVal val="#ppt_y+.1"/>
                                          </p:val>
                                        </p:tav>
                                        <p:tav tm="100000">
                                          <p:val>
                                            <p:strVal val="#ppt_y"/>
                                          </p:val>
                                        </p:tav>
                                      </p:tavLst>
                                    </p:anim>
                                  </p:childTnLst>
                                </p:cTn>
                              </p:par>
                            </p:childTnLst>
                          </p:cTn>
                        </p:par>
                        <p:par>
                          <p:cTn id="48" fill="hold">
                            <p:stCondLst>
                              <p:cond delay="1300"/>
                            </p:stCondLst>
                            <p:childTnLst>
                              <p:par>
                                <p:cTn id="49" presetID="10" presetClass="entr" presetSubtype="0" fill="hold" grpId="0" nodeType="afterEffect">
                                  <p:stCondLst>
                                    <p:cond delay="0"/>
                                  </p:stCondLst>
                                  <p:childTnLst>
                                    <p:set>
                                      <p:cBhvr>
                                        <p:cTn id="50" dur="1" fill="hold">
                                          <p:stCondLst>
                                            <p:cond delay="0"/>
                                          </p:stCondLst>
                                        </p:cTn>
                                        <p:tgtEl>
                                          <p:spTgt spid="1048629"/>
                                        </p:tgtEl>
                                        <p:attrNameLst>
                                          <p:attrName>style.visibility</p:attrName>
                                        </p:attrNameLst>
                                      </p:cBhvr>
                                      <p:to>
                                        <p:strVal val="visible"/>
                                      </p:to>
                                    </p:set>
                                    <p:animEffect transition="in" filter="fade">
                                      <p:cBhvr>
                                        <p:cTn id="51" dur="500"/>
                                        <p:tgtEl>
                                          <p:spTgt spid="1048629"/>
                                        </p:tgtEl>
                                      </p:cBhvr>
                                    </p:animEffect>
                                  </p:childTnLst>
                                </p:cTn>
                              </p:par>
                              <p:par>
                                <p:cTn id="52" presetID="42" presetClass="entr" presetSubtype="0" fill="hold" grpId="0" nodeType="withEffect">
                                  <p:stCondLst>
                                    <p:cond delay="0"/>
                                  </p:stCondLst>
                                  <p:iterate type="lt">
                                    <p:tmPct val="10000"/>
                                  </p:iterate>
                                  <p:childTnLst>
                                    <p:set>
                                      <p:cBhvr>
                                        <p:cTn id="53" dur="1" fill="hold">
                                          <p:stCondLst>
                                            <p:cond delay="0"/>
                                          </p:stCondLst>
                                        </p:cTn>
                                        <p:tgtEl>
                                          <p:spTgt spid="1048630"/>
                                        </p:tgtEl>
                                        <p:attrNameLst>
                                          <p:attrName>style.visibility</p:attrName>
                                        </p:attrNameLst>
                                      </p:cBhvr>
                                      <p:to>
                                        <p:strVal val="visible"/>
                                      </p:to>
                                    </p:set>
                                    <p:animEffect transition="in" filter="fade">
                                      <p:cBhvr>
                                        <p:cTn id="54" dur="100"/>
                                        <p:tgtEl>
                                          <p:spTgt spid="1048630"/>
                                        </p:tgtEl>
                                      </p:cBhvr>
                                    </p:animEffect>
                                    <p:anim calcmode="lin" valueType="num">
                                      <p:cBhvr>
                                        <p:cTn id="55" dur="100" fill="hold"/>
                                        <p:tgtEl>
                                          <p:spTgt spid="1048630"/>
                                        </p:tgtEl>
                                        <p:attrNameLst>
                                          <p:attrName>ppt_x</p:attrName>
                                        </p:attrNameLst>
                                      </p:cBhvr>
                                      <p:tavLst>
                                        <p:tav tm="0">
                                          <p:val>
                                            <p:strVal val="#ppt_x"/>
                                          </p:val>
                                        </p:tav>
                                        <p:tav tm="100000">
                                          <p:val>
                                            <p:strVal val="#ppt_x"/>
                                          </p:val>
                                        </p:tav>
                                      </p:tavLst>
                                    </p:anim>
                                    <p:anim calcmode="lin" valueType="num">
                                      <p:cBhvr>
                                        <p:cTn id="56" dur="100" fill="hold"/>
                                        <p:tgtEl>
                                          <p:spTgt spid="1048630"/>
                                        </p:tgtEl>
                                        <p:attrNameLst>
                                          <p:attrName>ppt_y</p:attrName>
                                        </p:attrNameLst>
                                      </p:cBhvr>
                                      <p:tavLst>
                                        <p:tav tm="0">
                                          <p:val>
                                            <p:strVal val="#ppt_y+.1"/>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1" presetClass="entr" presetSubtype="1" fill="hold" grpId="0" nodeType="clickEffect">
                                  <p:stCondLst>
                                    <p:cond delay="0"/>
                                  </p:stCondLst>
                                  <p:childTnLst>
                                    <p:set>
                                      <p:cBhvr>
                                        <p:cTn id="60" dur="1" fill="hold">
                                          <p:stCondLst>
                                            <p:cond delay="0"/>
                                          </p:stCondLst>
                                        </p:cTn>
                                        <p:tgtEl>
                                          <p:spTgt spid="3"/>
                                        </p:tgtEl>
                                        <p:attrNameLst>
                                          <p:attrName>style.visibility</p:attrName>
                                        </p:attrNameLst>
                                      </p:cBhvr>
                                      <p:to>
                                        <p:strVal val="visible"/>
                                      </p:to>
                                    </p:set>
                                    <p:animEffect transition="in" filter="wheel(1)">
                                      <p:cBhvr>
                                        <p:cTn id="61" dur="1000"/>
                                        <p:tgtEl>
                                          <p:spTgt spid="3"/>
                                        </p:tgtEl>
                                      </p:cBhvr>
                                    </p:animEffect>
                                  </p:childTnLst>
                                </p:cTn>
                              </p:par>
                            </p:childTnLst>
                          </p:cTn>
                        </p:par>
                      </p:childTnLst>
                    </p:cTn>
                  </p:par>
                  <p:par>
                    <p:cTn id="62" fill="hold">
                      <p:stCondLst>
                        <p:cond delay="indefinite"/>
                      </p:stCondLst>
                      <p:childTnLst>
                        <p:par>
                          <p:cTn id="63" fill="hold">
                            <p:stCondLst>
                              <p:cond delay="0"/>
                            </p:stCondLst>
                            <p:childTnLst>
                              <p:par>
                                <p:cTn id="64" presetID="14" presetClass="entr" presetSubtype="10" fill="hold" nodeType="clickEffect">
                                  <p:stCondLst>
                                    <p:cond delay="0"/>
                                  </p:stCondLst>
                                  <p:childTnLst>
                                    <p:set>
                                      <p:cBhvr>
                                        <p:cTn id="65" dur="1" fill="hold">
                                          <p:stCondLst>
                                            <p:cond delay="0"/>
                                          </p:stCondLst>
                                        </p:cTn>
                                        <p:tgtEl>
                                          <p:spTgt spid="4"/>
                                        </p:tgtEl>
                                        <p:attrNameLst>
                                          <p:attrName>style.visibility</p:attrName>
                                        </p:attrNameLst>
                                      </p:cBhvr>
                                      <p:to>
                                        <p:strVal val="visible"/>
                                      </p:to>
                                    </p:set>
                                    <p:animEffect transition="in" filter="randombar(horizontal)">
                                      <p:cBhvr>
                                        <p:cTn id="66" dur="500"/>
                                        <p:tgtEl>
                                          <p:spTgt spid="4"/>
                                        </p:tgtEl>
                                      </p:cBhvr>
                                    </p:animEffect>
                                  </p:childTnLst>
                                </p:cTn>
                              </p:par>
                            </p:childTnLst>
                          </p:cTn>
                        </p:par>
                      </p:childTnLst>
                    </p:cTn>
                  </p:par>
                  <p:par>
                    <p:cTn id="67" fill="hold">
                      <p:stCondLst>
                        <p:cond delay="indefinite"/>
                      </p:stCondLst>
                      <p:childTnLst>
                        <p:par>
                          <p:cTn id="68" fill="hold">
                            <p:stCondLst>
                              <p:cond delay="0"/>
                            </p:stCondLst>
                            <p:childTnLst>
                              <p:par>
                                <p:cTn id="69" presetID="21" presetClass="entr" presetSubtype="1" fill="hold" grpId="0" nodeType="clickEffect">
                                  <p:stCondLst>
                                    <p:cond delay="0"/>
                                  </p:stCondLst>
                                  <p:childTnLst>
                                    <p:set>
                                      <p:cBhvr>
                                        <p:cTn id="70" dur="1" fill="hold">
                                          <p:stCondLst>
                                            <p:cond delay="0"/>
                                          </p:stCondLst>
                                        </p:cTn>
                                        <p:tgtEl>
                                          <p:spTgt spid="17"/>
                                        </p:tgtEl>
                                        <p:attrNameLst>
                                          <p:attrName>style.visibility</p:attrName>
                                        </p:attrNameLst>
                                      </p:cBhvr>
                                      <p:to>
                                        <p:strVal val="visible"/>
                                      </p:to>
                                    </p:set>
                                    <p:animEffect transition="in" filter="wheel(1)">
                                      <p:cBhvr>
                                        <p:cTn id="71" dur="1000"/>
                                        <p:tgtEl>
                                          <p:spTgt spid="17"/>
                                        </p:tgtEl>
                                      </p:cBhvr>
                                    </p:animEffect>
                                  </p:childTnLst>
                                </p:cTn>
                              </p:par>
                            </p:childTnLst>
                          </p:cTn>
                        </p:par>
                      </p:childTnLst>
                    </p:cTn>
                  </p:par>
                  <p:par>
                    <p:cTn id="72" fill="hold">
                      <p:stCondLst>
                        <p:cond delay="indefinite"/>
                      </p:stCondLst>
                      <p:childTnLst>
                        <p:par>
                          <p:cTn id="73" fill="hold">
                            <p:stCondLst>
                              <p:cond delay="0"/>
                            </p:stCondLst>
                            <p:childTnLst>
                              <p:par>
                                <p:cTn id="74" presetID="14" presetClass="entr" presetSubtype="10" fill="hold" nodeType="clickEffect">
                                  <p:stCondLst>
                                    <p:cond delay="0"/>
                                  </p:stCondLst>
                                  <p:childTnLst>
                                    <p:set>
                                      <p:cBhvr>
                                        <p:cTn id="75" dur="1" fill="hold">
                                          <p:stCondLst>
                                            <p:cond delay="0"/>
                                          </p:stCondLst>
                                        </p:cTn>
                                        <p:tgtEl>
                                          <p:spTgt spid="6"/>
                                        </p:tgtEl>
                                        <p:attrNameLst>
                                          <p:attrName>style.visibility</p:attrName>
                                        </p:attrNameLst>
                                      </p:cBhvr>
                                      <p:to>
                                        <p:strVal val="visible"/>
                                      </p:to>
                                    </p:set>
                                    <p:animEffect transition="in" filter="randombar(horizontal)">
                                      <p:cBhvr>
                                        <p:cTn id="7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22" grpId="0" animBg="1"/>
      <p:bldP spid="1048623" grpId="0" animBg="1"/>
      <p:bldP spid="1048624" grpId="0" animBg="1"/>
      <p:bldP spid="1048625" grpId="0" animBg="1"/>
      <p:bldP spid="1048626" grpId="0" animBg="1"/>
      <p:bldP spid="1048627" grpId="0"/>
      <p:bldP spid="1048629" grpId="0" animBg="1"/>
      <p:bldP spid="1048630" grpId="0"/>
      <p:bldP spid="3" grpId="0" animBg="1"/>
      <p:bldP spid="17"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bg>
      <p:bgPr>
        <a:blipFill dpi="0" rotWithShape="0">
          <a:blip r:embed="rId3">
            <a:alphaModFix amt="64000"/>
            <a:lum/>
          </a:blip>
          <a:srcRect/>
          <a:stretch>
            <a:fillRect l="-10000" r="-10000"/>
          </a:stretch>
        </a:blipFill>
        <a:effectLst/>
      </p:bgPr>
    </p:bg>
    <p:spTree>
      <p:nvGrpSpPr>
        <p:cNvPr id="1" name=""/>
        <p:cNvGrpSpPr/>
        <p:nvPr/>
      </p:nvGrpSpPr>
      <p:grpSpPr>
        <a:xfrm>
          <a:off x="0" y="0"/>
          <a:ext cx="0" cy="0"/>
          <a:chOff x="0" y="0"/>
          <a:chExt cx="0" cy="0"/>
        </a:xfrm>
      </p:grpSpPr>
      <p:pic>
        <p:nvPicPr>
          <p:cNvPr id="126" name="图片 3">
            <a:extLst>
              <a:ext uri="{FF2B5EF4-FFF2-40B4-BE49-F238E27FC236}">
                <a16:creationId xmlns:a16="http://schemas.microsoft.com/office/drawing/2014/main" id="{C22D9BB4-E170-473F-9FF1-86B46C3C2525}"/>
              </a:ext>
            </a:extLst>
          </p:cNvPr>
          <p:cNvPicPr>
            <a:picLocks noChangeAspect="1"/>
          </p:cNvPicPr>
          <p:nvPr/>
        </p:nvPicPr>
        <p:blipFill>
          <a:blip r:embed="rId4" cstate="print">
            <a:duotone>
              <a:schemeClr val="bg2">
                <a:shade val="45000"/>
                <a:satMod val="135000"/>
              </a:schemeClr>
              <a:prstClr val="white"/>
            </a:duotone>
            <a:extLst>
              <a:ext uri="{BEBA8EAE-BF5A-486C-A8C5-ECC9F3942E4B}">
                <a14:imgProps xmlns:a14="http://schemas.microsoft.com/office/drawing/2010/main">
                  <a14:imgLayer r:embed="rId5">
                    <a14:imgEffect>
                      <a14:colorTemperature colorTemp="8800"/>
                    </a14:imgEffect>
                    <a14:imgEffect>
                      <a14:saturation sat="66000"/>
                    </a14:imgEffect>
                  </a14:imgLayer>
                </a14:imgProps>
              </a:ext>
              <a:ext uri="{28A0092B-C50C-407E-A947-70E740481C1C}">
                <a14:useLocalDpi xmlns:a14="http://schemas.microsoft.com/office/drawing/2010/main" val="0"/>
              </a:ext>
            </a:extLst>
          </a:blip>
          <a:stretch>
            <a:fillRect/>
          </a:stretch>
        </p:blipFill>
        <p:spPr>
          <a:xfrm rot="5400000">
            <a:off x="-2706632" y="3777353"/>
            <a:ext cx="6204335" cy="4542089"/>
          </a:xfrm>
          <a:prstGeom prst="rect">
            <a:avLst/>
          </a:prstGeom>
        </p:spPr>
      </p:pic>
      <p:sp>
        <p:nvSpPr>
          <p:cNvPr id="1048697" name="矩形 1"/>
          <p:cNvSpPr/>
          <p:nvPr/>
        </p:nvSpPr>
        <p:spPr>
          <a:xfrm>
            <a:off x="0" y="457200"/>
            <a:ext cx="144463" cy="144463"/>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pPr>
            <a:endParaRPr lang="zh-CN" altLang="en-US">
              <a:solidFill>
                <a:prstClr val="white"/>
              </a:solidFill>
            </a:endParaRPr>
          </a:p>
        </p:txBody>
      </p:sp>
      <p:sp>
        <p:nvSpPr>
          <p:cNvPr id="1048698" name="矩形 2"/>
          <p:cNvSpPr/>
          <p:nvPr/>
        </p:nvSpPr>
        <p:spPr>
          <a:xfrm>
            <a:off x="198438" y="457200"/>
            <a:ext cx="144462" cy="14446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pPr>
            <a:endParaRPr lang="zh-CN" altLang="en-US">
              <a:solidFill>
                <a:prstClr val="white"/>
              </a:solidFill>
            </a:endParaRPr>
          </a:p>
        </p:txBody>
      </p:sp>
      <p:sp>
        <p:nvSpPr>
          <p:cNvPr id="1048699" name="矩形 3"/>
          <p:cNvSpPr/>
          <p:nvPr/>
        </p:nvSpPr>
        <p:spPr>
          <a:xfrm>
            <a:off x="396875" y="457200"/>
            <a:ext cx="142875" cy="14446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pPr>
            <a:endParaRPr lang="zh-CN" altLang="en-US">
              <a:solidFill>
                <a:prstClr val="white"/>
              </a:solidFill>
            </a:endParaRPr>
          </a:p>
        </p:txBody>
      </p:sp>
      <p:sp>
        <p:nvSpPr>
          <p:cNvPr id="1048700" name="矩形 4"/>
          <p:cNvSpPr/>
          <p:nvPr/>
        </p:nvSpPr>
        <p:spPr>
          <a:xfrm>
            <a:off x="593725" y="457200"/>
            <a:ext cx="144463" cy="14446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pPr>
            <a:endParaRPr lang="zh-CN" altLang="en-US">
              <a:solidFill>
                <a:prstClr val="white"/>
              </a:solidFill>
            </a:endParaRPr>
          </a:p>
        </p:txBody>
      </p:sp>
      <p:sp>
        <p:nvSpPr>
          <p:cNvPr id="1048701" name="矩形 5"/>
          <p:cNvSpPr/>
          <p:nvPr/>
        </p:nvSpPr>
        <p:spPr>
          <a:xfrm>
            <a:off x="792163" y="457200"/>
            <a:ext cx="144462" cy="14446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pPr>
            <a:endParaRPr lang="zh-CN" altLang="en-US">
              <a:solidFill>
                <a:prstClr val="white"/>
              </a:solidFill>
            </a:endParaRPr>
          </a:p>
        </p:txBody>
      </p:sp>
      <p:cxnSp>
        <p:nvCxnSpPr>
          <p:cNvPr id="3145743" name="直接连接符 51"/>
          <p:cNvCxnSpPr>
            <a:cxnSpLocks/>
          </p:cNvCxnSpPr>
          <p:nvPr/>
        </p:nvCxnSpPr>
        <p:spPr>
          <a:xfrm flipH="1">
            <a:off x="3851275" y="530225"/>
            <a:ext cx="4986338" cy="0"/>
          </a:xfrm>
          <a:prstGeom prst="line">
            <a:avLst/>
          </a:prstGeom>
          <a:ln>
            <a:solidFill>
              <a:schemeClr val="tx2"/>
            </a:solidFill>
            <a:prstDash val="dashDot"/>
            <a:headEnd type="none" w="sm" len="sm"/>
            <a:tailEnd type="oval" w="sm" len="sm"/>
          </a:ln>
        </p:spPr>
        <p:style>
          <a:lnRef idx="1">
            <a:schemeClr val="accent1"/>
          </a:lnRef>
          <a:fillRef idx="0">
            <a:schemeClr val="accent1"/>
          </a:fillRef>
          <a:effectRef idx="0">
            <a:schemeClr val="accent1"/>
          </a:effectRef>
          <a:fontRef idx="minor">
            <a:schemeClr val="tx1"/>
          </a:fontRef>
        </p:style>
      </p:cxnSp>
      <p:sp>
        <p:nvSpPr>
          <p:cNvPr id="1048702" name="矩形 10"/>
          <p:cNvSpPr/>
          <p:nvPr/>
        </p:nvSpPr>
        <p:spPr>
          <a:xfrm>
            <a:off x="409341" y="907593"/>
            <a:ext cx="8339123" cy="3843907"/>
          </a:xfrm>
          <a:prstGeom prst="rect">
            <a:avLst/>
          </a:prstGeom>
          <a:solidFill>
            <a:schemeClr val="bg1">
              <a:lumMod val="9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pPr>
            <a:endParaRPr lang="zh-CN" altLang="en-US" dirty="0">
              <a:solidFill>
                <a:prstClr val="white"/>
              </a:solidFill>
            </a:endParaRPr>
          </a:p>
        </p:txBody>
      </p:sp>
      <p:sp>
        <p:nvSpPr>
          <p:cNvPr id="1048711" name="TextBox 49"/>
          <p:cNvSpPr txBox="1">
            <a:spLocks noChangeArrowheads="1"/>
          </p:cNvSpPr>
          <p:nvPr/>
        </p:nvSpPr>
        <p:spPr bwMode="auto">
          <a:xfrm>
            <a:off x="1039074" y="186750"/>
            <a:ext cx="2709752" cy="707886"/>
          </a:xfrm>
          <a:prstGeom prst="rect">
            <a:avLst/>
          </a:prstGeom>
          <a:noFill/>
          <a:ln>
            <a:noFill/>
          </a:ln>
        </p:spPr>
        <p:txBody>
          <a:bodyPr>
            <a:spAutoFit/>
          </a:bodyPr>
          <a:lstStyle/>
          <a:p>
            <a:pPr algn="dist"/>
            <a:r>
              <a:rPr lang="en-US" altLang="zh-TW" sz="4000" b="1" dirty="0">
                <a:solidFill>
                  <a:schemeClr val="tx2">
                    <a:lumMod val="50000"/>
                  </a:schemeClr>
                </a:solidFill>
                <a:latin typeface="標楷體" panose="03000509000000000000" pitchFamily="65" charset="-120"/>
                <a:ea typeface="標楷體" panose="03000509000000000000" pitchFamily="65" charset="-120"/>
              </a:rPr>
              <a:t>180</a:t>
            </a:r>
            <a:r>
              <a:rPr lang="zh-TW" altLang="en-US" sz="4000" b="1" dirty="0">
                <a:solidFill>
                  <a:schemeClr val="tx2">
                    <a:lumMod val="50000"/>
                  </a:schemeClr>
                </a:solidFill>
                <a:latin typeface="標楷體" panose="03000509000000000000" pitchFamily="65" charset="-120"/>
                <a:ea typeface="標楷體" panose="03000509000000000000" pitchFamily="65" charset="-120"/>
              </a:rPr>
              <a:t>度</a:t>
            </a:r>
            <a:endParaRPr lang="zh-CN" altLang="en-US" sz="4000" b="1" dirty="0">
              <a:solidFill>
                <a:schemeClr val="tx2">
                  <a:lumMod val="50000"/>
                </a:schemeClr>
              </a:solidFill>
              <a:latin typeface="標楷體" panose="03000509000000000000" pitchFamily="65" charset="-120"/>
              <a:ea typeface="標楷體" panose="03000509000000000000" pitchFamily="65" charset="-120"/>
            </a:endParaRPr>
          </a:p>
        </p:txBody>
      </p:sp>
      <p:pic>
        <p:nvPicPr>
          <p:cNvPr id="127" name="图片 3">
            <a:extLst>
              <a:ext uri="{FF2B5EF4-FFF2-40B4-BE49-F238E27FC236}">
                <a16:creationId xmlns:a16="http://schemas.microsoft.com/office/drawing/2014/main" id="{3F907494-89A6-49BA-8EF6-D23BAE48BBA2}"/>
              </a:ext>
            </a:extLst>
          </p:cNvPr>
          <p:cNvPicPr>
            <a:picLocks noChangeAspect="1"/>
          </p:cNvPicPr>
          <p:nvPr/>
        </p:nvPicPr>
        <p:blipFill>
          <a:blip r:embed="rId4" cstate="print">
            <a:duotone>
              <a:schemeClr val="bg2">
                <a:shade val="45000"/>
                <a:satMod val="135000"/>
              </a:schemeClr>
              <a:prstClr val="white"/>
            </a:duotone>
            <a:extLst>
              <a:ext uri="{BEBA8EAE-BF5A-486C-A8C5-ECC9F3942E4B}">
                <a14:imgProps xmlns:a14="http://schemas.microsoft.com/office/drawing/2010/main">
                  <a14:imgLayer r:embed="rId5">
                    <a14:imgEffect>
                      <a14:colorTemperature colorTemp="8800"/>
                    </a14:imgEffect>
                    <a14:imgEffect>
                      <a14:saturation sat="66000"/>
                    </a14:imgEffect>
                  </a14:imgLayer>
                </a14:imgProps>
              </a:ext>
              <a:ext uri="{28A0092B-C50C-407E-A947-70E740481C1C}">
                <a14:useLocalDpi xmlns:a14="http://schemas.microsoft.com/office/drawing/2010/main" val="0"/>
              </a:ext>
            </a:extLst>
          </a:blip>
          <a:stretch>
            <a:fillRect/>
          </a:stretch>
        </p:blipFill>
        <p:spPr>
          <a:xfrm rot="3151080">
            <a:off x="5673284" y="-3434207"/>
            <a:ext cx="6204335" cy="4542089"/>
          </a:xfrm>
          <a:prstGeom prst="rect">
            <a:avLst/>
          </a:prstGeom>
        </p:spPr>
      </p:pic>
      <p:sp>
        <p:nvSpPr>
          <p:cNvPr id="12" name="橢圓 16">
            <a:extLst>
              <a:ext uri="{FF2B5EF4-FFF2-40B4-BE49-F238E27FC236}">
                <a16:creationId xmlns:a16="http://schemas.microsoft.com/office/drawing/2014/main" id="{DF41A064-551D-4894-915F-252BB81E564C}"/>
              </a:ext>
            </a:extLst>
          </p:cNvPr>
          <p:cNvSpPr/>
          <p:nvPr/>
        </p:nvSpPr>
        <p:spPr>
          <a:xfrm>
            <a:off x="8300006" y="4567587"/>
            <a:ext cx="792088" cy="62753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dirty="0">
                <a:ln w="0"/>
                <a:solidFill>
                  <a:schemeClr val="tx2">
                    <a:lumMod val="50000"/>
                  </a:schemeClr>
                </a:solidFill>
                <a:effectLst>
                  <a:outerShdw blurRad="38100" dist="19050" dir="2700000" algn="tl" rotWithShape="0">
                    <a:schemeClr val="dk1">
                      <a:alpha val="40000"/>
                    </a:schemeClr>
                  </a:outerShdw>
                </a:effectLst>
                <a:latin typeface="Segoe Print" panose="02000600000000000000" pitchFamily="2" charset="0"/>
                <a:ea typeface="標楷體" panose="03000509000000000000" pitchFamily="65" charset="-120"/>
              </a:rPr>
              <a:t>51</a:t>
            </a:r>
            <a:endParaRPr lang="zh-TW" altLang="en-US" sz="2000" dirty="0">
              <a:ln w="0"/>
              <a:solidFill>
                <a:schemeClr val="tx2">
                  <a:lumMod val="50000"/>
                </a:schemeClr>
              </a:solidFill>
              <a:effectLst>
                <a:outerShdw blurRad="38100" dist="19050" dir="2700000" algn="tl" rotWithShape="0">
                  <a:schemeClr val="dk1">
                    <a:alpha val="40000"/>
                  </a:schemeClr>
                </a:outerShdw>
              </a:effectLst>
              <a:latin typeface="Segoe Print" panose="02000600000000000000" pitchFamily="2" charset="0"/>
              <a:ea typeface="標楷體" panose="03000509000000000000" pitchFamily="65" charset="-120"/>
            </a:endParaRPr>
          </a:p>
        </p:txBody>
      </p:sp>
      <p:pic>
        <p:nvPicPr>
          <p:cNvPr id="4" name="圖片 3">
            <a:extLst>
              <a:ext uri="{FF2B5EF4-FFF2-40B4-BE49-F238E27FC236}">
                <a16:creationId xmlns:a16="http://schemas.microsoft.com/office/drawing/2014/main" id="{E74A5AD4-32B4-4CC5-B0A3-F2C1D702BB02}"/>
              </a:ext>
            </a:extLst>
          </p:cNvPr>
          <p:cNvPicPr>
            <a:picLocks noChangeAspect="1"/>
          </p:cNvPicPr>
          <p:nvPr/>
        </p:nvPicPr>
        <p:blipFill>
          <a:blip r:embed="rId6"/>
          <a:stretch>
            <a:fillRect/>
          </a:stretch>
        </p:blipFill>
        <p:spPr>
          <a:xfrm>
            <a:off x="3748826" y="616785"/>
            <a:ext cx="2065888" cy="4390012"/>
          </a:xfrm>
          <a:prstGeom prst="rect">
            <a:avLst/>
          </a:prstGeom>
        </p:spPr>
      </p:pic>
    </p:spTree>
    <p:extLst>
      <p:ext uri="{BB962C8B-B14F-4D97-AF65-F5344CB8AC3E}">
        <p14:creationId xmlns:p14="http://schemas.microsoft.com/office/powerpoint/2010/main" val="3890903139"/>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048697"/>
                                        </p:tgtEl>
                                        <p:attrNameLst>
                                          <p:attrName>style.visibility</p:attrName>
                                        </p:attrNameLst>
                                      </p:cBhvr>
                                      <p:to>
                                        <p:strVal val="visible"/>
                                      </p:to>
                                    </p:set>
                                    <p:anim calcmode="lin" valueType="num">
                                      <p:cBhvr additive="base">
                                        <p:cTn id="7" dur="100" fill="hold"/>
                                        <p:tgtEl>
                                          <p:spTgt spid="1048697"/>
                                        </p:tgtEl>
                                        <p:attrNameLst>
                                          <p:attrName>ppt_x</p:attrName>
                                        </p:attrNameLst>
                                      </p:cBhvr>
                                      <p:tavLst>
                                        <p:tav tm="0">
                                          <p:val>
                                            <p:strVal val="0-#ppt_w/2"/>
                                          </p:val>
                                        </p:tav>
                                        <p:tav tm="100000">
                                          <p:val>
                                            <p:strVal val="#ppt_x"/>
                                          </p:val>
                                        </p:tav>
                                      </p:tavLst>
                                    </p:anim>
                                    <p:anim calcmode="lin" valueType="num">
                                      <p:cBhvr additive="base">
                                        <p:cTn id="8" dur="100" fill="hold"/>
                                        <p:tgtEl>
                                          <p:spTgt spid="1048697"/>
                                        </p:tgtEl>
                                        <p:attrNameLst>
                                          <p:attrName>ppt_y</p:attrName>
                                        </p:attrNameLst>
                                      </p:cBhvr>
                                      <p:tavLst>
                                        <p:tav tm="0">
                                          <p:val>
                                            <p:strVal val="#ppt_y"/>
                                          </p:val>
                                        </p:tav>
                                        <p:tav tm="100000">
                                          <p:val>
                                            <p:strVal val="#ppt_y"/>
                                          </p:val>
                                        </p:tav>
                                      </p:tavLst>
                                    </p:anim>
                                  </p:childTnLst>
                                </p:cTn>
                              </p:par>
                            </p:childTnLst>
                          </p:cTn>
                        </p:par>
                        <p:par>
                          <p:cTn id="9" fill="hold">
                            <p:stCondLst>
                              <p:cond delay="100"/>
                            </p:stCondLst>
                            <p:childTnLst>
                              <p:par>
                                <p:cTn id="10" presetID="2" presetClass="entr" presetSubtype="8" fill="hold" grpId="0" nodeType="afterEffect">
                                  <p:stCondLst>
                                    <p:cond delay="0"/>
                                  </p:stCondLst>
                                  <p:childTnLst>
                                    <p:set>
                                      <p:cBhvr>
                                        <p:cTn id="11" dur="1" fill="hold">
                                          <p:stCondLst>
                                            <p:cond delay="0"/>
                                          </p:stCondLst>
                                        </p:cTn>
                                        <p:tgtEl>
                                          <p:spTgt spid="1048698"/>
                                        </p:tgtEl>
                                        <p:attrNameLst>
                                          <p:attrName>style.visibility</p:attrName>
                                        </p:attrNameLst>
                                      </p:cBhvr>
                                      <p:to>
                                        <p:strVal val="visible"/>
                                      </p:to>
                                    </p:set>
                                    <p:anim calcmode="lin" valueType="num">
                                      <p:cBhvr additive="base">
                                        <p:cTn id="12" dur="100" fill="hold"/>
                                        <p:tgtEl>
                                          <p:spTgt spid="1048698"/>
                                        </p:tgtEl>
                                        <p:attrNameLst>
                                          <p:attrName>ppt_x</p:attrName>
                                        </p:attrNameLst>
                                      </p:cBhvr>
                                      <p:tavLst>
                                        <p:tav tm="0">
                                          <p:val>
                                            <p:strVal val="0-#ppt_w/2"/>
                                          </p:val>
                                        </p:tav>
                                        <p:tav tm="100000">
                                          <p:val>
                                            <p:strVal val="#ppt_x"/>
                                          </p:val>
                                        </p:tav>
                                      </p:tavLst>
                                    </p:anim>
                                    <p:anim calcmode="lin" valueType="num">
                                      <p:cBhvr additive="base">
                                        <p:cTn id="13" dur="100" fill="hold"/>
                                        <p:tgtEl>
                                          <p:spTgt spid="1048698"/>
                                        </p:tgtEl>
                                        <p:attrNameLst>
                                          <p:attrName>ppt_y</p:attrName>
                                        </p:attrNameLst>
                                      </p:cBhvr>
                                      <p:tavLst>
                                        <p:tav tm="0">
                                          <p:val>
                                            <p:strVal val="#ppt_y"/>
                                          </p:val>
                                        </p:tav>
                                        <p:tav tm="100000">
                                          <p:val>
                                            <p:strVal val="#ppt_y"/>
                                          </p:val>
                                        </p:tav>
                                      </p:tavLst>
                                    </p:anim>
                                  </p:childTnLst>
                                </p:cTn>
                              </p:par>
                            </p:childTnLst>
                          </p:cTn>
                        </p:par>
                        <p:par>
                          <p:cTn id="14" fill="hold">
                            <p:stCondLst>
                              <p:cond delay="200"/>
                            </p:stCondLst>
                            <p:childTnLst>
                              <p:par>
                                <p:cTn id="15" presetID="2" presetClass="entr" presetSubtype="8" fill="hold" grpId="0" nodeType="afterEffect">
                                  <p:stCondLst>
                                    <p:cond delay="0"/>
                                  </p:stCondLst>
                                  <p:childTnLst>
                                    <p:set>
                                      <p:cBhvr>
                                        <p:cTn id="16" dur="1" fill="hold">
                                          <p:stCondLst>
                                            <p:cond delay="0"/>
                                          </p:stCondLst>
                                        </p:cTn>
                                        <p:tgtEl>
                                          <p:spTgt spid="1048699"/>
                                        </p:tgtEl>
                                        <p:attrNameLst>
                                          <p:attrName>style.visibility</p:attrName>
                                        </p:attrNameLst>
                                      </p:cBhvr>
                                      <p:to>
                                        <p:strVal val="visible"/>
                                      </p:to>
                                    </p:set>
                                    <p:anim calcmode="lin" valueType="num">
                                      <p:cBhvr additive="base">
                                        <p:cTn id="17" dur="100" fill="hold"/>
                                        <p:tgtEl>
                                          <p:spTgt spid="1048699"/>
                                        </p:tgtEl>
                                        <p:attrNameLst>
                                          <p:attrName>ppt_x</p:attrName>
                                        </p:attrNameLst>
                                      </p:cBhvr>
                                      <p:tavLst>
                                        <p:tav tm="0">
                                          <p:val>
                                            <p:strVal val="0-#ppt_w/2"/>
                                          </p:val>
                                        </p:tav>
                                        <p:tav tm="100000">
                                          <p:val>
                                            <p:strVal val="#ppt_x"/>
                                          </p:val>
                                        </p:tav>
                                      </p:tavLst>
                                    </p:anim>
                                    <p:anim calcmode="lin" valueType="num">
                                      <p:cBhvr additive="base">
                                        <p:cTn id="18" dur="100" fill="hold"/>
                                        <p:tgtEl>
                                          <p:spTgt spid="1048699"/>
                                        </p:tgtEl>
                                        <p:attrNameLst>
                                          <p:attrName>ppt_y</p:attrName>
                                        </p:attrNameLst>
                                      </p:cBhvr>
                                      <p:tavLst>
                                        <p:tav tm="0">
                                          <p:val>
                                            <p:strVal val="#ppt_y"/>
                                          </p:val>
                                        </p:tav>
                                        <p:tav tm="100000">
                                          <p:val>
                                            <p:strVal val="#ppt_y"/>
                                          </p:val>
                                        </p:tav>
                                      </p:tavLst>
                                    </p:anim>
                                  </p:childTnLst>
                                </p:cTn>
                              </p:par>
                            </p:childTnLst>
                          </p:cTn>
                        </p:par>
                        <p:par>
                          <p:cTn id="19" fill="hold">
                            <p:stCondLst>
                              <p:cond delay="300"/>
                            </p:stCondLst>
                            <p:childTnLst>
                              <p:par>
                                <p:cTn id="20" presetID="2" presetClass="entr" presetSubtype="8" fill="hold" grpId="0" nodeType="afterEffect">
                                  <p:stCondLst>
                                    <p:cond delay="0"/>
                                  </p:stCondLst>
                                  <p:childTnLst>
                                    <p:set>
                                      <p:cBhvr>
                                        <p:cTn id="21" dur="1" fill="hold">
                                          <p:stCondLst>
                                            <p:cond delay="0"/>
                                          </p:stCondLst>
                                        </p:cTn>
                                        <p:tgtEl>
                                          <p:spTgt spid="1048700"/>
                                        </p:tgtEl>
                                        <p:attrNameLst>
                                          <p:attrName>style.visibility</p:attrName>
                                        </p:attrNameLst>
                                      </p:cBhvr>
                                      <p:to>
                                        <p:strVal val="visible"/>
                                      </p:to>
                                    </p:set>
                                    <p:anim calcmode="lin" valueType="num">
                                      <p:cBhvr additive="base">
                                        <p:cTn id="22" dur="100" fill="hold"/>
                                        <p:tgtEl>
                                          <p:spTgt spid="1048700"/>
                                        </p:tgtEl>
                                        <p:attrNameLst>
                                          <p:attrName>ppt_x</p:attrName>
                                        </p:attrNameLst>
                                      </p:cBhvr>
                                      <p:tavLst>
                                        <p:tav tm="0">
                                          <p:val>
                                            <p:strVal val="0-#ppt_w/2"/>
                                          </p:val>
                                        </p:tav>
                                        <p:tav tm="100000">
                                          <p:val>
                                            <p:strVal val="#ppt_x"/>
                                          </p:val>
                                        </p:tav>
                                      </p:tavLst>
                                    </p:anim>
                                    <p:anim calcmode="lin" valueType="num">
                                      <p:cBhvr additive="base">
                                        <p:cTn id="23" dur="100" fill="hold"/>
                                        <p:tgtEl>
                                          <p:spTgt spid="1048700"/>
                                        </p:tgtEl>
                                        <p:attrNameLst>
                                          <p:attrName>ppt_y</p:attrName>
                                        </p:attrNameLst>
                                      </p:cBhvr>
                                      <p:tavLst>
                                        <p:tav tm="0">
                                          <p:val>
                                            <p:strVal val="#ppt_y"/>
                                          </p:val>
                                        </p:tav>
                                        <p:tav tm="100000">
                                          <p:val>
                                            <p:strVal val="#ppt_y"/>
                                          </p:val>
                                        </p:tav>
                                      </p:tavLst>
                                    </p:anim>
                                  </p:childTnLst>
                                </p:cTn>
                              </p:par>
                            </p:childTnLst>
                          </p:cTn>
                        </p:par>
                        <p:par>
                          <p:cTn id="24" fill="hold">
                            <p:stCondLst>
                              <p:cond delay="400"/>
                            </p:stCondLst>
                            <p:childTnLst>
                              <p:par>
                                <p:cTn id="25" presetID="2" presetClass="entr" presetSubtype="8" fill="hold" grpId="0" nodeType="afterEffect">
                                  <p:stCondLst>
                                    <p:cond delay="0"/>
                                  </p:stCondLst>
                                  <p:childTnLst>
                                    <p:set>
                                      <p:cBhvr>
                                        <p:cTn id="26" dur="1" fill="hold">
                                          <p:stCondLst>
                                            <p:cond delay="0"/>
                                          </p:stCondLst>
                                        </p:cTn>
                                        <p:tgtEl>
                                          <p:spTgt spid="1048701"/>
                                        </p:tgtEl>
                                        <p:attrNameLst>
                                          <p:attrName>style.visibility</p:attrName>
                                        </p:attrNameLst>
                                      </p:cBhvr>
                                      <p:to>
                                        <p:strVal val="visible"/>
                                      </p:to>
                                    </p:set>
                                    <p:anim calcmode="lin" valueType="num">
                                      <p:cBhvr additive="base">
                                        <p:cTn id="27" dur="100" fill="hold"/>
                                        <p:tgtEl>
                                          <p:spTgt spid="1048701"/>
                                        </p:tgtEl>
                                        <p:attrNameLst>
                                          <p:attrName>ppt_x</p:attrName>
                                        </p:attrNameLst>
                                      </p:cBhvr>
                                      <p:tavLst>
                                        <p:tav tm="0">
                                          <p:val>
                                            <p:strVal val="0-#ppt_w/2"/>
                                          </p:val>
                                        </p:tav>
                                        <p:tav tm="100000">
                                          <p:val>
                                            <p:strVal val="#ppt_x"/>
                                          </p:val>
                                        </p:tav>
                                      </p:tavLst>
                                    </p:anim>
                                    <p:anim calcmode="lin" valueType="num">
                                      <p:cBhvr additive="base">
                                        <p:cTn id="28" dur="100" fill="hold"/>
                                        <p:tgtEl>
                                          <p:spTgt spid="1048701"/>
                                        </p:tgtEl>
                                        <p:attrNameLst>
                                          <p:attrName>ppt_y</p:attrName>
                                        </p:attrNameLst>
                                      </p:cBhvr>
                                      <p:tavLst>
                                        <p:tav tm="0">
                                          <p:val>
                                            <p:strVal val="#ppt_y"/>
                                          </p:val>
                                        </p:tav>
                                        <p:tav tm="100000">
                                          <p:val>
                                            <p:strVal val="#ppt_y"/>
                                          </p:val>
                                        </p:tav>
                                      </p:tavLst>
                                    </p:anim>
                                  </p:childTnLst>
                                </p:cTn>
                              </p:par>
                            </p:childTnLst>
                          </p:cTn>
                        </p:par>
                        <p:par>
                          <p:cTn id="29" fill="hold">
                            <p:stCondLst>
                              <p:cond delay="500"/>
                            </p:stCondLst>
                            <p:childTnLst>
                              <p:par>
                                <p:cTn id="30" presetID="22" presetClass="entr" presetSubtype="2" fill="hold" nodeType="afterEffect">
                                  <p:stCondLst>
                                    <p:cond delay="0"/>
                                  </p:stCondLst>
                                  <p:childTnLst>
                                    <p:set>
                                      <p:cBhvr>
                                        <p:cTn id="31" dur="1" fill="hold">
                                          <p:stCondLst>
                                            <p:cond delay="0"/>
                                          </p:stCondLst>
                                        </p:cTn>
                                        <p:tgtEl>
                                          <p:spTgt spid="3145743"/>
                                        </p:tgtEl>
                                        <p:attrNameLst>
                                          <p:attrName>style.visibility</p:attrName>
                                        </p:attrNameLst>
                                      </p:cBhvr>
                                      <p:to>
                                        <p:strVal val="visible"/>
                                      </p:to>
                                    </p:set>
                                    <p:animEffect transition="in" filter="wipe(right)">
                                      <p:cBhvr>
                                        <p:cTn id="32" dur="300"/>
                                        <p:tgtEl>
                                          <p:spTgt spid="3145743"/>
                                        </p:tgtEl>
                                      </p:cBhvr>
                                    </p:animEffect>
                                  </p:childTnLst>
                                </p:cTn>
                              </p:par>
                            </p:childTnLst>
                          </p:cTn>
                        </p:par>
                        <p:par>
                          <p:cTn id="33" fill="hold">
                            <p:stCondLst>
                              <p:cond delay="800"/>
                            </p:stCondLst>
                            <p:childTnLst>
                              <p:par>
                                <p:cTn id="34" presetID="12" presetClass="entr" presetSubtype="4" fill="hold" grpId="0" nodeType="afterEffect">
                                  <p:stCondLst>
                                    <p:cond delay="0"/>
                                  </p:stCondLst>
                                  <p:childTnLst>
                                    <p:set>
                                      <p:cBhvr>
                                        <p:cTn id="35" dur="1" fill="hold">
                                          <p:stCondLst>
                                            <p:cond delay="0"/>
                                          </p:stCondLst>
                                        </p:cTn>
                                        <p:tgtEl>
                                          <p:spTgt spid="1048711"/>
                                        </p:tgtEl>
                                        <p:attrNameLst>
                                          <p:attrName>style.visibility</p:attrName>
                                        </p:attrNameLst>
                                      </p:cBhvr>
                                      <p:to>
                                        <p:strVal val="visible"/>
                                      </p:to>
                                    </p:set>
                                    <p:anim calcmode="lin" valueType="num">
                                      <p:cBhvr additive="base">
                                        <p:cTn id="36" dur="300"/>
                                        <p:tgtEl>
                                          <p:spTgt spid="1048711"/>
                                        </p:tgtEl>
                                        <p:attrNameLst>
                                          <p:attrName>ppt_y</p:attrName>
                                        </p:attrNameLst>
                                      </p:cBhvr>
                                      <p:tavLst>
                                        <p:tav tm="0">
                                          <p:val>
                                            <p:strVal val="#ppt_y+#ppt_h*1.125000"/>
                                          </p:val>
                                        </p:tav>
                                        <p:tav tm="100000">
                                          <p:val>
                                            <p:strVal val="#ppt_y"/>
                                          </p:val>
                                        </p:tav>
                                      </p:tavLst>
                                    </p:anim>
                                    <p:animEffect transition="in" filter="wipe(up)">
                                      <p:cBhvr>
                                        <p:cTn id="37" dur="300"/>
                                        <p:tgtEl>
                                          <p:spTgt spid="10487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97" grpId="0" animBg="1"/>
      <p:bldP spid="1048698" grpId="0" animBg="1"/>
      <p:bldP spid="1048699" grpId="0" animBg="1"/>
      <p:bldP spid="1048700" grpId="0" animBg="1"/>
      <p:bldP spid="1048701" grpId="0" animBg="1"/>
      <p:bldP spid="1048711" grpId="0"/>
    </p:bldLst>
  </p:timing>
</p:sld>
</file>

<file path=ppt/slides/slide51.xml><?xml version="1.0" encoding="utf-8"?>
<p:sld xmlns:a="http://schemas.openxmlformats.org/drawingml/2006/main" xmlns:r="http://schemas.openxmlformats.org/officeDocument/2006/relationships" xmlns:p="http://schemas.openxmlformats.org/presentationml/2006/main">
  <p:cSld>
    <p:bg>
      <p:bgPr>
        <a:blipFill dpi="0" rotWithShape="0">
          <a:blip r:embed="rId3">
            <a:alphaModFix amt="64000"/>
            <a:lum/>
          </a:blip>
          <a:srcRect/>
          <a:stretch>
            <a:fillRect l="-10000" r="-10000"/>
          </a:stretch>
        </a:blipFill>
        <a:effectLst/>
      </p:bgPr>
    </p:bg>
    <p:spTree>
      <p:nvGrpSpPr>
        <p:cNvPr id="1" name=""/>
        <p:cNvGrpSpPr/>
        <p:nvPr/>
      </p:nvGrpSpPr>
      <p:grpSpPr>
        <a:xfrm>
          <a:off x="0" y="0"/>
          <a:ext cx="0" cy="0"/>
          <a:chOff x="0" y="0"/>
          <a:chExt cx="0" cy="0"/>
        </a:xfrm>
      </p:grpSpPr>
      <p:pic>
        <p:nvPicPr>
          <p:cNvPr id="126" name="图片 3">
            <a:extLst>
              <a:ext uri="{FF2B5EF4-FFF2-40B4-BE49-F238E27FC236}">
                <a16:creationId xmlns:a16="http://schemas.microsoft.com/office/drawing/2014/main" id="{C22D9BB4-E170-473F-9FF1-86B46C3C2525}"/>
              </a:ext>
            </a:extLst>
          </p:cNvPr>
          <p:cNvPicPr>
            <a:picLocks noChangeAspect="1"/>
          </p:cNvPicPr>
          <p:nvPr/>
        </p:nvPicPr>
        <p:blipFill>
          <a:blip r:embed="rId4" cstate="print">
            <a:duotone>
              <a:schemeClr val="bg2">
                <a:shade val="45000"/>
                <a:satMod val="135000"/>
              </a:schemeClr>
              <a:prstClr val="white"/>
            </a:duotone>
            <a:extLst>
              <a:ext uri="{BEBA8EAE-BF5A-486C-A8C5-ECC9F3942E4B}">
                <a14:imgProps xmlns:a14="http://schemas.microsoft.com/office/drawing/2010/main">
                  <a14:imgLayer r:embed="rId5">
                    <a14:imgEffect>
                      <a14:colorTemperature colorTemp="8800"/>
                    </a14:imgEffect>
                    <a14:imgEffect>
                      <a14:saturation sat="66000"/>
                    </a14:imgEffect>
                  </a14:imgLayer>
                </a14:imgProps>
              </a:ext>
              <a:ext uri="{28A0092B-C50C-407E-A947-70E740481C1C}">
                <a14:useLocalDpi xmlns:a14="http://schemas.microsoft.com/office/drawing/2010/main" val="0"/>
              </a:ext>
            </a:extLst>
          </a:blip>
          <a:stretch>
            <a:fillRect/>
          </a:stretch>
        </p:blipFill>
        <p:spPr>
          <a:xfrm rot="5400000">
            <a:off x="-2706632" y="3777353"/>
            <a:ext cx="6204335" cy="4542089"/>
          </a:xfrm>
          <a:prstGeom prst="rect">
            <a:avLst/>
          </a:prstGeom>
        </p:spPr>
      </p:pic>
      <p:pic>
        <p:nvPicPr>
          <p:cNvPr id="127" name="图片 3">
            <a:extLst>
              <a:ext uri="{FF2B5EF4-FFF2-40B4-BE49-F238E27FC236}">
                <a16:creationId xmlns:a16="http://schemas.microsoft.com/office/drawing/2014/main" id="{3F907494-89A6-49BA-8EF6-D23BAE48BBA2}"/>
              </a:ext>
            </a:extLst>
          </p:cNvPr>
          <p:cNvPicPr>
            <a:picLocks noChangeAspect="1"/>
          </p:cNvPicPr>
          <p:nvPr/>
        </p:nvPicPr>
        <p:blipFill>
          <a:blip r:embed="rId4" cstate="print">
            <a:duotone>
              <a:schemeClr val="bg2">
                <a:shade val="45000"/>
                <a:satMod val="135000"/>
              </a:schemeClr>
              <a:prstClr val="white"/>
            </a:duotone>
            <a:extLst>
              <a:ext uri="{BEBA8EAE-BF5A-486C-A8C5-ECC9F3942E4B}">
                <a14:imgProps xmlns:a14="http://schemas.microsoft.com/office/drawing/2010/main">
                  <a14:imgLayer r:embed="rId5">
                    <a14:imgEffect>
                      <a14:colorTemperature colorTemp="8800"/>
                    </a14:imgEffect>
                    <a14:imgEffect>
                      <a14:saturation sat="66000"/>
                    </a14:imgEffect>
                  </a14:imgLayer>
                </a14:imgProps>
              </a:ext>
              <a:ext uri="{28A0092B-C50C-407E-A947-70E740481C1C}">
                <a14:useLocalDpi xmlns:a14="http://schemas.microsoft.com/office/drawing/2010/main" val="0"/>
              </a:ext>
            </a:extLst>
          </a:blip>
          <a:stretch>
            <a:fillRect/>
          </a:stretch>
        </p:blipFill>
        <p:spPr>
          <a:xfrm rot="3151080">
            <a:off x="5673284" y="-3434207"/>
            <a:ext cx="6204335" cy="4542089"/>
          </a:xfrm>
          <a:prstGeom prst="rect">
            <a:avLst/>
          </a:prstGeom>
        </p:spPr>
      </p:pic>
      <p:sp>
        <p:nvSpPr>
          <p:cNvPr id="12" name="橢圓 16">
            <a:extLst>
              <a:ext uri="{FF2B5EF4-FFF2-40B4-BE49-F238E27FC236}">
                <a16:creationId xmlns:a16="http://schemas.microsoft.com/office/drawing/2014/main" id="{DF41A064-551D-4894-915F-252BB81E564C}"/>
              </a:ext>
            </a:extLst>
          </p:cNvPr>
          <p:cNvSpPr/>
          <p:nvPr/>
        </p:nvSpPr>
        <p:spPr>
          <a:xfrm>
            <a:off x="8300006" y="4567587"/>
            <a:ext cx="792088" cy="62753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dirty="0">
                <a:ln w="0"/>
                <a:solidFill>
                  <a:schemeClr val="tx2">
                    <a:lumMod val="50000"/>
                  </a:schemeClr>
                </a:solidFill>
                <a:effectLst>
                  <a:outerShdw blurRad="38100" dist="19050" dir="2700000" algn="tl" rotWithShape="0">
                    <a:schemeClr val="dk1">
                      <a:alpha val="40000"/>
                    </a:schemeClr>
                  </a:outerShdw>
                </a:effectLst>
                <a:latin typeface="Segoe Print" panose="02000600000000000000" pitchFamily="2" charset="0"/>
                <a:ea typeface="標楷體" panose="03000509000000000000" pitchFamily="65" charset="-120"/>
              </a:rPr>
              <a:t>52</a:t>
            </a:r>
            <a:endParaRPr lang="zh-TW" altLang="en-US" sz="2000" dirty="0">
              <a:ln w="0"/>
              <a:solidFill>
                <a:schemeClr val="tx2">
                  <a:lumMod val="50000"/>
                </a:schemeClr>
              </a:solidFill>
              <a:effectLst>
                <a:outerShdw blurRad="38100" dist="19050" dir="2700000" algn="tl" rotWithShape="0">
                  <a:schemeClr val="dk1">
                    <a:alpha val="40000"/>
                  </a:schemeClr>
                </a:outerShdw>
              </a:effectLst>
              <a:latin typeface="Segoe Print" panose="02000600000000000000" pitchFamily="2" charset="0"/>
              <a:ea typeface="標楷體" panose="03000509000000000000" pitchFamily="65" charset="-120"/>
            </a:endParaRPr>
          </a:p>
        </p:txBody>
      </p:sp>
      <p:sp>
        <p:nvSpPr>
          <p:cNvPr id="15" name="矩形 1">
            <a:extLst>
              <a:ext uri="{FF2B5EF4-FFF2-40B4-BE49-F238E27FC236}">
                <a16:creationId xmlns:a16="http://schemas.microsoft.com/office/drawing/2014/main" id="{B92A23A5-DF35-4442-AD2C-72A4DC04AF54}"/>
              </a:ext>
            </a:extLst>
          </p:cNvPr>
          <p:cNvSpPr/>
          <p:nvPr/>
        </p:nvSpPr>
        <p:spPr>
          <a:xfrm>
            <a:off x="0" y="457200"/>
            <a:ext cx="144463" cy="144463"/>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pPr>
            <a:endParaRPr lang="zh-CN" altLang="en-US">
              <a:solidFill>
                <a:prstClr val="white"/>
              </a:solidFill>
            </a:endParaRPr>
          </a:p>
        </p:txBody>
      </p:sp>
      <p:sp>
        <p:nvSpPr>
          <p:cNvPr id="16" name="矩形 2">
            <a:extLst>
              <a:ext uri="{FF2B5EF4-FFF2-40B4-BE49-F238E27FC236}">
                <a16:creationId xmlns:a16="http://schemas.microsoft.com/office/drawing/2014/main" id="{4E931BFB-0553-4F63-A738-854C41F66A2C}"/>
              </a:ext>
            </a:extLst>
          </p:cNvPr>
          <p:cNvSpPr/>
          <p:nvPr/>
        </p:nvSpPr>
        <p:spPr>
          <a:xfrm>
            <a:off x="198438" y="457200"/>
            <a:ext cx="144462" cy="14446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pPr>
            <a:endParaRPr lang="zh-CN" altLang="en-US">
              <a:solidFill>
                <a:prstClr val="white"/>
              </a:solidFill>
            </a:endParaRPr>
          </a:p>
        </p:txBody>
      </p:sp>
      <p:sp>
        <p:nvSpPr>
          <p:cNvPr id="17" name="矩形 3">
            <a:extLst>
              <a:ext uri="{FF2B5EF4-FFF2-40B4-BE49-F238E27FC236}">
                <a16:creationId xmlns:a16="http://schemas.microsoft.com/office/drawing/2014/main" id="{5F632DFE-97ED-4D4A-ACCA-AFF135C6D1EC}"/>
              </a:ext>
            </a:extLst>
          </p:cNvPr>
          <p:cNvSpPr/>
          <p:nvPr/>
        </p:nvSpPr>
        <p:spPr>
          <a:xfrm>
            <a:off x="396875" y="457200"/>
            <a:ext cx="142875" cy="14446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pPr>
            <a:endParaRPr lang="zh-CN" altLang="en-US">
              <a:solidFill>
                <a:prstClr val="white"/>
              </a:solidFill>
            </a:endParaRPr>
          </a:p>
        </p:txBody>
      </p:sp>
      <p:sp>
        <p:nvSpPr>
          <p:cNvPr id="18" name="矩形 4">
            <a:extLst>
              <a:ext uri="{FF2B5EF4-FFF2-40B4-BE49-F238E27FC236}">
                <a16:creationId xmlns:a16="http://schemas.microsoft.com/office/drawing/2014/main" id="{C6A6B0B2-D38D-4F7F-AF14-7BEC36059CC7}"/>
              </a:ext>
            </a:extLst>
          </p:cNvPr>
          <p:cNvSpPr/>
          <p:nvPr/>
        </p:nvSpPr>
        <p:spPr>
          <a:xfrm>
            <a:off x="593725" y="457200"/>
            <a:ext cx="144463" cy="14446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pPr>
            <a:endParaRPr lang="zh-CN" altLang="en-US">
              <a:solidFill>
                <a:prstClr val="white"/>
              </a:solidFill>
            </a:endParaRPr>
          </a:p>
        </p:txBody>
      </p:sp>
      <p:sp>
        <p:nvSpPr>
          <p:cNvPr id="19" name="矩形 5">
            <a:extLst>
              <a:ext uri="{FF2B5EF4-FFF2-40B4-BE49-F238E27FC236}">
                <a16:creationId xmlns:a16="http://schemas.microsoft.com/office/drawing/2014/main" id="{272D062B-C72C-40BD-A7F7-87BF1BA50752}"/>
              </a:ext>
            </a:extLst>
          </p:cNvPr>
          <p:cNvSpPr/>
          <p:nvPr/>
        </p:nvSpPr>
        <p:spPr>
          <a:xfrm>
            <a:off x="792163" y="457200"/>
            <a:ext cx="144462" cy="14446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pPr>
            <a:endParaRPr lang="zh-CN" altLang="en-US">
              <a:solidFill>
                <a:prstClr val="white"/>
              </a:solidFill>
            </a:endParaRPr>
          </a:p>
        </p:txBody>
      </p:sp>
      <p:cxnSp>
        <p:nvCxnSpPr>
          <p:cNvPr id="20" name="直接连接符 51">
            <a:extLst>
              <a:ext uri="{FF2B5EF4-FFF2-40B4-BE49-F238E27FC236}">
                <a16:creationId xmlns:a16="http://schemas.microsoft.com/office/drawing/2014/main" id="{59977760-E334-4C0C-8A0C-CDDA6D6ADD5A}"/>
              </a:ext>
            </a:extLst>
          </p:cNvPr>
          <p:cNvCxnSpPr>
            <a:cxnSpLocks/>
          </p:cNvCxnSpPr>
          <p:nvPr/>
        </p:nvCxnSpPr>
        <p:spPr>
          <a:xfrm flipH="1">
            <a:off x="3851275" y="530225"/>
            <a:ext cx="4986338" cy="0"/>
          </a:xfrm>
          <a:prstGeom prst="line">
            <a:avLst/>
          </a:prstGeom>
          <a:ln>
            <a:solidFill>
              <a:schemeClr val="tx2"/>
            </a:solidFill>
            <a:prstDash val="dashDot"/>
            <a:headEnd type="none" w="sm" len="sm"/>
            <a:tailEnd type="oval" w="sm" len="sm"/>
          </a:ln>
        </p:spPr>
        <p:style>
          <a:lnRef idx="1">
            <a:schemeClr val="accent1"/>
          </a:lnRef>
          <a:fillRef idx="0">
            <a:schemeClr val="accent1"/>
          </a:fillRef>
          <a:effectRef idx="0">
            <a:schemeClr val="accent1"/>
          </a:effectRef>
          <a:fontRef idx="minor">
            <a:schemeClr val="tx1"/>
          </a:fontRef>
        </p:style>
      </p:cxnSp>
      <p:sp>
        <p:nvSpPr>
          <p:cNvPr id="21" name="矩形 10">
            <a:extLst>
              <a:ext uri="{FF2B5EF4-FFF2-40B4-BE49-F238E27FC236}">
                <a16:creationId xmlns:a16="http://schemas.microsoft.com/office/drawing/2014/main" id="{6B74D3E4-DD92-4A87-BDE1-BA86D596E067}"/>
              </a:ext>
            </a:extLst>
          </p:cNvPr>
          <p:cNvSpPr/>
          <p:nvPr/>
        </p:nvSpPr>
        <p:spPr>
          <a:xfrm>
            <a:off x="409341" y="907593"/>
            <a:ext cx="8339123" cy="3843907"/>
          </a:xfrm>
          <a:prstGeom prst="rect">
            <a:avLst/>
          </a:prstGeom>
          <a:solidFill>
            <a:schemeClr val="bg1">
              <a:lumMod val="9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pPr>
            <a:endParaRPr lang="zh-CN" altLang="en-US" dirty="0">
              <a:solidFill>
                <a:prstClr val="white"/>
              </a:solidFill>
            </a:endParaRPr>
          </a:p>
        </p:txBody>
      </p:sp>
      <p:sp>
        <p:nvSpPr>
          <p:cNvPr id="22" name="TextBox 49">
            <a:extLst>
              <a:ext uri="{FF2B5EF4-FFF2-40B4-BE49-F238E27FC236}">
                <a16:creationId xmlns:a16="http://schemas.microsoft.com/office/drawing/2014/main" id="{8A1C8364-0365-4AC5-AB53-53F8A810F2F5}"/>
              </a:ext>
            </a:extLst>
          </p:cNvPr>
          <p:cNvSpPr txBox="1">
            <a:spLocks noChangeArrowheads="1"/>
          </p:cNvSpPr>
          <p:nvPr/>
        </p:nvSpPr>
        <p:spPr bwMode="auto">
          <a:xfrm>
            <a:off x="1039074" y="186750"/>
            <a:ext cx="2709752" cy="707886"/>
          </a:xfrm>
          <a:prstGeom prst="rect">
            <a:avLst/>
          </a:prstGeom>
          <a:noFill/>
          <a:ln>
            <a:noFill/>
          </a:ln>
        </p:spPr>
        <p:txBody>
          <a:bodyPr>
            <a:spAutoFit/>
          </a:bodyPr>
          <a:lstStyle/>
          <a:p>
            <a:pPr algn="dist"/>
            <a:r>
              <a:rPr lang="zh-TW" altLang="en-US" sz="4000" b="1" dirty="0">
                <a:solidFill>
                  <a:schemeClr val="tx2">
                    <a:lumMod val="50000"/>
                  </a:schemeClr>
                </a:solidFill>
                <a:latin typeface="標楷體" panose="03000509000000000000" pitchFamily="65" charset="-120"/>
                <a:ea typeface="標楷體" panose="03000509000000000000" pitchFamily="65" charset="-120"/>
              </a:rPr>
              <a:t>拍攝角度</a:t>
            </a:r>
            <a:endParaRPr lang="zh-CN" altLang="en-US" sz="4000" b="1" dirty="0">
              <a:solidFill>
                <a:schemeClr val="tx2">
                  <a:lumMod val="50000"/>
                </a:schemeClr>
              </a:solidFill>
              <a:latin typeface="標楷體" panose="03000509000000000000" pitchFamily="65" charset="-120"/>
              <a:ea typeface="標楷體" panose="03000509000000000000" pitchFamily="65" charset="-120"/>
            </a:endParaRPr>
          </a:p>
        </p:txBody>
      </p:sp>
      <p:pic>
        <p:nvPicPr>
          <p:cNvPr id="3" name="圖片 2">
            <a:extLst>
              <a:ext uri="{FF2B5EF4-FFF2-40B4-BE49-F238E27FC236}">
                <a16:creationId xmlns:a16="http://schemas.microsoft.com/office/drawing/2014/main" id="{BFA65F4C-E8D7-4D7F-B29F-E9868EF37C5E}"/>
              </a:ext>
            </a:extLst>
          </p:cNvPr>
          <p:cNvPicPr>
            <a:picLocks noChangeAspect="1"/>
          </p:cNvPicPr>
          <p:nvPr/>
        </p:nvPicPr>
        <p:blipFill rotWithShape="1">
          <a:blip r:embed="rId6"/>
          <a:srcRect r="51410"/>
          <a:stretch/>
        </p:blipFill>
        <p:spPr>
          <a:xfrm>
            <a:off x="46227" y="1386225"/>
            <a:ext cx="4517451" cy="2588557"/>
          </a:xfrm>
          <a:prstGeom prst="rect">
            <a:avLst/>
          </a:prstGeom>
        </p:spPr>
      </p:pic>
      <p:pic>
        <p:nvPicPr>
          <p:cNvPr id="24" name="圖片 23">
            <a:extLst>
              <a:ext uri="{FF2B5EF4-FFF2-40B4-BE49-F238E27FC236}">
                <a16:creationId xmlns:a16="http://schemas.microsoft.com/office/drawing/2014/main" id="{7126611B-A983-43AA-8169-D4BCEDAE1DED}"/>
              </a:ext>
            </a:extLst>
          </p:cNvPr>
          <p:cNvPicPr>
            <a:picLocks noChangeAspect="1"/>
          </p:cNvPicPr>
          <p:nvPr/>
        </p:nvPicPr>
        <p:blipFill rotWithShape="1">
          <a:blip r:embed="rId6"/>
          <a:srcRect l="51410"/>
          <a:stretch/>
        </p:blipFill>
        <p:spPr>
          <a:xfrm>
            <a:off x="4574641" y="1386225"/>
            <a:ext cx="4517453" cy="2588558"/>
          </a:xfrm>
          <a:prstGeom prst="rect">
            <a:avLst/>
          </a:prstGeom>
        </p:spPr>
      </p:pic>
    </p:spTree>
    <p:extLst>
      <p:ext uri="{BB962C8B-B14F-4D97-AF65-F5344CB8AC3E}">
        <p14:creationId xmlns:p14="http://schemas.microsoft.com/office/powerpoint/2010/main" val="1557104298"/>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100" fill="hold"/>
                                        <p:tgtEl>
                                          <p:spTgt spid="15"/>
                                        </p:tgtEl>
                                        <p:attrNameLst>
                                          <p:attrName>ppt_x</p:attrName>
                                        </p:attrNameLst>
                                      </p:cBhvr>
                                      <p:tavLst>
                                        <p:tav tm="0">
                                          <p:val>
                                            <p:strVal val="0-#ppt_w/2"/>
                                          </p:val>
                                        </p:tav>
                                        <p:tav tm="100000">
                                          <p:val>
                                            <p:strVal val="#ppt_x"/>
                                          </p:val>
                                        </p:tav>
                                      </p:tavLst>
                                    </p:anim>
                                    <p:anim calcmode="lin" valueType="num">
                                      <p:cBhvr additive="base">
                                        <p:cTn id="8" dur="100" fill="hold"/>
                                        <p:tgtEl>
                                          <p:spTgt spid="15"/>
                                        </p:tgtEl>
                                        <p:attrNameLst>
                                          <p:attrName>ppt_y</p:attrName>
                                        </p:attrNameLst>
                                      </p:cBhvr>
                                      <p:tavLst>
                                        <p:tav tm="0">
                                          <p:val>
                                            <p:strVal val="#ppt_y"/>
                                          </p:val>
                                        </p:tav>
                                        <p:tav tm="100000">
                                          <p:val>
                                            <p:strVal val="#ppt_y"/>
                                          </p:val>
                                        </p:tav>
                                      </p:tavLst>
                                    </p:anim>
                                  </p:childTnLst>
                                </p:cTn>
                              </p:par>
                            </p:childTnLst>
                          </p:cTn>
                        </p:par>
                        <p:par>
                          <p:cTn id="9" fill="hold">
                            <p:stCondLst>
                              <p:cond delay="100"/>
                            </p:stCondLst>
                            <p:childTnLst>
                              <p:par>
                                <p:cTn id="10" presetID="2" presetClass="entr" presetSubtype="8" fill="hold" grpId="0" nodeType="afterEffect">
                                  <p:stCondLst>
                                    <p:cond delay="0"/>
                                  </p:stCondLst>
                                  <p:childTnLst>
                                    <p:set>
                                      <p:cBhvr>
                                        <p:cTn id="11" dur="1" fill="hold">
                                          <p:stCondLst>
                                            <p:cond delay="0"/>
                                          </p:stCondLst>
                                        </p:cTn>
                                        <p:tgtEl>
                                          <p:spTgt spid="16"/>
                                        </p:tgtEl>
                                        <p:attrNameLst>
                                          <p:attrName>style.visibility</p:attrName>
                                        </p:attrNameLst>
                                      </p:cBhvr>
                                      <p:to>
                                        <p:strVal val="visible"/>
                                      </p:to>
                                    </p:set>
                                    <p:anim calcmode="lin" valueType="num">
                                      <p:cBhvr additive="base">
                                        <p:cTn id="12" dur="100" fill="hold"/>
                                        <p:tgtEl>
                                          <p:spTgt spid="16"/>
                                        </p:tgtEl>
                                        <p:attrNameLst>
                                          <p:attrName>ppt_x</p:attrName>
                                        </p:attrNameLst>
                                      </p:cBhvr>
                                      <p:tavLst>
                                        <p:tav tm="0">
                                          <p:val>
                                            <p:strVal val="0-#ppt_w/2"/>
                                          </p:val>
                                        </p:tav>
                                        <p:tav tm="100000">
                                          <p:val>
                                            <p:strVal val="#ppt_x"/>
                                          </p:val>
                                        </p:tav>
                                      </p:tavLst>
                                    </p:anim>
                                    <p:anim calcmode="lin" valueType="num">
                                      <p:cBhvr additive="base">
                                        <p:cTn id="13" dur="100" fill="hold"/>
                                        <p:tgtEl>
                                          <p:spTgt spid="16"/>
                                        </p:tgtEl>
                                        <p:attrNameLst>
                                          <p:attrName>ppt_y</p:attrName>
                                        </p:attrNameLst>
                                      </p:cBhvr>
                                      <p:tavLst>
                                        <p:tav tm="0">
                                          <p:val>
                                            <p:strVal val="#ppt_y"/>
                                          </p:val>
                                        </p:tav>
                                        <p:tav tm="100000">
                                          <p:val>
                                            <p:strVal val="#ppt_y"/>
                                          </p:val>
                                        </p:tav>
                                      </p:tavLst>
                                    </p:anim>
                                  </p:childTnLst>
                                </p:cTn>
                              </p:par>
                            </p:childTnLst>
                          </p:cTn>
                        </p:par>
                        <p:par>
                          <p:cTn id="14" fill="hold">
                            <p:stCondLst>
                              <p:cond delay="200"/>
                            </p:stCondLst>
                            <p:childTnLst>
                              <p:par>
                                <p:cTn id="15" presetID="2" presetClass="entr" presetSubtype="8" fill="hold" grpId="0" nodeType="afterEffect">
                                  <p:stCondLst>
                                    <p:cond delay="0"/>
                                  </p:stCondLst>
                                  <p:childTnLst>
                                    <p:set>
                                      <p:cBhvr>
                                        <p:cTn id="16" dur="1" fill="hold">
                                          <p:stCondLst>
                                            <p:cond delay="0"/>
                                          </p:stCondLst>
                                        </p:cTn>
                                        <p:tgtEl>
                                          <p:spTgt spid="17"/>
                                        </p:tgtEl>
                                        <p:attrNameLst>
                                          <p:attrName>style.visibility</p:attrName>
                                        </p:attrNameLst>
                                      </p:cBhvr>
                                      <p:to>
                                        <p:strVal val="visible"/>
                                      </p:to>
                                    </p:set>
                                    <p:anim calcmode="lin" valueType="num">
                                      <p:cBhvr additive="base">
                                        <p:cTn id="17" dur="100" fill="hold"/>
                                        <p:tgtEl>
                                          <p:spTgt spid="17"/>
                                        </p:tgtEl>
                                        <p:attrNameLst>
                                          <p:attrName>ppt_x</p:attrName>
                                        </p:attrNameLst>
                                      </p:cBhvr>
                                      <p:tavLst>
                                        <p:tav tm="0">
                                          <p:val>
                                            <p:strVal val="0-#ppt_w/2"/>
                                          </p:val>
                                        </p:tav>
                                        <p:tav tm="100000">
                                          <p:val>
                                            <p:strVal val="#ppt_x"/>
                                          </p:val>
                                        </p:tav>
                                      </p:tavLst>
                                    </p:anim>
                                    <p:anim calcmode="lin" valueType="num">
                                      <p:cBhvr additive="base">
                                        <p:cTn id="18" dur="100" fill="hold"/>
                                        <p:tgtEl>
                                          <p:spTgt spid="17"/>
                                        </p:tgtEl>
                                        <p:attrNameLst>
                                          <p:attrName>ppt_y</p:attrName>
                                        </p:attrNameLst>
                                      </p:cBhvr>
                                      <p:tavLst>
                                        <p:tav tm="0">
                                          <p:val>
                                            <p:strVal val="#ppt_y"/>
                                          </p:val>
                                        </p:tav>
                                        <p:tav tm="100000">
                                          <p:val>
                                            <p:strVal val="#ppt_y"/>
                                          </p:val>
                                        </p:tav>
                                      </p:tavLst>
                                    </p:anim>
                                  </p:childTnLst>
                                </p:cTn>
                              </p:par>
                            </p:childTnLst>
                          </p:cTn>
                        </p:par>
                        <p:par>
                          <p:cTn id="19" fill="hold">
                            <p:stCondLst>
                              <p:cond delay="300"/>
                            </p:stCondLst>
                            <p:childTnLst>
                              <p:par>
                                <p:cTn id="20" presetID="2" presetClass="entr" presetSubtype="8" fill="hold" grpId="0" nodeType="afterEffect">
                                  <p:stCondLst>
                                    <p:cond delay="0"/>
                                  </p:stCondLst>
                                  <p:childTnLst>
                                    <p:set>
                                      <p:cBhvr>
                                        <p:cTn id="21" dur="1" fill="hold">
                                          <p:stCondLst>
                                            <p:cond delay="0"/>
                                          </p:stCondLst>
                                        </p:cTn>
                                        <p:tgtEl>
                                          <p:spTgt spid="18"/>
                                        </p:tgtEl>
                                        <p:attrNameLst>
                                          <p:attrName>style.visibility</p:attrName>
                                        </p:attrNameLst>
                                      </p:cBhvr>
                                      <p:to>
                                        <p:strVal val="visible"/>
                                      </p:to>
                                    </p:set>
                                    <p:anim calcmode="lin" valueType="num">
                                      <p:cBhvr additive="base">
                                        <p:cTn id="22" dur="100" fill="hold"/>
                                        <p:tgtEl>
                                          <p:spTgt spid="18"/>
                                        </p:tgtEl>
                                        <p:attrNameLst>
                                          <p:attrName>ppt_x</p:attrName>
                                        </p:attrNameLst>
                                      </p:cBhvr>
                                      <p:tavLst>
                                        <p:tav tm="0">
                                          <p:val>
                                            <p:strVal val="0-#ppt_w/2"/>
                                          </p:val>
                                        </p:tav>
                                        <p:tav tm="100000">
                                          <p:val>
                                            <p:strVal val="#ppt_x"/>
                                          </p:val>
                                        </p:tav>
                                      </p:tavLst>
                                    </p:anim>
                                    <p:anim calcmode="lin" valueType="num">
                                      <p:cBhvr additive="base">
                                        <p:cTn id="23" dur="100" fill="hold"/>
                                        <p:tgtEl>
                                          <p:spTgt spid="18"/>
                                        </p:tgtEl>
                                        <p:attrNameLst>
                                          <p:attrName>ppt_y</p:attrName>
                                        </p:attrNameLst>
                                      </p:cBhvr>
                                      <p:tavLst>
                                        <p:tav tm="0">
                                          <p:val>
                                            <p:strVal val="#ppt_y"/>
                                          </p:val>
                                        </p:tav>
                                        <p:tav tm="100000">
                                          <p:val>
                                            <p:strVal val="#ppt_y"/>
                                          </p:val>
                                        </p:tav>
                                      </p:tavLst>
                                    </p:anim>
                                  </p:childTnLst>
                                </p:cTn>
                              </p:par>
                            </p:childTnLst>
                          </p:cTn>
                        </p:par>
                        <p:par>
                          <p:cTn id="24" fill="hold">
                            <p:stCondLst>
                              <p:cond delay="400"/>
                            </p:stCondLst>
                            <p:childTnLst>
                              <p:par>
                                <p:cTn id="25" presetID="2" presetClass="entr" presetSubtype="8" fill="hold" grpId="0" nodeType="afterEffect">
                                  <p:stCondLst>
                                    <p:cond delay="0"/>
                                  </p:stCondLst>
                                  <p:childTnLst>
                                    <p:set>
                                      <p:cBhvr>
                                        <p:cTn id="26" dur="1" fill="hold">
                                          <p:stCondLst>
                                            <p:cond delay="0"/>
                                          </p:stCondLst>
                                        </p:cTn>
                                        <p:tgtEl>
                                          <p:spTgt spid="19"/>
                                        </p:tgtEl>
                                        <p:attrNameLst>
                                          <p:attrName>style.visibility</p:attrName>
                                        </p:attrNameLst>
                                      </p:cBhvr>
                                      <p:to>
                                        <p:strVal val="visible"/>
                                      </p:to>
                                    </p:set>
                                    <p:anim calcmode="lin" valueType="num">
                                      <p:cBhvr additive="base">
                                        <p:cTn id="27" dur="100" fill="hold"/>
                                        <p:tgtEl>
                                          <p:spTgt spid="19"/>
                                        </p:tgtEl>
                                        <p:attrNameLst>
                                          <p:attrName>ppt_x</p:attrName>
                                        </p:attrNameLst>
                                      </p:cBhvr>
                                      <p:tavLst>
                                        <p:tav tm="0">
                                          <p:val>
                                            <p:strVal val="0-#ppt_w/2"/>
                                          </p:val>
                                        </p:tav>
                                        <p:tav tm="100000">
                                          <p:val>
                                            <p:strVal val="#ppt_x"/>
                                          </p:val>
                                        </p:tav>
                                      </p:tavLst>
                                    </p:anim>
                                    <p:anim calcmode="lin" valueType="num">
                                      <p:cBhvr additive="base">
                                        <p:cTn id="28" dur="100" fill="hold"/>
                                        <p:tgtEl>
                                          <p:spTgt spid="19"/>
                                        </p:tgtEl>
                                        <p:attrNameLst>
                                          <p:attrName>ppt_y</p:attrName>
                                        </p:attrNameLst>
                                      </p:cBhvr>
                                      <p:tavLst>
                                        <p:tav tm="0">
                                          <p:val>
                                            <p:strVal val="#ppt_y"/>
                                          </p:val>
                                        </p:tav>
                                        <p:tav tm="100000">
                                          <p:val>
                                            <p:strVal val="#ppt_y"/>
                                          </p:val>
                                        </p:tav>
                                      </p:tavLst>
                                    </p:anim>
                                  </p:childTnLst>
                                </p:cTn>
                              </p:par>
                            </p:childTnLst>
                          </p:cTn>
                        </p:par>
                        <p:par>
                          <p:cTn id="29" fill="hold">
                            <p:stCondLst>
                              <p:cond delay="500"/>
                            </p:stCondLst>
                            <p:childTnLst>
                              <p:par>
                                <p:cTn id="30" presetID="22" presetClass="entr" presetSubtype="2" fill="hold" nodeType="after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wipe(right)">
                                      <p:cBhvr>
                                        <p:cTn id="32" dur="300"/>
                                        <p:tgtEl>
                                          <p:spTgt spid="20"/>
                                        </p:tgtEl>
                                      </p:cBhvr>
                                    </p:animEffect>
                                  </p:childTnLst>
                                </p:cTn>
                              </p:par>
                            </p:childTnLst>
                          </p:cTn>
                        </p:par>
                        <p:par>
                          <p:cTn id="33" fill="hold">
                            <p:stCondLst>
                              <p:cond delay="800"/>
                            </p:stCondLst>
                            <p:childTnLst>
                              <p:par>
                                <p:cTn id="34" presetID="12" presetClass="entr" presetSubtype="4" fill="hold" grpId="0" nodeType="afterEffect">
                                  <p:stCondLst>
                                    <p:cond delay="0"/>
                                  </p:stCondLst>
                                  <p:childTnLst>
                                    <p:set>
                                      <p:cBhvr>
                                        <p:cTn id="35" dur="1" fill="hold">
                                          <p:stCondLst>
                                            <p:cond delay="0"/>
                                          </p:stCondLst>
                                        </p:cTn>
                                        <p:tgtEl>
                                          <p:spTgt spid="22"/>
                                        </p:tgtEl>
                                        <p:attrNameLst>
                                          <p:attrName>style.visibility</p:attrName>
                                        </p:attrNameLst>
                                      </p:cBhvr>
                                      <p:to>
                                        <p:strVal val="visible"/>
                                      </p:to>
                                    </p:set>
                                    <p:anim calcmode="lin" valueType="num">
                                      <p:cBhvr additive="base">
                                        <p:cTn id="36" dur="300"/>
                                        <p:tgtEl>
                                          <p:spTgt spid="22"/>
                                        </p:tgtEl>
                                        <p:attrNameLst>
                                          <p:attrName>ppt_y</p:attrName>
                                        </p:attrNameLst>
                                      </p:cBhvr>
                                      <p:tavLst>
                                        <p:tav tm="0">
                                          <p:val>
                                            <p:strVal val="#ppt_y+#ppt_h*1.125000"/>
                                          </p:val>
                                        </p:tav>
                                        <p:tav tm="100000">
                                          <p:val>
                                            <p:strVal val="#ppt_y"/>
                                          </p:val>
                                        </p:tav>
                                      </p:tavLst>
                                    </p:anim>
                                    <p:animEffect transition="in" filter="wipe(up)">
                                      <p:cBhvr>
                                        <p:cTn id="37" dur="3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P spid="18" grpId="0" animBg="1"/>
      <p:bldP spid="19" grpId="0" animBg="1"/>
      <p:bldP spid="22" grpId="0"/>
    </p:bldLst>
  </p:timing>
</p:sld>
</file>

<file path=ppt/slides/slide52.xml><?xml version="1.0" encoding="utf-8"?>
<p:sld xmlns:a="http://schemas.openxmlformats.org/drawingml/2006/main" xmlns:r="http://schemas.openxmlformats.org/officeDocument/2006/relationships" xmlns:p="http://schemas.openxmlformats.org/presentationml/2006/main">
  <p:cSld>
    <p:bg>
      <p:bgPr>
        <a:blipFill dpi="0" rotWithShape="0">
          <a:blip r:embed="rId3">
            <a:alphaModFix amt="64000"/>
            <a:lum/>
          </a:blip>
          <a:srcRect/>
          <a:stretch>
            <a:fillRect l="-10000" r="-10000"/>
          </a:stretch>
        </a:blipFill>
        <a:effectLst/>
      </p:bgPr>
    </p:bg>
    <p:spTree>
      <p:nvGrpSpPr>
        <p:cNvPr id="1" name=""/>
        <p:cNvGrpSpPr/>
        <p:nvPr/>
      </p:nvGrpSpPr>
      <p:grpSpPr>
        <a:xfrm>
          <a:off x="0" y="0"/>
          <a:ext cx="0" cy="0"/>
          <a:chOff x="0" y="0"/>
          <a:chExt cx="0" cy="0"/>
        </a:xfrm>
      </p:grpSpPr>
      <p:pic>
        <p:nvPicPr>
          <p:cNvPr id="126" name="图片 3">
            <a:extLst>
              <a:ext uri="{FF2B5EF4-FFF2-40B4-BE49-F238E27FC236}">
                <a16:creationId xmlns:a16="http://schemas.microsoft.com/office/drawing/2014/main" id="{C22D9BB4-E170-473F-9FF1-86B46C3C2525}"/>
              </a:ext>
            </a:extLst>
          </p:cNvPr>
          <p:cNvPicPr>
            <a:picLocks noChangeAspect="1"/>
          </p:cNvPicPr>
          <p:nvPr/>
        </p:nvPicPr>
        <p:blipFill>
          <a:blip r:embed="rId4" cstate="print">
            <a:duotone>
              <a:schemeClr val="bg2">
                <a:shade val="45000"/>
                <a:satMod val="135000"/>
              </a:schemeClr>
              <a:prstClr val="white"/>
            </a:duotone>
            <a:extLst>
              <a:ext uri="{BEBA8EAE-BF5A-486C-A8C5-ECC9F3942E4B}">
                <a14:imgProps xmlns:a14="http://schemas.microsoft.com/office/drawing/2010/main">
                  <a14:imgLayer r:embed="rId5">
                    <a14:imgEffect>
                      <a14:colorTemperature colorTemp="8800"/>
                    </a14:imgEffect>
                    <a14:imgEffect>
                      <a14:saturation sat="66000"/>
                    </a14:imgEffect>
                  </a14:imgLayer>
                </a14:imgProps>
              </a:ext>
              <a:ext uri="{28A0092B-C50C-407E-A947-70E740481C1C}">
                <a14:useLocalDpi xmlns:a14="http://schemas.microsoft.com/office/drawing/2010/main" val="0"/>
              </a:ext>
            </a:extLst>
          </a:blip>
          <a:stretch>
            <a:fillRect/>
          </a:stretch>
        </p:blipFill>
        <p:spPr>
          <a:xfrm rot="5400000">
            <a:off x="-3128607" y="2480455"/>
            <a:ext cx="6204335" cy="4542089"/>
          </a:xfrm>
          <a:prstGeom prst="rect">
            <a:avLst/>
          </a:prstGeom>
        </p:spPr>
      </p:pic>
      <p:sp>
        <p:nvSpPr>
          <p:cNvPr id="1048697" name="矩形 1"/>
          <p:cNvSpPr/>
          <p:nvPr/>
        </p:nvSpPr>
        <p:spPr>
          <a:xfrm>
            <a:off x="0" y="457200"/>
            <a:ext cx="144463" cy="144463"/>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pPr>
            <a:endParaRPr lang="zh-CN" altLang="en-US">
              <a:solidFill>
                <a:prstClr val="white"/>
              </a:solidFill>
            </a:endParaRPr>
          </a:p>
        </p:txBody>
      </p:sp>
      <p:sp>
        <p:nvSpPr>
          <p:cNvPr id="1048698" name="矩形 2"/>
          <p:cNvSpPr/>
          <p:nvPr/>
        </p:nvSpPr>
        <p:spPr>
          <a:xfrm>
            <a:off x="198438" y="457200"/>
            <a:ext cx="144462" cy="14446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pPr>
            <a:endParaRPr lang="zh-CN" altLang="en-US">
              <a:solidFill>
                <a:prstClr val="white"/>
              </a:solidFill>
            </a:endParaRPr>
          </a:p>
        </p:txBody>
      </p:sp>
      <p:sp>
        <p:nvSpPr>
          <p:cNvPr id="1048699" name="矩形 3"/>
          <p:cNvSpPr/>
          <p:nvPr/>
        </p:nvSpPr>
        <p:spPr>
          <a:xfrm>
            <a:off x="396875" y="457200"/>
            <a:ext cx="142875" cy="14446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pPr>
            <a:endParaRPr lang="zh-CN" altLang="en-US">
              <a:solidFill>
                <a:prstClr val="white"/>
              </a:solidFill>
            </a:endParaRPr>
          </a:p>
        </p:txBody>
      </p:sp>
      <p:sp>
        <p:nvSpPr>
          <p:cNvPr id="1048700" name="矩形 4"/>
          <p:cNvSpPr/>
          <p:nvPr/>
        </p:nvSpPr>
        <p:spPr>
          <a:xfrm>
            <a:off x="593725" y="457200"/>
            <a:ext cx="144463" cy="14446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pPr>
            <a:endParaRPr lang="zh-CN" altLang="en-US">
              <a:solidFill>
                <a:prstClr val="white"/>
              </a:solidFill>
            </a:endParaRPr>
          </a:p>
        </p:txBody>
      </p:sp>
      <p:sp>
        <p:nvSpPr>
          <p:cNvPr id="1048701" name="矩形 5"/>
          <p:cNvSpPr/>
          <p:nvPr/>
        </p:nvSpPr>
        <p:spPr>
          <a:xfrm>
            <a:off x="792163" y="457200"/>
            <a:ext cx="144462" cy="14446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pPr>
            <a:endParaRPr lang="zh-CN" altLang="en-US">
              <a:solidFill>
                <a:prstClr val="white"/>
              </a:solidFill>
            </a:endParaRPr>
          </a:p>
        </p:txBody>
      </p:sp>
      <p:cxnSp>
        <p:nvCxnSpPr>
          <p:cNvPr id="3145743" name="直接连接符 51"/>
          <p:cNvCxnSpPr>
            <a:cxnSpLocks/>
          </p:cNvCxnSpPr>
          <p:nvPr/>
        </p:nvCxnSpPr>
        <p:spPr>
          <a:xfrm flipH="1">
            <a:off x="3851275" y="530225"/>
            <a:ext cx="4986338" cy="0"/>
          </a:xfrm>
          <a:prstGeom prst="line">
            <a:avLst/>
          </a:prstGeom>
          <a:ln>
            <a:solidFill>
              <a:schemeClr val="tx2"/>
            </a:solidFill>
            <a:prstDash val="dashDot"/>
            <a:headEnd type="none" w="sm" len="sm"/>
            <a:tailEnd type="oval" w="sm" len="sm"/>
          </a:ln>
        </p:spPr>
        <p:style>
          <a:lnRef idx="1">
            <a:schemeClr val="accent1"/>
          </a:lnRef>
          <a:fillRef idx="0">
            <a:schemeClr val="accent1"/>
          </a:fillRef>
          <a:effectRef idx="0">
            <a:schemeClr val="accent1"/>
          </a:effectRef>
          <a:fontRef idx="minor">
            <a:schemeClr val="tx1"/>
          </a:fontRef>
        </p:style>
      </p:cxnSp>
      <p:sp>
        <p:nvSpPr>
          <p:cNvPr id="1048702" name="矩形 10"/>
          <p:cNvSpPr/>
          <p:nvPr/>
        </p:nvSpPr>
        <p:spPr>
          <a:xfrm>
            <a:off x="409341" y="907593"/>
            <a:ext cx="8339123" cy="3843907"/>
          </a:xfrm>
          <a:prstGeom prst="rect">
            <a:avLst/>
          </a:prstGeom>
          <a:solidFill>
            <a:schemeClr val="bg1">
              <a:lumMod val="9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pPr>
            <a:endParaRPr lang="zh-CN" altLang="en-US" dirty="0">
              <a:solidFill>
                <a:prstClr val="white"/>
              </a:solidFill>
            </a:endParaRPr>
          </a:p>
        </p:txBody>
      </p:sp>
      <p:sp>
        <p:nvSpPr>
          <p:cNvPr id="1048711" name="TextBox 49"/>
          <p:cNvSpPr txBox="1">
            <a:spLocks noChangeArrowheads="1"/>
          </p:cNvSpPr>
          <p:nvPr/>
        </p:nvSpPr>
        <p:spPr bwMode="auto">
          <a:xfrm>
            <a:off x="1039074" y="186750"/>
            <a:ext cx="2709752" cy="707886"/>
          </a:xfrm>
          <a:prstGeom prst="rect">
            <a:avLst/>
          </a:prstGeom>
          <a:noFill/>
          <a:ln>
            <a:noFill/>
          </a:ln>
        </p:spPr>
        <p:txBody>
          <a:bodyPr>
            <a:spAutoFit/>
          </a:bodyPr>
          <a:lstStyle/>
          <a:p>
            <a:pPr algn="dist"/>
            <a:r>
              <a:rPr lang="zh-TW" altLang="en-US" sz="4000" b="1" dirty="0">
                <a:solidFill>
                  <a:schemeClr val="tx2">
                    <a:lumMod val="50000"/>
                  </a:schemeClr>
                </a:solidFill>
                <a:latin typeface="標楷體" panose="03000509000000000000" pitchFamily="65" charset="-120"/>
                <a:ea typeface="標楷體" panose="03000509000000000000" pitchFamily="65" charset="-120"/>
              </a:rPr>
              <a:t>拍攝距離</a:t>
            </a:r>
            <a:endParaRPr lang="zh-CN" altLang="en-US" sz="4000" b="1" dirty="0">
              <a:solidFill>
                <a:schemeClr val="tx2">
                  <a:lumMod val="50000"/>
                </a:schemeClr>
              </a:solidFill>
              <a:latin typeface="標楷體" panose="03000509000000000000" pitchFamily="65" charset="-120"/>
              <a:ea typeface="標楷體" panose="03000509000000000000" pitchFamily="65" charset="-120"/>
            </a:endParaRPr>
          </a:p>
        </p:txBody>
      </p:sp>
      <p:sp>
        <p:nvSpPr>
          <p:cNvPr id="12" name="橢圓 16">
            <a:extLst>
              <a:ext uri="{FF2B5EF4-FFF2-40B4-BE49-F238E27FC236}">
                <a16:creationId xmlns:a16="http://schemas.microsoft.com/office/drawing/2014/main" id="{DF41A064-551D-4894-915F-252BB81E564C}"/>
              </a:ext>
            </a:extLst>
          </p:cNvPr>
          <p:cNvSpPr/>
          <p:nvPr/>
        </p:nvSpPr>
        <p:spPr>
          <a:xfrm>
            <a:off x="8172400" y="4482762"/>
            <a:ext cx="792088" cy="62753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dirty="0">
                <a:ln w="0"/>
                <a:solidFill>
                  <a:schemeClr val="tx2">
                    <a:lumMod val="50000"/>
                  </a:schemeClr>
                </a:solidFill>
                <a:effectLst>
                  <a:outerShdw blurRad="38100" dist="19050" dir="2700000" algn="tl" rotWithShape="0">
                    <a:schemeClr val="dk1">
                      <a:alpha val="40000"/>
                    </a:schemeClr>
                  </a:outerShdw>
                </a:effectLst>
                <a:latin typeface="Segoe Print" panose="02000600000000000000" pitchFamily="2" charset="0"/>
                <a:ea typeface="標楷體" panose="03000509000000000000" pitchFamily="65" charset="-120"/>
              </a:rPr>
              <a:t>53</a:t>
            </a:r>
            <a:endParaRPr lang="zh-TW" altLang="en-US" sz="2000" dirty="0">
              <a:ln w="0"/>
              <a:solidFill>
                <a:schemeClr val="tx2">
                  <a:lumMod val="50000"/>
                </a:schemeClr>
              </a:solidFill>
              <a:effectLst>
                <a:outerShdw blurRad="38100" dist="19050" dir="2700000" algn="tl" rotWithShape="0">
                  <a:schemeClr val="dk1">
                    <a:alpha val="40000"/>
                  </a:schemeClr>
                </a:outerShdw>
              </a:effectLst>
              <a:latin typeface="Segoe Print" panose="02000600000000000000" pitchFamily="2" charset="0"/>
              <a:ea typeface="標楷體" panose="03000509000000000000" pitchFamily="65" charset="-120"/>
            </a:endParaRPr>
          </a:p>
        </p:txBody>
      </p:sp>
      <p:pic>
        <p:nvPicPr>
          <p:cNvPr id="127" name="图片 3">
            <a:extLst>
              <a:ext uri="{FF2B5EF4-FFF2-40B4-BE49-F238E27FC236}">
                <a16:creationId xmlns:a16="http://schemas.microsoft.com/office/drawing/2014/main" id="{3F907494-89A6-49BA-8EF6-D23BAE48BBA2}"/>
              </a:ext>
            </a:extLst>
          </p:cNvPr>
          <p:cNvPicPr>
            <a:picLocks noChangeAspect="1"/>
          </p:cNvPicPr>
          <p:nvPr/>
        </p:nvPicPr>
        <p:blipFill>
          <a:blip r:embed="rId4" cstate="print">
            <a:duotone>
              <a:schemeClr val="bg2">
                <a:shade val="45000"/>
                <a:satMod val="135000"/>
              </a:schemeClr>
              <a:prstClr val="white"/>
            </a:duotone>
            <a:extLst>
              <a:ext uri="{BEBA8EAE-BF5A-486C-A8C5-ECC9F3942E4B}">
                <a14:imgProps xmlns:a14="http://schemas.microsoft.com/office/drawing/2010/main">
                  <a14:imgLayer r:embed="rId5">
                    <a14:imgEffect>
                      <a14:colorTemperature colorTemp="8800"/>
                    </a14:imgEffect>
                    <a14:imgEffect>
                      <a14:saturation sat="66000"/>
                    </a14:imgEffect>
                  </a14:imgLayer>
                </a14:imgProps>
              </a:ext>
              <a:ext uri="{28A0092B-C50C-407E-A947-70E740481C1C}">
                <a14:useLocalDpi xmlns:a14="http://schemas.microsoft.com/office/drawing/2010/main" val="0"/>
              </a:ext>
            </a:extLst>
          </a:blip>
          <a:stretch>
            <a:fillRect/>
          </a:stretch>
        </p:blipFill>
        <p:spPr>
          <a:xfrm rot="3151080">
            <a:off x="5673284" y="-3434207"/>
            <a:ext cx="6204335" cy="4542089"/>
          </a:xfrm>
          <a:prstGeom prst="rect">
            <a:avLst/>
          </a:prstGeom>
        </p:spPr>
      </p:pic>
      <p:sp>
        <p:nvSpPr>
          <p:cNvPr id="22" name="文字方塊 24">
            <a:extLst>
              <a:ext uri="{FF2B5EF4-FFF2-40B4-BE49-F238E27FC236}">
                <a16:creationId xmlns:a16="http://schemas.microsoft.com/office/drawing/2014/main" id="{A88D3888-C560-4F62-AC33-17ACA9BC8751}"/>
              </a:ext>
            </a:extLst>
          </p:cNvPr>
          <p:cNvSpPr txBox="1"/>
          <p:nvPr/>
        </p:nvSpPr>
        <p:spPr>
          <a:xfrm>
            <a:off x="1311674" y="1088780"/>
            <a:ext cx="4292150" cy="584775"/>
          </a:xfrm>
          <a:prstGeom prst="rect">
            <a:avLst/>
          </a:prstGeom>
          <a:noFill/>
        </p:spPr>
        <p:txBody>
          <a:bodyPr wrap="square" rtlCol="0">
            <a:spAutoFit/>
          </a:bodyPr>
          <a:lstStyle/>
          <a:p>
            <a:r>
              <a:rPr lang="zh-TW" altLang="en-US" sz="3200" dirty="0">
                <a:solidFill>
                  <a:schemeClr val="bg2">
                    <a:lumMod val="50000"/>
                  </a:schemeClr>
                </a:solidFill>
                <a:latin typeface="標楷體" panose="03000509000000000000" pitchFamily="65" charset="-120"/>
                <a:ea typeface="標楷體" panose="03000509000000000000" pitchFamily="65" charset="-120"/>
              </a:rPr>
              <a:t>每</a:t>
            </a:r>
            <a:r>
              <a:rPr lang="en-US" altLang="zh-TW" sz="3200" dirty="0">
                <a:solidFill>
                  <a:schemeClr val="bg2">
                    <a:lumMod val="50000"/>
                  </a:schemeClr>
                </a:solidFill>
                <a:latin typeface="標楷體" panose="03000509000000000000" pitchFamily="65" charset="-120"/>
                <a:ea typeface="標楷體" panose="03000509000000000000" pitchFamily="65" charset="-120"/>
              </a:rPr>
              <a:t>10</a:t>
            </a:r>
            <a:r>
              <a:rPr lang="zh-TW" altLang="en-US" sz="3200" dirty="0">
                <a:solidFill>
                  <a:schemeClr val="bg2">
                    <a:lumMod val="50000"/>
                  </a:schemeClr>
                </a:solidFill>
                <a:latin typeface="標楷體" panose="03000509000000000000" pitchFamily="65" charset="-120"/>
                <a:ea typeface="標楷體" panose="03000509000000000000" pitchFamily="65" charset="-120"/>
              </a:rPr>
              <a:t>公分拍一張</a:t>
            </a:r>
          </a:p>
        </p:txBody>
      </p:sp>
      <p:sp>
        <p:nvSpPr>
          <p:cNvPr id="30" name="Rounded Rectangle 20">
            <a:extLst>
              <a:ext uri="{FF2B5EF4-FFF2-40B4-BE49-F238E27FC236}">
                <a16:creationId xmlns:a16="http://schemas.microsoft.com/office/drawing/2014/main" id="{AC09C10F-3546-44C7-985F-1B93EC36AED6}"/>
              </a:ext>
            </a:extLst>
          </p:cNvPr>
          <p:cNvSpPr/>
          <p:nvPr/>
        </p:nvSpPr>
        <p:spPr>
          <a:xfrm>
            <a:off x="955607" y="1226356"/>
            <a:ext cx="284056" cy="278845"/>
          </a:xfrm>
          <a:prstGeom prst="roundRect">
            <a:avLst>
              <a:gd name="adj" fmla="val 50000"/>
            </a:avLst>
          </a:prstGeom>
          <a:solidFill>
            <a:schemeClr val="bg2">
              <a:lumMod val="75000"/>
            </a:schemeClr>
          </a:solidFill>
          <a:ln w="19050">
            <a:solidFill>
              <a:schemeClr val="bg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等线" panose="020F0502020204030204"/>
              <a:ea typeface="+mn-ea"/>
              <a:cs typeface="+mn-cs"/>
            </a:endParaRPr>
          </a:p>
        </p:txBody>
      </p:sp>
      <p:sp>
        <p:nvSpPr>
          <p:cNvPr id="31" name="文字方塊 24">
            <a:extLst>
              <a:ext uri="{FF2B5EF4-FFF2-40B4-BE49-F238E27FC236}">
                <a16:creationId xmlns:a16="http://schemas.microsoft.com/office/drawing/2014/main" id="{9D393867-7E52-4325-B802-A216124E2FFB}"/>
              </a:ext>
            </a:extLst>
          </p:cNvPr>
          <p:cNvSpPr txBox="1"/>
          <p:nvPr/>
        </p:nvSpPr>
        <p:spPr>
          <a:xfrm>
            <a:off x="1311674" y="3220889"/>
            <a:ext cx="2532549" cy="584775"/>
          </a:xfrm>
          <a:prstGeom prst="rect">
            <a:avLst/>
          </a:prstGeom>
          <a:noFill/>
        </p:spPr>
        <p:txBody>
          <a:bodyPr wrap="square" rtlCol="0">
            <a:spAutoFit/>
          </a:bodyPr>
          <a:lstStyle/>
          <a:p>
            <a:r>
              <a:rPr lang="zh-TW" altLang="en-US" sz="3200" dirty="0">
                <a:solidFill>
                  <a:schemeClr val="bg2">
                    <a:lumMod val="50000"/>
                  </a:schemeClr>
                </a:solidFill>
                <a:latin typeface="標楷體" panose="03000509000000000000" pitchFamily="65" charset="-120"/>
                <a:ea typeface="標楷體" panose="03000509000000000000" pitchFamily="65" charset="-120"/>
              </a:rPr>
              <a:t>固定角度</a:t>
            </a:r>
            <a:r>
              <a:rPr lang="en-US" altLang="zh-TW" sz="3200" dirty="0">
                <a:solidFill>
                  <a:schemeClr val="bg2">
                    <a:lumMod val="50000"/>
                  </a:schemeClr>
                </a:solidFill>
                <a:latin typeface="標楷體" panose="03000509000000000000" pitchFamily="65" charset="-120"/>
                <a:ea typeface="標楷體" panose="03000509000000000000" pitchFamily="65" charset="-120"/>
              </a:rPr>
              <a:t>90</a:t>
            </a:r>
            <a:r>
              <a:rPr lang="zh-TW" altLang="en-US" sz="3200" dirty="0">
                <a:solidFill>
                  <a:schemeClr val="bg2">
                    <a:lumMod val="50000"/>
                  </a:schemeClr>
                </a:solidFill>
                <a:latin typeface="標楷體" panose="03000509000000000000" pitchFamily="65" charset="-120"/>
                <a:ea typeface="標楷體" panose="03000509000000000000" pitchFamily="65" charset="-120"/>
              </a:rPr>
              <a:t>ﾟ</a:t>
            </a:r>
          </a:p>
        </p:txBody>
      </p:sp>
      <p:sp>
        <p:nvSpPr>
          <p:cNvPr id="32" name="Rounded Rectangle 20">
            <a:extLst>
              <a:ext uri="{FF2B5EF4-FFF2-40B4-BE49-F238E27FC236}">
                <a16:creationId xmlns:a16="http://schemas.microsoft.com/office/drawing/2014/main" id="{6A5DA5F7-8E26-400D-BC7D-2E1DBABA6A89}"/>
              </a:ext>
            </a:extLst>
          </p:cNvPr>
          <p:cNvSpPr/>
          <p:nvPr/>
        </p:nvSpPr>
        <p:spPr>
          <a:xfrm>
            <a:off x="955607" y="3358465"/>
            <a:ext cx="284056" cy="278845"/>
          </a:xfrm>
          <a:prstGeom prst="roundRect">
            <a:avLst>
              <a:gd name="adj" fmla="val 50000"/>
            </a:avLst>
          </a:prstGeom>
          <a:solidFill>
            <a:schemeClr val="bg2">
              <a:lumMod val="75000"/>
            </a:schemeClr>
          </a:solidFill>
          <a:ln w="19050">
            <a:solidFill>
              <a:schemeClr val="bg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等线" panose="020F0502020204030204"/>
              <a:ea typeface="+mn-ea"/>
              <a:cs typeface="+mn-cs"/>
            </a:endParaRPr>
          </a:p>
        </p:txBody>
      </p:sp>
      <p:sp>
        <p:nvSpPr>
          <p:cNvPr id="33" name="文字方塊 24">
            <a:extLst>
              <a:ext uri="{FF2B5EF4-FFF2-40B4-BE49-F238E27FC236}">
                <a16:creationId xmlns:a16="http://schemas.microsoft.com/office/drawing/2014/main" id="{A5CCB64C-E189-43C7-B65E-EF66A0E1CEE5}"/>
              </a:ext>
            </a:extLst>
          </p:cNvPr>
          <p:cNvSpPr txBox="1"/>
          <p:nvPr/>
        </p:nvSpPr>
        <p:spPr>
          <a:xfrm>
            <a:off x="1859408" y="1930803"/>
            <a:ext cx="6264696" cy="584775"/>
          </a:xfrm>
          <a:prstGeom prst="rect">
            <a:avLst/>
          </a:prstGeom>
          <a:noFill/>
        </p:spPr>
        <p:txBody>
          <a:bodyPr wrap="square" rtlCol="0">
            <a:spAutoFit/>
          </a:bodyPr>
          <a:lstStyle/>
          <a:p>
            <a:r>
              <a:rPr lang="en-US" altLang="zh-TW" sz="3200" dirty="0">
                <a:solidFill>
                  <a:schemeClr val="bg2">
                    <a:lumMod val="50000"/>
                  </a:schemeClr>
                </a:solidFill>
                <a:latin typeface="標楷體" panose="03000509000000000000" pitchFamily="65" charset="-120"/>
                <a:ea typeface="標楷體" panose="03000509000000000000" pitchFamily="65" charset="-120"/>
              </a:rPr>
              <a:t>10cm,20cm,30cm,40cm,50cm,60cm</a:t>
            </a:r>
            <a:endParaRPr lang="zh-TW" altLang="en-US" sz="3200" dirty="0">
              <a:solidFill>
                <a:schemeClr val="bg2">
                  <a:lumMod val="50000"/>
                </a:schemeClr>
              </a:solidFill>
              <a:latin typeface="標楷體" panose="03000509000000000000" pitchFamily="65" charset="-120"/>
              <a:ea typeface="標楷體" panose="03000509000000000000" pitchFamily="65" charset="-120"/>
            </a:endParaRPr>
          </a:p>
        </p:txBody>
      </p:sp>
      <p:sp>
        <p:nvSpPr>
          <p:cNvPr id="34" name="Rounded Rectangle 20">
            <a:extLst>
              <a:ext uri="{FF2B5EF4-FFF2-40B4-BE49-F238E27FC236}">
                <a16:creationId xmlns:a16="http://schemas.microsoft.com/office/drawing/2014/main" id="{3A2786BC-3B5B-4CE4-8460-DCC7C0D0831A}"/>
              </a:ext>
            </a:extLst>
          </p:cNvPr>
          <p:cNvSpPr/>
          <p:nvPr/>
        </p:nvSpPr>
        <p:spPr>
          <a:xfrm>
            <a:off x="1503341" y="2068379"/>
            <a:ext cx="284056" cy="278845"/>
          </a:xfrm>
          <a:prstGeom prst="roundRect">
            <a:avLst>
              <a:gd name="adj" fmla="val 50000"/>
            </a:avLst>
          </a:prstGeom>
          <a:solidFill>
            <a:schemeClr val="tx2">
              <a:lumMod val="75000"/>
            </a:schemeClr>
          </a:solidFill>
          <a:ln w="19050">
            <a:solidFill>
              <a:schemeClr val="bg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等线" panose="020F0502020204030204"/>
              <a:ea typeface="+mn-ea"/>
              <a:cs typeface="+mn-cs"/>
            </a:endParaRPr>
          </a:p>
        </p:txBody>
      </p:sp>
      <p:pic>
        <p:nvPicPr>
          <p:cNvPr id="3" name="圖片 2" descr="一張含有 文字 的圖片&#10;&#10;自動產生的描述">
            <a:extLst>
              <a:ext uri="{FF2B5EF4-FFF2-40B4-BE49-F238E27FC236}">
                <a16:creationId xmlns:a16="http://schemas.microsoft.com/office/drawing/2014/main" id="{E16FDEBE-9FA7-40EE-95F6-40DDE262C43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24273" y="2555847"/>
            <a:ext cx="4253549" cy="2251879"/>
          </a:xfrm>
          <a:prstGeom prst="rect">
            <a:avLst/>
          </a:prstGeom>
        </p:spPr>
      </p:pic>
    </p:spTree>
    <p:extLst>
      <p:ext uri="{BB962C8B-B14F-4D97-AF65-F5344CB8AC3E}">
        <p14:creationId xmlns:p14="http://schemas.microsoft.com/office/powerpoint/2010/main" val="1656231909"/>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1000"/>
                                        <p:tgtEl>
                                          <p:spTgt spid="22"/>
                                        </p:tgtEl>
                                      </p:cBhvr>
                                    </p:animEffect>
                                    <p:anim calcmode="lin" valueType="num">
                                      <p:cBhvr>
                                        <p:cTn id="8" dur="1000" fill="hold"/>
                                        <p:tgtEl>
                                          <p:spTgt spid="22"/>
                                        </p:tgtEl>
                                        <p:attrNameLst>
                                          <p:attrName>ppt_x</p:attrName>
                                        </p:attrNameLst>
                                      </p:cBhvr>
                                      <p:tavLst>
                                        <p:tav tm="0">
                                          <p:val>
                                            <p:strVal val="#ppt_x"/>
                                          </p:val>
                                        </p:tav>
                                        <p:tav tm="100000">
                                          <p:val>
                                            <p:strVal val="#ppt_x"/>
                                          </p:val>
                                        </p:tav>
                                      </p:tavLst>
                                    </p:anim>
                                    <p:anim calcmode="lin" valueType="num">
                                      <p:cBhvr>
                                        <p:cTn id="9" dur="1000" fill="hold"/>
                                        <p:tgtEl>
                                          <p:spTgt spid="2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31"/>
                                        </p:tgtEl>
                                        <p:attrNameLst>
                                          <p:attrName>style.visibility</p:attrName>
                                        </p:attrNameLst>
                                      </p:cBhvr>
                                      <p:to>
                                        <p:strVal val="visible"/>
                                      </p:to>
                                    </p:set>
                                    <p:animEffect transition="in" filter="fade">
                                      <p:cBhvr>
                                        <p:cTn id="13" dur="1000"/>
                                        <p:tgtEl>
                                          <p:spTgt spid="31"/>
                                        </p:tgtEl>
                                      </p:cBhvr>
                                    </p:animEffect>
                                    <p:anim calcmode="lin" valueType="num">
                                      <p:cBhvr>
                                        <p:cTn id="14" dur="1000" fill="hold"/>
                                        <p:tgtEl>
                                          <p:spTgt spid="31"/>
                                        </p:tgtEl>
                                        <p:attrNameLst>
                                          <p:attrName>ppt_x</p:attrName>
                                        </p:attrNameLst>
                                      </p:cBhvr>
                                      <p:tavLst>
                                        <p:tav tm="0">
                                          <p:val>
                                            <p:strVal val="#ppt_x"/>
                                          </p:val>
                                        </p:tav>
                                        <p:tav tm="100000">
                                          <p:val>
                                            <p:strVal val="#ppt_x"/>
                                          </p:val>
                                        </p:tav>
                                      </p:tavLst>
                                    </p:anim>
                                    <p:anim calcmode="lin" valueType="num">
                                      <p:cBhvr>
                                        <p:cTn id="15" dur="1000" fill="hold"/>
                                        <p:tgtEl>
                                          <p:spTgt spid="31"/>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grpId="0" nodeType="afterEffect">
                                  <p:stCondLst>
                                    <p:cond delay="0"/>
                                  </p:stCondLst>
                                  <p:childTnLst>
                                    <p:set>
                                      <p:cBhvr>
                                        <p:cTn id="18" dur="1" fill="hold">
                                          <p:stCondLst>
                                            <p:cond delay="0"/>
                                          </p:stCondLst>
                                        </p:cTn>
                                        <p:tgtEl>
                                          <p:spTgt spid="33"/>
                                        </p:tgtEl>
                                        <p:attrNameLst>
                                          <p:attrName>style.visibility</p:attrName>
                                        </p:attrNameLst>
                                      </p:cBhvr>
                                      <p:to>
                                        <p:strVal val="visible"/>
                                      </p:to>
                                    </p:set>
                                    <p:animEffect transition="in" filter="fade">
                                      <p:cBhvr>
                                        <p:cTn id="19" dur="1000"/>
                                        <p:tgtEl>
                                          <p:spTgt spid="33"/>
                                        </p:tgtEl>
                                      </p:cBhvr>
                                    </p:animEffect>
                                    <p:anim calcmode="lin" valueType="num">
                                      <p:cBhvr>
                                        <p:cTn id="20" dur="1000" fill="hold"/>
                                        <p:tgtEl>
                                          <p:spTgt spid="33"/>
                                        </p:tgtEl>
                                        <p:attrNameLst>
                                          <p:attrName>ppt_x</p:attrName>
                                        </p:attrNameLst>
                                      </p:cBhvr>
                                      <p:tavLst>
                                        <p:tav tm="0">
                                          <p:val>
                                            <p:strVal val="#ppt_x"/>
                                          </p:val>
                                        </p:tav>
                                        <p:tav tm="100000">
                                          <p:val>
                                            <p:strVal val="#ppt_x"/>
                                          </p:val>
                                        </p:tav>
                                      </p:tavLst>
                                    </p:anim>
                                    <p:anim calcmode="lin" valueType="num">
                                      <p:cBhvr>
                                        <p:cTn id="21"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31" grpId="0"/>
      <p:bldP spid="33" grpId="0"/>
    </p:bldLst>
  </p:timing>
</p:sld>
</file>

<file path=ppt/slides/slide53.xml><?xml version="1.0" encoding="utf-8"?>
<p:sld xmlns:a="http://schemas.openxmlformats.org/drawingml/2006/main" xmlns:r="http://schemas.openxmlformats.org/officeDocument/2006/relationships" xmlns:p="http://schemas.openxmlformats.org/presentationml/2006/main">
  <p:cSld>
    <p:bg>
      <p:bgPr>
        <a:blipFill dpi="0" rotWithShape="0">
          <a:blip r:embed="rId3">
            <a:alphaModFix amt="64000"/>
            <a:lum/>
          </a:blip>
          <a:srcRect/>
          <a:stretch>
            <a:fillRect l="-10000" r="-10000"/>
          </a:stretch>
        </a:blipFill>
        <a:effectLst/>
      </p:bgPr>
    </p:bg>
    <p:spTree>
      <p:nvGrpSpPr>
        <p:cNvPr id="1" name=""/>
        <p:cNvGrpSpPr/>
        <p:nvPr/>
      </p:nvGrpSpPr>
      <p:grpSpPr>
        <a:xfrm>
          <a:off x="0" y="0"/>
          <a:ext cx="0" cy="0"/>
          <a:chOff x="0" y="0"/>
          <a:chExt cx="0" cy="0"/>
        </a:xfrm>
      </p:grpSpPr>
      <p:pic>
        <p:nvPicPr>
          <p:cNvPr id="126" name="图片 3">
            <a:extLst>
              <a:ext uri="{FF2B5EF4-FFF2-40B4-BE49-F238E27FC236}">
                <a16:creationId xmlns:a16="http://schemas.microsoft.com/office/drawing/2014/main" id="{C22D9BB4-E170-473F-9FF1-86B46C3C2525}"/>
              </a:ext>
            </a:extLst>
          </p:cNvPr>
          <p:cNvPicPr>
            <a:picLocks noChangeAspect="1"/>
          </p:cNvPicPr>
          <p:nvPr/>
        </p:nvPicPr>
        <p:blipFill>
          <a:blip r:embed="rId4" cstate="print">
            <a:duotone>
              <a:schemeClr val="bg2">
                <a:shade val="45000"/>
                <a:satMod val="135000"/>
              </a:schemeClr>
              <a:prstClr val="white"/>
            </a:duotone>
            <a:extLst>
              <a:ext uri="{BEBA8EAE-BF5A-486C-A8C5-ECC9F3942E4B}">
                <a14:imgProps xmlns:a14="http://schemas.microsoft.com/office/drawing/2010/main">
                  <a14:imgLayer r:embed="rId5">
                    <a14:imgEffect>
                      <a14:colorTemperature colorTemp="8800"/>
                    </a14:imgEffect>
                    <a14:imgEffect>
                      <a14:saturation sat="66000"/>
                    </a14:imgEffect>
                  </a14:imgLayer>
                </a14:imgProps>
              </a:ext>
              <a:ext uri="{28A0092B-C50C-407E-A947-70E740481C1C}">
                <a14:useLocalDpi xmlns:a14="http://schemas.microsoft.com/office/drawing/2010/main" val="0"/>
              </a:ext>
            </a:extLst>
          </a:blip>
          <a:stretch>
            <a:fillRect/>
          </a:stretch>
        </p:blipFill>
        <p:spPr>
          <a:xfrm rot="5400000">
            <a:off x="-2706632" y="3777353"/>
            <a:ext cx="6204335" cy="4542089"/>
          </a:xfrm>
          <a:prstGeom prst="rect">
            <a:avLst/>
          </a:prstGeom>
        </p:spPr>
      </p:pic>
      <p:sp>
        <p:nvSpPr>
          <p:cNvPr id="1048697" name="矩形 1"/>
          <p:cNvSpPr/>
          <p:nvPr/>
        </p:nvSpPr>
        <p:spPr>
          <a:xfrm>
            <a:off x="0" y="457200"/>
            <a:ext cx="144463" cy="144463"/>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pPr>
            <a:endParaRPr lang="zh-CN" altLang="en-US">
              <a:solidFill>
                <a:prstClr val="white"/>
              </a:solidFill>
            </a:endParaRPr>
          </a:p>
        </p:txBody>
      </p:sp>
      <p:sp>
        <p:nvSpPr>
          <p:cNvPr id="1048698" name="矩形 2"/>
          <p:cNvSpPr/>
          <p:nvPr/>
        </p:nvSpPr>
        <p:spPr>
          <a:xfrm>
            <a:off x="198438" y="457200"/>
            <a:ext cx="144462" cy="14446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pPr>
            <a:endParaRPr lang="zh-CN" altLang="en-US">
              <a:solidFill>
                <a:prstClr val="white"/>
              </a:solidFill>
            </a:endParaRPr>
          </a:p>
        </p:txBody>
      </p:sp>
      <p:sp>
        <p:nvSpPr>
          <p:cNvPr id="1048699" name="矩形 3"/>
          <p:cNvSpPr/>
          <p:nvPr/>
        </p:nvSpPr>
        <p:spPr>
          <a:xfrm>
            <a:off x="396875" y="457200"/>
            <a:ext cx="142875" cy="14446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pPr>
            <a:endParaRPr lang="zh-CN" altLang="en-US">
              <a:solidFill>
                <a:prstClr val="white"/>
              </a:solidFill>
            </a:endParaRPr>
          </a:p>
        </p:txBody>
      </p:sp>
      <p:sp>
        <p:nvSpPr>
          <p:cNvPr id="1048700" name="矩形 4"/>
          <p:cNvSpPr/>
          <p:nvPr/>
        </p:nvSpPr>
        <p:spPr>
          <a:xfrm>
            <a:off x="593725" y="457200"/>
            <a:ext cx="144463" cy="14446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pPr>
            <a:endParaRPr lang="zh-CN" altLang="en-US">
              <a:solidFill>
                <a:prstClr val="white"/>
              </a:solidFill>
            </a:endParaRPr>
          </a:p>
        </p:txBody>
      </p:sp>
      <p:sp>
        <p:nvSpPr>
          <p:cNvPr id="1048701" name="矩形 5"/>
          <p:cNvSpPr/>
          <p:nvPr/>
        </p:nvSpPr>
        <p:spPr>
          <a:xfrm>
            <a:off x="792163" y="457200"/>
            <a:ext cx="144462" cy="14446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pPr>
            <a:endParaRPr lang="zh-CN" altLang="en-US">
              <a:solidFill>
                <a:prstClr val="white"/>
              </a:solidFill>
            </a:endParaRPr>
          </a:p>
        </p:txBody>
      </p:sp>
      <p:cxnSp>
        <p:nvCxnSpPr>
          <p:cNvPr id="3145743" name="直接连接符 51"/>
          <p:cNvCxnSpPr>
            <a:cxnSpLocks/>
          </p:cNvCxnSpPr>
          <p:nvPr/>
        </p:nvCxnSpPr>
        <p:spPr>
          <a:xfrm flipH="1">
            <a:off x="3851275" y="530225"/>
            <a:ext cx="4986338" cy="0"/>
          </a:xfrm>
          <a:prstGeom prst="line">
            <a:avLst/>
          </a:prstGeom>
          <a:ln>
            <a:solidFill>
              <a:schemeClr val="tx2"/>
            </a:solidFill>
            <a:prstDash val="dashDot"/>
            <a:headEnd type="none" w="sm" len="sm"/>
            <a:tailEnd type="oval" w="sm" len="sm"/>
          </a:ln>
        </p:spPr>
        <p:style>
          <a:lnRef idx="1">
            <a:schemeClr val="accent1"/>
          </a:lnRef>
          <a:fillRef idx="0">
            <a:schemeClr val="accent1"/>
          </a:fillRef>
          <a:effectRef idx="0">
            <a:schemeClr val="accent1"/>
          </a:effectRef>
          <a:fontRef idx="minor">
            <a:schemeClr val="tx1"/>
          </a:fontRef>
        </p:style>
      </p:cxnSp>
      <p:sp>
        <p:nvSpPr>
          <p:cNvPr id="1048702" name="矩形 10"/>
          <p:cNvSpPr/>
          <p:nvPr/>
        </p:nvSpPr>
        <p:spPr>
          <a:xfrm>
            <a:off x="409341" y="907593"/>
            <a:ext cx="8339123" cy="3843907"/>
          </a:xfrm>
          <a:prstGeom prst="rect">
            <a:avLst/>
          </a:prstGeom>
          <a:solidFill>
            <a:schemeClr val="bg1">
              <a:lumMod val="9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pPr>
            <a:endParaRPr lang="zh-CN" altLang="en-US" dirty="0">
              <a:solidFill>
                <a:prstClr val="white"/>
              </a:solidFill>
            </a:endParaRPr>
          </a:p>
        </p:txBody>
      </p:sp>
      <p:sp>
        <p:nvSpPr>
          <p:cNvPr id="1048711" name="TextBox 49"/>
          <p:cNvSpPr txBox="1">
            <a:spLocks noChangeArrowheads="1"/>
          </p:cNvSpPr>
          <p:nvPr/>
        </p:nvSpPr>
        <p:spPr bwMode="auto">
          <a:xfrm>
            <a:off x="1039073" y="186750"/>
            <a:ext cx="2812201" cy="707886"/>
          </a:xfrm>
          <a:prstGeom prst="rect">
            <a:avLst/>
          </a:prstGeom>
          <a:noFill/>
          <a:ln>
            <a:noFill/>
          </a:ln>
        </p:spPr>
        <p:txBody>
          <a:bodyPr wrap="square">
            <a:spAutoFit/>
          </a:bodyPr>
          <a:lstStyle/>
          <a:p>
            <a:pPr algn="dist"/>
            <a:r>
              <a:rPr lang="en-US" altLang="zh-TW" sz="4000" b="1" dirty="0">
                <a:solidFill>
                  <a:schemeClr val="tx2">
                    <a:lumMod val="50000"/>
                  </a:schemeClr>
                </a:solidFill>
                <a:latin typeface="標楷體" panose="03000509000000000000" pitchFamily="65" charset="-120"/>
                <a:ea typeface="標楷體" panose="03000509000000000000" pitchFamily="65" charset="-120"/>
              </a:rPr>
              <a:t>10cm</a:t>
            </a:r>
            <a:r>
              <a:rPr lang="zh-TW" altLang="en-US" sz="4000" b="1" dirty="0">
                <a:solidFill>
                  <a:schemeClr val="tx2">
                    <a:lumMod val="50000"/>
                  </a:schemeClr>
                </a:solidFill>
                <a:latin typeface="標楷體" panose="03000509000000000000" pitchFamily="65" charset="-120"/>
                <a:ea typeface="標楷體" panose="03000509000000000000" pitchFamily="65" charset="-120"/>
              </a:rPr>
              <a:t>、</a:t>
            </a:r>
            <a:r>
              <a:rPr lang="en-US" altLang="zh-TW" sz="4000" b="1" dirty="0">
                <a:solidFill>
                  <a:schemeClr val="tx2">
                    <a:lumMod val="50000"/>
                  </a:schemeClr>
                </a:solidFill>
                <a:latin typeface="標楷體" panose="03000509000000000000" pitchFamily="65" charset="-120"/>
                <a:ea typeface="標楷體" panose="03000509000000000000" pitchFamily="65" charset="-120"/>
              </a:rPr>
              <a:t>20cm</a:t>
            </a:r>
            <a:endParaRPr lang="zh-CN" altLang="en-US" sz="4000" b="1" dirty="0">
              <a:solidFill>
                <a:schemeClr val="tx2">
                  <a:lumMod val="50000"/>
                </a:schemeClr>
              </a:solidFill>
              <a:latin typeface="標楷體" panose="03000509000000000000" pitchFamily="65" charset="-120"/>
              <a:ea typeface="標楷體" panose="03000509000000000000" pitchFamily="65" charset="-120"/>
            </a:endParaRPr>
          </a:p>
        </p:txBody>
      </p:sp>
      <p:pic>
        <p:nvPicPr>
          <p:cNvPr id="127" name="图片 3">
            <a:extLst>
              <a:ext uri="{FF2B5EF4-FFF2-40B4-BE49-F238E27FC236}">
                <a16:creationId xmlns:a16="http://schemas.microsoft.com/office/drawing/2014/main" id="{3F907494-89A6-49BA-8EF6-D23BAE48BBA2}"/>
              </a:ext>
            </a:extLst>
          </p:cNvPr>
          <p:cNvPicPr>
            <a:picLocks noChangeAspect="1"/>
          </p:cNvPicPr>
          <p:nvPr/>
        </p:nvPicPr>
        <p:blipFill>
          <a:blip r:embed="rId4" cstate="print">
            <a:duotone>
              <a:schemeClr val="bg2">
                <a:shade val="45000"/>
                <a:satMod val="135000"/>
              </a:schemeClr>
              <a:prstClr val="white"/>
            </a:duotone>
            <a:extLst>
              <a:ext uri="{BEBA8EAE-BF5A-486C-A8C5-ECC9F3942E4B}">
                <a14:imgProps xmlns:a14="http://schemas.microsoft.com/office/drawing/2010/main">
                  <a14:imgLayer r:embed="rId5">
                    <a14:imgEffect>
                      <a14:colorTemperature colorTemp="8800"/>
                    </a14:imgEffect>
                    <a14:imgEffect>
                      <a14:saturation sat="66000"/>
                    </a14:imgEffect>
                  </a14:imgLayer>
                </a14:imgProps>
              </a:ext>
              <a:ext uri="{28A0092B-C50C-407E-A947-70E740481C1C}">
                <a14:useLocalDpi xmlns:a14="http://schemas.microsoft.com/office/drawing/2010/main" val="0"/>
              </a:ext>
            </a:extLst>
          </a:blip>
          <a:stretch>
            <a:fillRect/>
          </a:stretch>
        </p:blipFill>
        <p:spPr>
          <a:xfrm rot="3151080">
            <a:off x="5673284" y="-3434207"/>
            <a:ext cx="6204335" cy="4542089"/>
          </a:xfrm>
          <a:prstGeom prst="rect">
            <a:avLst/>
          </a:prstGeom>
        </p:spPr>
      </p:pic>
      <p:sp>
        <p:nvSpPr>
          <p:cNvPr id="12" name="橢圓 16">
            <a:extLst>
              <a:ext uri="{FF2B5EF4-FFF2-40B4-BE49-F238E27FC236}">
                <a16:creationId xmlns:a16="http://schemas.microsoft.com/office/drawing/2014/main" id="{DF41A064-551D-4894-915F-252BB81E564C}"/>
              </a:ext>
            </a:extLst>
          </p:cNvPr>
          <p:cNvSpPr/>
          <p:nvPr/>
        </p:nvSpPr>
        <p:spPr>
          <a:xfrm>
            <a:off x="8300006" y="4567587"/>
            <a:ext cx="792088" cy="62753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dirty="0">
                <a:ln w="0"/>
                <a:solidFill>
                  <a:schemeClr val="tx2">
                    <a:lumMod val="50000"/>
                  </a:schemeClr>
                </a:solidFill>
                <a:effectLst>
                  <a:outerShdw blurRad="38100" dist="19050" dir="2700000" algn="tl" rotWithShape="0">
                    <a:schemeClr val="dk1">
                      <a:alpha val="40000"/>
                    </a:schemeClr>
                  </a:outerShdw>
                </a:effectLst>
                <a:latin typeface="Segoe Print" panose="02000600000000000000" pitchFamily="2" charset="0"/>
                <a:ea typeface="標楷體" panose="03000509000000000000" pitchFamily="65" charset="-120"/>
              </a:rPr>
              <a:t>54</a:t>
            </a:r>
            <a:endParaRPr lang="zh-TW" altLang="en-US" sz="2000" dirty="0">
              <a:ln w="0"/>
              <a:solidFill>
                <a:schemeClr val="tx2">
                  <a:lumMod val="50000"/>
                </a:schemeClr>
              </a:solidFill>
              <a:effectLst>
                <a:outerShdw blurRad="38100" dist="19050" dir="2700000" algn="tl" rotWithShape="0">
                  <a:schemeClr val="dk1">
                    <a:alpha val="40000"/>
                  </a:schemeClr>
                </a:outerShdw>
              </a:effectLst>
              <a:latin typeface="Segoe Print" panose="02000600000000000000" pitchFamily="2" charset="0"/>
              <a:ea typeface="標楷體" panose="03000509000000000000" pitchFamily="65" charset="-120"/>
            </a:endParaRPr>
          </a:p>
        </p:txBody>
      </p:sp>
      <p:sp>
        <p:nvSpPr>
          <p:cNvPr id="13" name="箭號: 向右 12">
            <a:extLst>
              <a:ext uri="{FF2B5EF4-FFF2-40B4-BE49-F238E27FC236}">
                <a16:creationId xmlns:a16="http://schemas.microsoft.com/office/drawing/2014/main" id="{965EBAD5-190C-47A7-B79A-BBC6B155BD3E}"/>
              </a:ext>
            </a:extLst>
          </p:cNvPr>
          <p:cNvSpPr/>
          <p:nvPr/>
        </p:nvSpPr>
        <p:spPr>
          <a:xfrm>
            <a:off x="4377443" y="3450063"/>
            <a:ext cx="1539109" cy="847293"/>
          </a:xfrm>
          <a:prstGeom prst="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dirty="0"/>
              <a:t>20cm</a:t>
            </a:r>
            <a:endParaRPr lang="zh-TW" altLang="en-US" dirty="0"/>
          </a:p>
        </p:txBody>
      </p:sp>
      <p:sp>
        <p:nvSpPr>
          <p:cNvPr id="14" name="箭號: 向右 13">
            <a:extLst>
              <a:ext uri="{FF2B5EF4-FFF2-40B4-BE49-F238E27FC236}">
                <a16:creationId xmlns:a16="http://schemas.microsoft.com/office/drawing/2014/main" id="{848B0EC4-96D3-40F5-BB52-DD54DE054630}"/>
              </a:ext>
            </a:extLst>
          </p:cNvPr>
          <p:cNvSpPr/>
          <p:nvPr/>
        </p:nvSpPr>
        <p:spPr>
          <a:xfrm flipH="1">
            <a:off x="3244983" y="1331535"/>
            <a:ext cx="1532016" cy="847293"/>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TW" dirty="0"/>
              <a:t>10cm</a:t>
            </a:r>
            <a:endParaRPr lang="zh-TW" altLang="en-US" dirty="0"/>
          </a:p>
        </p:txBody>
      </p:sp>
      <p:pic>
        <p:nvPicPr>
          <p:cNvPr id="4" name="圖片 3">
            <a:extLst>
              <a:ext uri="{FF2B5EF4-FFF2-40B4-BE49-F238E27FC236}">
                <a16:creationId xmlns:a16="http://schemas.microsoft.com/office/drawing/2014/main" id="{E4395E95-1D1F-4AF2-A39F-DBAFAB32E595}"/>
              </a:ext>
            </a:extLst>
          </p:cNvPr>
          <p:cNvPicPr>
            <a:picLocks noChangeAspect="1"/>
          </p:cNvPicPr>
          <p:nvPr/>
        </p:nvPicPr>
        <p:blipFill>
          <a:blip r:embed="rId6"/>
          <a:stretch>
            <a:fillRect/>
          </a:stretch>
        </p:blipFill>
        <p:spPr>
          <a:xfrm>
            <a:off x="1190529" y="800438"/>
            <a:ext cx="1876687" cy="4058216"/>
          </a:xfrm>
          <a:prstGeom prst="rect">
            <a:avLst/>
          </a:prstGeom>
        </p:spPr>
      </p:pic>
      <p:pic>
        <p:nvPicPr>
          <p:cNvPr id="7" name="圖片 6">
            <a:extLst>
              <a:ext uri="{FF2B5EF4-FFF2-40B4-BE49-F238E27FC236}">
                <a16:creationId xmlns:a16="http://schemas.microsoft.com/office/drawing/2014/main" id="{2BB3E26F-2A81-4DEC-A318-7605F0309670}"/>
              </a:ext>
            </a:extLst>
          </p:cNvPr>
          <p:cNvPicPr>
            <a:picLocks noChangeAspect="1"/>
          </p:cNvPicPr>
          <p:nvPr/>
        </p:nvPicPr>
        <p:blipFill>
          <a:blip r:embed="rId7"/>
          <a:stretch>
            <a:fillRect/>
          </a:stretch>
        </p:blipFill>
        <p:spPr>
          <a:xfrm>
            <a:off x="6059455" y="714701"/>
            <a:ext cx="2086266" cy="4229690"/>
          </a:xfrm>
          <a:prstGeom prst="rect">
            <a:avLst/>
          </a:prstGeom>
        </p:spPr>
      </p:pic>
    </p:spTree>
    <p:extLst>
      <p:ext uri="{BB962C8B-B14F-4D97-AF65-F5344CB8AC3E}">
        <p14:creationId xmlns:p14="http://schemas.microsoft.com/office/powerpoint/2010/main" val="2800385022"/>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048697"/>
                                        </p:tgtEl>
                                        <p:attrNameLst>
                                          <p:attrName>style.visibility</p:attrName>
                                        </p:attrNameLst>
                                      </p:cBhvr>
                                      <p:to>
                                        <p:strVal val="visible"/>
                                      </p:to>
                                    </p:set>
                                    <p:anim calcmode="lin" valueType="num">
                                      <p:cBhvr additive="base">
                                        <p:cTn id="7" dur="100" fill="hold"/>
                                        <p:tgtEl>
                                          <p:spTgt spid="1048697"/>
                                        </p:tgtEl>
                                        <p:attrNameLst>
                                          <p:attrName>ppt_x</p:attrName>
                                        </p:attrNameLst>
                                      </p:cBhvr>
                                      <p:tavLst>
                                        <p:tav tm="0">
                                          <p:val>
                                            <p:strVal val="0-#ppt_w/2"/>
                                          </p:val>
                                        </p:tav>
                                        <p:tav tm="100000">
                                          <p:val>
                                            <p:strVal val="#ppt_x"/>
                                          </p:val>
                                        </p:tav>
                                      </p:tavLst>
                                    </p:anim>
                                    <p:anim calcmode="lin" valueType="num">
                                      <p:cBhvr additive="base">
                                        <p:cTn id="8" dur="100" fill="hold"/>
                                        <p:tgtEl>
                                          <p:spTgt spid="1048697"/>
                                        </p:tgtEl>
                                        <p:attrNameLst>
                                          <p:attrName>ppt_y</p:attrName>
                                        </p:attrNameLst>
                                      </p:cBhvr>
                                      <p:tavLst>
                                        <p:tav tm="0">
                                          <p:val>
                                            <p:strVal val="#ppt_y"/>
                                          </p:val>
                                        </p:tav>
                                        <p:tav tm="100000">
                                          <p:val>
                                            <p:strVal val="#ppt_y"/>
                                          </p:val>
                                        </p:tav>
                                      </p:tavLst>
                                    </p:anim>
                                  </p:childTnLst>
                                </p:cTn>
                              </p:par>
                            </p:childTnLst>
                          </p:cTn>
                        </p:par>
                        <p:par>
                          <p:cTn id="9" fill="hold">
                            <p:stCondLst>
                              <p:cond delay="100"/>
                            </p:stCondLst>
                            <p:childTnLst>
                              <p:par>
                                <p:cTn id="10" presetID="2" presetClass="entr" presetSubtype="8" fill="hold" grpId="0" nodeType="afterEffect">
                                  <p:stCondLst>
                                    <p:cond delay="0"/>
                                  </p:stCondLst>
                                  <p:childTnLst>
                                    <p:set>
                                      <p:cBhvr>
                                        <p:cTn id="11" dur="1" fill="hold">
                                          <p:stCondLst>
                                            <p:cond delay="0"/>
                                          </p:stCondLst>
                                        </p:cTn>
                                        <p:tgtEl>
                                          <p:spTgt spid="1048698"/>
                                        </p:tgtEl>
                                        <p:attrNameLst>
                                          <p:attrName>style.visibility</p:attrName>
                                        </p:attrNameLst>
                                      </p:cBhvr>
                                      <p:to>
                                        <p:strVal val="visible"/>
                                      </p:to>
                                    </p:set>
                                    <p:anim calcmode="lin" valueType="num">
                                      <p:cBhvr additive="base">
                                        <p:cTn id="12" dur="100" fill="hold"/>
                                        <p:tgtEl>
                                          <p:spTgt spid="1048698"/>
                                        </p:tgtEl>
                                        <p:attrNameLst>
                                          <p:attrName>ppt_x</p:attrName>
                                        </p:attrNameLst>
                                      </p:cBhvr>
                                      <p:tavLst>
                                        <p:tav tm="0">
                                          <p:val>
                                            <p:strVal val="0-#ppt_w/2"/>
                                          </p:val>
                                        </p:tav>
                                        <p:tav tm="100000">
                                          <p:val>
                                            <p:strVal val="#ppt_x"/>
                                          </p:val>
                                        </p:tav>
                                      </p:tavLst>
                                    </p:anim>
                                    <p:anim calcmode="lin" valueType="num">
                                      <p:cBhvr additive="base">
                                        <p:cTn id="13" dur="100" fill="hold"/>
                                        <p:tgtEl>
                                          <p:spTgt spid="1048698"/>
                                        </p:tgtEl>
                                        <p:attrNameLst>
                                          <p:attrName>ppt_y</p:attrName>
                                        </p:attrNameLst>
                                      </p:cBhvr>
                                      <p:tavLst>
                                        <p:tav tm="0">
                                          <p:val>
                                            <p:strVal val="#ppt_y"/>
                                          </p:val>
                                        </p:tav>
                                        <p:tav tm="100000">
                                          <p:val>
                                            <p:strVal val="#ppt_y"/>
                                          </p:val>
                                        </p:tav>
                                      </p:tavLst>
                                    </p:anim>
                                  </p:childTnLst>
                                </p:cTn>
                              </p:par>
                            </p:childTnLst>
                          </p:cTn>
                        </p:par>
                        <p:par>
                          <p:cTn id="14" fill="hold">
                            <p:stCondLst>
                              <p:cond delay="200"/>
                            </p:stCondLst>
                            <p:childTnLst>
                              <p:par>
                                <p:cTn id="15" presetID="2" presetClass="entr" presetSubtype="8" fill="hold" grpId="0" nodeType="afterEffect">
                                  <p:stCondLst>
                                    <p:cond delay="0"/>
                                  </p:stCondLst>
                                  <p:childTnLst>
                                    <p:set>
                                      <p:cBhvr>
                                        <p:cTn id="16" dur="1" fill="hold">
                                          <p:stCondLst>
                                            <p:cond delay="0"/>
                                          </p:stCondLst>
                                        </p:cTn>
                                        <p:tgtEl>
                                          <p:spTgt spid="1048699"/>
                                        </p:tgtEl>
                                        <p:attrNameLst>
                                          <p:attrName>style.visibility</p:attrName>
                                        </p:attrNameLst>
                                      </p:cBhvr>
                                      <p:to>
                                        <p:strVal val="visible"/>
                                      </p:to>
                                    </p:set>
                                    <p:anim calcmode="lin" valueType="num">
                                      <p:cBhvr additive="base">
                                        <p:cTn id="17" dur="100" fill="hold"/>
                                        <p:tgtEl>
                                          <p:spTgt spid="1048699"/>
                                        </p:tgtEl>
                                        <p:attrNameLst>
                                          <p:attrName>ppt_x</p:attrName>
                                        </p:attrNameLst>
                                      </p:cBhvr>
                                      <p:tavLst>
                                        <p:tav tm="0">
                                          <p:val>
                                            <p:strVal val="0-#ppt_w/2"/>
                                          </p:val>
                                        </p:tav>
                                        <p:tav tm="100000">
                                          <p:val>
                                            <p:strVal val="#ppt_x"/>
                                          </p:val>
                                        </p:tav>
                                      </p:tavLst>
                                    </p:anim>
                                    <p:anim calcmode="lin" valueType="num">
                                      <p:cBhvr additive="base">
                                        <p:cTn id="18" dur="100" fill="hold"/>
                                        <p:tgtEl>
                                          <p:spTgt spid="1048699"/>
                                        </p:tgtEl>
                                        <p:attrNameLst>
                                          <p:attrName>ppt_y</p:attrName>
                                        </p:attrNameLst>
                                      </p:cBhvr>
                                      <p:tavLst>
                                        <p:tav tm="0">
                                          <p:val>
                                            <p:strVal val="#ppt_y"/>
                                          </p:val>
                                        </p:tav>
                                        <p:tav tm="100000">
                                          <p:val>
                                            <p:strVal val="#ppt_y"/>
                                          </p:val>
                                        </p:tav>
                                      </p:tavLst>
                                    </p:anim>
                                  </p:childTnLst>
                                </p:cTn>
                              </p:par>
                            </p:childTnLst>
                          </p:cTn>
                        </p:par>
                        <p:par>
                          <p:cTn id="19" fill="hold">
                            <p:stCondLst>
                              <p:cond delay="300"/>
                            </p:stCondLst>
                            <p:childTnLst>
                              <p:par>
                                <p:cTn id="20" presetID="2" presetClass="entr" presetSubtype="8" fill="hold" grpId="0" nodeType="afterEffect">
                                  <p:stCondLst>
                                    <p:cond delay="0"/>
                                  </p:stCondLst>
                                  <p:childTnLst>
                                    <p:set>
                                      <p:cBhvr>
                                        <p:cTn id="21" dur="1" fill="hold">
                                          <p:stCondLst>
                                            <p:cond delay="0"/>
                                          </p:stCondLst>
                                        </p:cTn>
                                        <p:tgtEl>
                                          <p:spTgt spid="1048700"/>
                                        </p:tgtEl>
                                        <p:attrNameLst>
                                          <p:attrName>style.visibility</p:attrName>
                                        </p:attrNameLst>
                                      </p:cBhvr>
                                      <p:to>
                                        <p:strVal val="visible"/>
                                      </p:to>
                                    </p:set>
                                    <p:anim calcmode="lin" valueType="num">
                                      <p:cBhvr additive="base">
                                        <p:cTn id="22" dur="100" fill="hold"/>
                                        <p:tgtEl>
                                          <p:spTgt spid="1048700"/>
                                        </p:tgtEl>
                                        <p:attrNameLst>
                                          <p:attrName>ppt_x</p:attrName>
                                        </p:attrNameLst>
                                      </p:cBhvr>
                                      <p:tavLst>
                                        <p:tav tm="0">
                                          <p:val>
                                            <p:strVal val="0-#ppt_w/2"/>
                                          </p:val>
                                        </p:tav>
                                        <p:tav tm="100000">
                                          <p:val>
                                            <p:strVal val="#ppt_x"/>
                                          </p:val>
                                        </p:tav>
                                      </p:tavLst>
                                    </p:anim>
                                    <p:anim calcmode="lin" valueType="num">
                                      <p:cBhvr additive="base">
                                        <p:cTn id="23" dur="100" fill="hold"/>
                                        <p:tgtEl>
                                          <p:spTgt spid="1048700"/>
                                        </p:tgtEl>
                                        <p:attrNameLst>
                                          <p:attrName>ppt_y</p:attrName>
                                        </p:attrNameLst>
                                      </p:cBhvr>
                                      <p:tavLst>
                                        <p:tav tm="0">
                                          <p:val>
                                            <p:strVal val="#ppt_y"/>
                                          </p:val>
                                        </p:tav>
                                        <p:tav tm="100000">
                                          <p:val>
                                            <p:strVal val="#ppt_y"/>
                                          </p:val>
                                        </p:tav>
                                      </p:tavLst>
                                    </p:anim>
                                  </p:childTnLst>
                                </p:cTn>
                              </p:par>
                            </p:childTnLst>
                          </p:cTn>
                        </p:par>
                        <p:par>
                          <p:cTn id="24" fill="hold">
                            <p:stCondLst>
                              <p:cond delay="400"/>
                            </p:stCondLst>
                            <p:childTnLst>
                              <p:par>
                                <p:cTn id="25" presetID="2" presetClass="entr" presetSubtype="8" fill="hold" grpId="0" nodeType="afterEffect">
                                  <p:stCondLst>
                                    <p:cond delay="0"/>
                                  </p:stCondLst>
                                  <p:childTnLst>
                                    <p:set>
                                      <p:cBhvr>
                                        <p:cTn id="26" dur="1" fill="hold">
                                          <p:stCondLst>
                                            <p:cond delay="0"/>
                                          </p:stCondLst>
                                        </p:cTn>
                                        <p:tgtEl>
                                          <p:spTgt spid="1048701"/>
                                        </p:tgtEl>
                                        <p:attrNameLst>
                                          <p:attrName>style.visibility</p:attrName>
                                        </p:attrNameLst>
                                      </p:cBhvr>
                                      <p:to>
                                        <p:strVal val="visible"/>
                                      </p:to>
                                    </p:set>
                                    <p:anim calcmode="lin" valueType="num">
                                      <p:cBhvr additive="base">
                                        <p:cTn id="27" dur="100" fill="hold"/>
                                        <p:tgtEl>
                                          <p:spTgt spid="1048701"/>
                                        </p:tgtEl>
                                        <p:attrNameLst>
                                          <p:attrName>ppt_x</p:attrName>
                                        </p:attrNameLst>
                                      </p:cBhvr>
                                      <p:tavLst>
                                        <p:tav tm="0">
                                          <p:val>
                                            <p:strVal val="0-#ppt_w/2"/>
                                          </p:val>
                                        </p:tav>
                                        <p:tav tm="100000">
                                          <p:val>
                                            <p:strVal val="#ppt_x"/>
                                          </p:val>
                                        </p:tav>
                                      </p:tavLst>
                                    </p:anim>
                                    <p:anim calcmode="lin" valueType="num">
                                      <p:cBhvr additive="base">
                                        <p:cTn id="28" dur="100" fill="hold"/>
                                        <p:tgtEl>
                                          <p:spTgt spid="1048701"/>
                                        </p:tgtEl>
                                        <p:attrNameLst>
                                          <p:attrName>ppt_y</p:attrName>
                                        </p:attrNameLst>
                                      </p:cBhvr>
                                      <p:tavLst>
                                        <p:tav tm="0">
                                          <p:val>
                                            <p:strVal val="#ppt_y"/>
                                          </p:val>
                                        </p:tav>
                                        <p:tav tm="100000">
                                          <p:val>
                                            <p:strVal val="#ppt_y"/>
                                          </p:val>
                                        </p:tav>
                                      </p:tavLst>
                                    </p:anim>
                                  </p:childTnLst>
                                </p:cTn>
                              </p:par>
                            </p:childTnLst>
                          </p:cTn>
                        </p:par>
                        <p:par>
                          <p:cTn id="29" fill="hold">
                            <p:stCondLst>
                              <p:cond delay="500"/>
                            </p:stCondLst>
                            <p:childTnLst>
                              <p:par>
                                <p:cTn id="30" presetID="22" presetClass="entr" presetSubtype="2" fill="hold" nodeType="afterEffect">
                                  <p:stCondLst>
                                    <p:cond delay="0"/>
                                  </p:stCondLst>
                                  <p:childTnLst>
                                    <p:set>
                                      <p:cBhvr>
                                        <p:cTn id="31" dur="1" fill="hold">
                                          <p:stCondLst>
                                            <p:cond delay="0"/>
                                          </p:stCondLst>
                                        </p:cTn>
                                        <p:tgtEl>
                                          <p:spTgt spid="3145743"/>
                                        </p:tgtEl>
                                        <p:attrNameLst>
                                          <p:attrName>style.visibility</p:attrName>
                                        </p:attrNameLst>
                                      </p:cBhvr>
                                      <p:to>
                                        <p:strVal val="visible"/>
                                      </p:to>
                                    </p:set>
                                    <p:animEffect transition="in" filter="wipe(right)">
                                      <p:cBhvr>
                                        <p:cTn id="32" dur="300"/>
                                        <p:tgtEl>
                                          <p:spTgt spid="3145743"/>
                                        </p:tgtEl>
                                      </p:cBhvr>
                                    </p:animEffect>
                                  </p:childTnLst>
                                </p:cTn>
                              </p:par>
                            </p:childTnLst>
                          </p:cTn>
                        </p:par>
                        <p:par>
                          <p:cTn id="33" fill="hold">
                            <p:stCondLst>
                              <p:cond delay="800"/>
                            </p:stCondLst>
                            <p:childTnLst>
                              <p:par>
                                <p:cTn id="34" presetID="12" presetClass="entr" presetSubtype="4" fill="hold" grpId="0" nodeType="afterEffect">
                                  <p:stCondLst>
                                    <p:cond delay="0"/>
                                  </p:stCondLst>
                                  <p:childTnLst>
                                    <p:set>
                                      <p:cBhvr>
                                        <p:cTn id="35" dur="1" fill="hold">
                                          <p:stCondLst>
                                            <p:cond delay="0"/>
                                          </p:stCondLst>
                                        </p:cTn>
                                        <p:tgtEl>
                                          <p:spTgt spid="1048711"/>
                                        </p:tgtEl>
                                        <p:attrNameLst>
                                          <p:attrName>style.visibility</p:attrName>
                                        </p:attrNameLst>
                                      </p:cBhvr>
                                      <p:to>
                                        <p:strVal val="visible"/>
                                      </p:to>
                                    </p:set>
                                    <p:anim calcmode="lin" valueType="num">
                                      <p:cBhvr additive="base">
                                        <p:cTn id="36" dur="300"/>
                                        <p:tgtEl>
                                          <p:spTgt spid="1048711"/>
                                        </p:tgtEl>
                                        <p:attrNameLst>
                                          <p:attrName>ppt_y</p:attrName>
                                        </p:attrNameLst>
                                      </p:cBhvr>
                                      <p:tavLst>
                                        <p:tav tm="0">
                                          <p:val>
                                            <p:strVal val="#ppt_y+#ppt_h*1.125000"/>
                                          </p:val>
                                        </p:tav>
                                        <p:tav tm="100000">
                                          <p:val>
                                            <p:strVal val="#ppt_y"/>
                                          </p:val>
                                        </p:tav>
                                      </p:tavLst>
                                    </p:anim>
                                    <p:animEffect transition="in" filter="wipe(up)">
                                      <p:cBhvr>
                                        <p:cTn id="37" dur="300"/>
                                        <p:tgtEl>
                                          <p:spTgt spid="1048711"/>
                                        </p:tgtEl>
                                      </p:cBhvr>
                                    </p:animEffect>
                                  </p:childTnLst>
                                </p:cTn>
                              </p:par>
                              <p:par>
                                <p:cTn id="38" presetID="2" presetClass="entr" presetSubtype="4" fill="hold" grpId="0" nodeType="withEffect">
                                  <p:stCondLst>
                                    <p:cond delay="0"/>
                                  </p:stCondLst>
                                  <p:childTnLst>
                                    <p:set>
                                      <p:cBhvr>
                                        <p:cTn id="39" dur="1" fill="hold">
                                          <p:stCondLst>
                                            <p:cond delay="0"/>
                                          </p:stCondLst>
                                        </p:cTn>
                                        <p:tgtEl>
                                          <p:spTgt spid="14"/>
                                        </p:tgtEl>
                                        <p:attrNameLst>
                                          <p:attrName>style.visibility</p:attrName>
                                        </p:attrNameLst>
                                      </p:cBhvr>
                                      <p:to>
                                        <p:strVal val="visible"/>
                                      </p:to>
                                    </p:set>
                                    <p:anim calcmode="lin" valueType="num">
                                      <p:cBhvr additive="base">
                                        <p:cTn id="40" dur="500" fill="hold"/>
                                        <p:tgtEl>
                                          <p:spTgt spid="14"/>
                                        </p:tgtEl>
                                        <p:attrNameLst>
                                          <p:attrName>ppt_x</p:attrName>
                                        </p:attrNameLst>
                                      </p:cBhvr>
                                      <p:tavLst>
                                        <p:tav tm="0">
                                          <p:val>
                                            <p:strVal val="#ppt_x"/>
                                          </p:val>
                                        </p:tav>
                                        <p:tav tm="100000">
                                          <p:val>
                                            <p:strVal val="#ppt_x"/>
                                          </p:val>
                                        </p:tav>
                                      </p:tavLst>
                                    </p:anim>
                                    <p:anim calcmode="lin" valueType="num">
                                      <p:cBhvr additive="base">
                                        <p:cTn id="41" dur="500" fill="hold"/>
                                        <p:tgtEl>
                                          <p:spTgt spid="14"/>
                                        </p:tgtEl>
                                        <p:attrNameLst>
                                          <p:attrName>ppt_y</p:attrName>
                                        </p:attrNameLst>
                                      </p:cBhvr>
                                      <p:tavLst>
                                        <p:tav tm="0">
                                          <p:val>
                                            <p:strVal val="1+#ppt_h/2"/>
                                          </p:val>
                                        </p:tav>
                                        <p:tav tm="100000">
                                          <p:val>
                                            <p:strVal val="#ppt_y"/>
                                          </p:val>
                                        </p:tav>
                                      </p:tavLst>
                                    </p:anim>
                                  </p:childTnLst>
                                </p:cTn>
                              </p:par>
                              <p:par>
                                <p:cTn id="42" presetID="2" presetClass="entr" presetSubtype="4" fill="hold" grpId="0" nodeType="withEffect">
                                  <p:stCondLst>
                                    <p:cond delay="0"/>
                                  </p:stCondLst>
                                  <p:childTnLst>
                                    <p:set>
                                      <p:cBhvr>
                                        <p:cTn id="43" dur="1" fill="hold">
                                          <p:stCondLst>
                                            <p:cond delay="0"/>
                                          </p:stCondLst>
                                        </p:cTn>
                                        <p:tgtEl>
                                          <p:spTgt spid="13"/>
                                        </p:tgtEl>
                                        <p:attrNameLst>
                                          <p:attrName>style.visibility</p:attrName>
                                        </p:attrNameLst>
                                      </p:cBhvr>
                                      <p:to>
                                        <p:strVal val="visible"/>
                                      </p:to>
                                    </p:set>
                                    <p:anim calcmode="lin" valueType="num">
                                      <p:cBhvr additive="base">
                                        <p:cTn id="44" dur="500" fill="hold"/>
                                        <p:tgtEl>
                                          <p:spTgt spid="13"/>
                                        </p:tgtEl>
                                        <p:attrNameLst>
                                          <p:attrName>ppt_x</p:attrName>
                                        </p:attrNameLst>
                                      </p:cBhvr>
                                      <p:tavLst>
                                        <p:tav tm="0">
                                          <p:val>
                                            <p:strVal val="#ppt_x"/>
                                          </p:val>
                                        </p:tav>
                                        <p:tav tm="100000">
                                          <p:val>
                                            <p:strVal val="#ppt_x"/>
                                          </p:val>
                                        </p:tav>
                                      </p:tavLst>
                                    </p:anim>
                                    <p:anim calcmode="lin" valueType="num">
                                      <p:cBhvr additive="base">
                                        <p:cTn id="45"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97" grpId="0" animBg="1"/>
      <p:bldP spid="1048698" grpId="0" animBg="1"/>
      <p:bldP spid="1048699" grpId="0" animBg="1"/>
      <p:bldP spid="1048700" grpId="0" animBg="1"/>
      <p:bldP spid="1048701" grpId="0" animBg="1"/>
      <p:bldP spid="1048711" grpId="0"/>
      <p:bldP spid="13" grpId="0" animBg="1"/>
      <p:bldP spid="14"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bg>
      <p:bgPr>
        <a:blipFill dpi="0" rotWithShape="0">
          <a:blip r:embed="rId3">
            <a:alphaModFix amt="64000"/>
            <a:lum/>
          </a:blip>
          <a:srcRect/>
          <a:stretch>
            <a:fillRect l="-10000" r="-10000"/>
          </a:stretch>
        </a:blipFill>
        <a:effectLst/>
      </p:bgPr>
    </p:bg>
    <p:spTree>
      <p:nvGrpSpPr>
        <p:cNvPr id="1" name=""/>
        <p:cNvGrpSpPr/>
        <p:nvPr/>
      </p:nvGrpSpPr>
      <p:grpSpPr>
        <a:xfrm>
          <a:off x="0" y="0"/>
          <a:ext cx="0" cy="0"/>
          <a:chOff x="0" y="0"/>
          <a:chExt cx="0" cy="0"/>
        </a:xfrm>
      </p:grpSpPr>
      <p:pic>
        <p:nvPicPr>
          <p:cNvPr id="126" name="图片 3">
            <a:extLst>
              <a:ext uri="{FF2B5EF4-FFF2-40B4-BE49-F238E27FC236}">
                <a16:creationId xmlns:a16="http://schemas.microsoft.com/office/drawing/2014/main" id="{C22D9BB4-E170-473F-9FF1-86B46C3C2525}"/>
              </a:ext>
            </a:extLst>
          </p:cNvPr>
          <p:cNvPicPr>
            <a:picLocks noChangeAspect="1"/>
          </p:cNvPicPr>
          <p:nvPr/>
        </p:nvPicPr>
        <p:blipFill>
          <a:blip r:embed="rId4" cstate="print">
            <a:duotone>
              <a:schemeClr val="bg2">
                <a:shade val="45000"/>
                <a:satMod val="135000"/>
              </a:schemeClr>
              <a:prstClr val="white"/>
            </a:duotone>
            <a:extLst>
              <a:ext uri="{BEBA8EAE-BF5A-486C-A8C5-ECC9F3942E4B}">
                <a14:imgProps xmlns:a14="http://schemas.microsoft.com/office/drawing/2010/main">
                  <a14:imgLayer r:embed="rId5">
                    <a14:imgEffect>
                      <a14:colorTemperature colorTemp="8800"/>
                    </a14:imgEffect>
                    <a14:imgEffect>
                      <a14:saturation sat="66000"/>
                    </a14:imgEffect>
                  </a14:imgLayer>
                </a14:imgProps>
              </a:ext>
              <a:ext uri="{28A0092B-C50C-407E-A947-70E740481C1C}">
                <a14:useLocalDpi xmlns:a14="http://schemas.microsoft.com/office/drawing/2010/main" val="0"/>
              </a:ext>
            </a:extLst>
          </a:blip>
          <a:stretch>
            <a:fillRect/>
          </a:stretch>
        </p:blipFill>
        <p:spPr>
          <a:xfrm rot="5400000">
            <a:off x="-2363980" y="2178737"/>
            <a:ext cx="6204335" cy="4542089"/>
          </a:xfrm>
          <a:prstGeom prst="rect">
            <a:avLst/>
          </a:prstGeom>
        </p:spPr>
      </p:pic>
      <p:sp>
        <p:nvSpPr>
          <p:cNvPr id="1048697" name="矩形 1"/>
          <p:cNvSpPr/>
          <p:nvPr/>
        </p:nvSpPr>
        <p:spPr>
          <a:xfrm>
            <a:off x="0" y="457200"/>
            <a:ext cx="144463" cy="144463"/>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pPr>
            <a:endParaRPr lang="zh-CN" altLang="en-US">
              <a:solidFill>
                <a:prstClr val="white"/>
              </a:solidFill>
            </a:endParaRPr>
          </a:p>
        </p:txBody>
      </p:sp>
      <p:sp>
        <p:nvSpPr>
          <p:cNvPr id="1048698" name="矩形 2"/>
          <p:cNvSpPr/>
          <p:nvPr/>
        </p:nvSpPr>
        <p:spPr>
          <a:xfrm>
            <a:off x="198438" y="457200"/>
            <a:ext cx="144462" cy="14446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pPr>
            <a:endParaRPr lang="zh-CN" altLang="en-US">
              <a:solidFill>
                <a:prstClr val="white"/>
              </a:solidFill>
            </a:endParaRPr>
          </a:p>
        </p:txBody>
      </p:sp>
      <p:sp>
        <p:nvSpPr>
          <p:cNvPr id="1048699" name="矩形 3"/>
          <p:cNvSpPr/>
          <p:nvPr/>
        </p:nvSpPr>
        <p:spPr>
          <a:xfrm>
            <a:off x="396875" y="457200"/>
            <a:ext cx="142875" cy="14446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pPr>
            <a:endParaRPr lang="zh-CN" altLang="en-US">
              <a:solidFill>
                <a:prstClr val="white"/>
              </a:solidFill>
            </a:endParaRPr>
          </a:p>
        </p:txBody>
      </p:sp>
      <p:sp>
        <p:nvSpPr>
          <p:cNvPr id="1048700" name="矩形 4"/>
          <p:cNvSpPr/>
          <p:nvPr/>
        </p:nvSpPr>
        <p:spPr>
          <a:xfrm>
            <a:off x="593725" y="457200"/>
            <a:ext cx="144463" cy="14446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pPr>
            <a:endParaRPr lang="zh-CN" altLang="en-US">
              <a:solidFill>
                <a:prstClr val="white"/>
              </a:solidFill>
            </a:endParaRPr>
          </a:p>
        </p:txBody>
      </p:sp>
      <p:sp>
        <p:nvSpPr>
          <p:cNvPr id="1048701" name="矩形 5"/>
          <p:cNvSpPr/>
          <p:nvPr/>
        </p:nvSpPr>
        <p:spPr>
          <a:xfrm>
            <a:off x="792163" y="457200"/>
            <a:ext cx="144462" cy="14446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pPr>
            <a:endParaRPr lang="zh-CN" altLang="en-US">
              <a:solidFill>
                <a:prstClr val="white"/>
              </a:solidFill>
            </a:endParaRPr>
          </a:p>
        </p:txBody>
      </p:sp>
      <p:cxnSp>
        <p:nvCxnSpPr>
          <p:cNvPr id="3145743" name="直接连接符 51"/>
          <p:cNvCxnSpPr>
            <a:cxnSpLocks/>
          </p:cNvCxnSpPr>
          <p:nvPr/>
        </p:nvCxnSpPr>
        <p:spPr>
          <a:xfrm flipH="1">
            <a:off x="3851275" y="530225"/>
            <a:ext cx="4986338" cy="0"/>
          </a:xfrm>
          <a:prstGeom prst="line">
            <a:avLst/>
          </a:prstGeom>
          <a:ln>
            <a:solidFill>
              <a:schemeClr val="tx2"/>
            </a:solidFill>
            <a:prstDash val="dashDot"/>
            <a:headEnd type="none" w="sm" len="sm"/>
            <a:tailEnd type="oval" w="sm" len="sm"/>
          </a:ln>
        </p:spPr>
        <p:style>
          <a:lnRef idx="1">
            <a:schemeClr val="accent1"/>
          </a:lnRef>
          <a:fillRef idx="0">
            <a:schemeClr val="accent1"/>
          </a:fillRef>
          <a:effectRef idx="0">
            <a:schemeClr val="accent1"/>
          </a:effectRef>
          <a:fontRef idx="minor">
            <a:schemeClr val="tx1"/>
          </a:fontRef>
        </p:style>
      </p:cxnSp>
      <p:sp>
        <p:nvSpPr>
          <p:cNvPr id="1048702" name="矩形 10"/>
          <p:cNvSpPr/>
          <p:nvPr/>
        </p:nvSpPr>
        <p:spPr>
          <a:xfrm>
            <a:off x="409341" y="907593"/>
            <a:ext cx="8339123" cy="3843907"/>
          </a:xfrm>
          <a:prstGeom prst="rect">
            <a:avLst/>
          </a:prstGeom>
          <a:solidFill>
            <a:schemeClr val="bg1">
              <a:lumMod val="9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pPr>
            <a:endParaRPr lang="zh-CN" altLang="en-US" dirty="0">
              <a:solidFill>
                <a:prstClr val="white"/>
              </a:solidFill>
            </a:endParaRPr>
          </a:p>
        </p:txBody>
      </p:sp>
      <p:pic>
        <p:nvPicPr>
          <p:cNvPr id="127" name="图片 3">
            <a:extLst>
              <a:ext uri="{FF2B5EF4-FFF2-40B4-BE49-F238E27FC236}">
                <a16:creationId xmlns:a16="http://schemas.microsoft.com/office/drawing/2014/main" id="{3F907494-89A6-49BA-8EF6-D23BAE48BBA2}"/>
              </a:ext>
            </a:extLst>
          </p:cNvPr>
          <p:cNvPicPr>
            <a:picLocks noChangeAspect="1"/>
          </p:cNvPicPr>
          <p:nvPr/>
        </p:nvPicPr>
        <p:blipFill>
          <a:blip r:embed="rId4" cstate="print">
            <a:duotone>
              <a:schemeClr val="bg2">
                <a:shade val="45000"/>
                <a:satMod val="135000"/>
              </a:schemeClr>
              <a:prstClr val="white"/>
            </a:duotone>
            <a:extLst>
              <a:ext uri="{BEBA8EAE-BF5A-486C-A8C5-ECC9F3942E4B}">
                <a14:imgProps xmlns:a14="http://schemas.microsoft.com/office/drawing/2010/main">
                  <a14:imgLayer r:embed="rId5">
                    <a14:imgEffect>
                      <a14:colorTemperature colorTemp="8800"/>
                    </a14:imgEffect>
                    <a14:imgEffect>
                      <a14:saturation sat="66000"/>
                    </a14:imgEffect>
                  </a14:imgLayer>
                </a14:imgProps>
              </a:ext>
              <a:ext uri="{28A0092B-C50C-407E-A947-70E740481C1C}">
                <a14:useLocalDpi xmlns:a14="http://schemas.microsoft.com/office/drawing/2010/main" val="0"/>
              </a:ext>
            </a:extLst>
          </a:blip>
          <a:stretch>
            <a:fillRect/>
          </a:stretch>
        </p:blipFill>
        <p:spPr>
          <a:xfrm rot="3151080">
            <a:off x="5673284" y="-3434207"/>
            <a:ext cx="6204335" cy="4542089"/>
          </a:xfrm>
          <a:prstGeom prst="rect">
            <a:avLst/>
          </a:prstGeom>
        </p:spPr>
      </p:pic>
      <p:sp>
        <p:nvSpPr>
          <p:cNvPr id="12" name="橢圓 16">
            <a:extLst>
              <a:ext uri="{FF2B5EF4-FFF2-40B4-BE49-F238E27FC236}">
                <a16:creationId xmlns:a16="http://schemas.microsoft.com/office/drawing/2014/main" id="{DF41A064-551D-4894-915F-252BB81E564C}"/>
              </a:ext>
            </a:extLst>
          </p:cNvPr>
          <p:cNvSpPr/>
          <p:nvPr/>
        </p:nvSpPr>
        <p:spPr>
          <a:xfrm>
            <a:off x="8300006" y="4567587"/>
            <a:ext cx="792088" cy="62753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dirty="0">
                <a:ln w="0"/>
                <a:solidFill>
                  <a:schemeClr val="tx2">
                    <a:lumMod val="50000"/>
                  </a:schemeClr>
                </a:solidFill>
                <a:effectLst>
                  <a:outerShdw blurRad="38100" dist="19050" dir="2700000" algn="tl" rotWithShape="0">
                    <a:schemeClr val="dk1">
                      <a:alpha val="40000"/>
                    </a:schemeClr>
                  </a:outerShdw>
                </a:effectLst>
                <a:latin typeface="Segoe Print" panose="02000600000000000000" pitchFamily="2" charset="0"/>
                <a:ea typeface="標楷體" panose="03000509000000000000" pitchFamily="65" charset="-120"/>
              </a:rPr>
              <a:t>55</a:t>
            </a:r>
            <a:endParaRPr lang="zh-TW" altLang="en-US" sz="2000" dirty="0">
              <a:ln w="0"/>
              <a:solidFill>
                <a:schemeClr val="tx2">
                  <a:lumMod val="50000"/>
                </a:schemeClr>
              </a:solidFill>
              <a:effectLst>
                <a:outerShdw blurRad="38100" dist="19050" dir="2700000" algn="tl" rotWithShape="0">
                  <a:schemeClr val="dk1">
                    <a:alpha val="40000"/>
                  </a:schemeClr>
                </a:outerShdw>
              </a:effectLst>
              <a:latin typeface="Segoe Print" panose="02000600000000000000" pitchFamily="2" charset="0"/>
              <a:ea typeface="標楷體" panose="03000509000000000000" pitchFamily="65" charset="-120"/>
            </a:endParaRPr>
          </a:p>
        </p:txBody>
      </p:sp>
      <p:sp>
        <p:nvSpPr>
          <p:cNvPr id="13" name="箭號: 向右 12">
            <a:extLst>
              <a:ext uri="{FF2B5EF4-FFF2-40B4-BE49-F238E27FC236}">
                <a16:creationId xmlns:a16="http://schemas.microsoft.com/office/drawing/2014/main" id="{CAB52EB1-FFB0-48AC-AD32-8636B9FC72B9}"/>
              </a:ext>
            </a:extLst>
          </p:cNvPr>
          <p:cNvSpPr/>
          <p:nvPr/>
        </p:nvSpPr>
        <p:spPr>
          <a:xfrm>
            <a:off x="4377443" y="3450063"/>
            <a:ext cx="1539109" cy="847293"/>
          </a:xfrm>
          <a:prstGeom prst="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dirty="0"/>
              <a:t>40cm</a:t>
            </a:r>
            <a:endParaRPr lang="zh-TW" altLang="en-US" dirty="0"/>
          </a:p>
        </p:txBody>
      </p:sp>
      <p:sp>
        <p:nvSpPr>
          <p:cNvPr id="14" name="箭號: 向右 13">
            <a:extLst>
              <a:ext uri="{FF2B5EF4-FFF2-40B4-BE49-F238E27FC236}">
                <a16:creationId xmlns:a16="http://schemas.microsoft.com/office/drawing/2014/main" id="{B465E6A9-03C8-4132-A8B3-C8563BC17E7E}"/>
              </a:ext>
            </a:extLst>
          </p:cNvPr>
          <p:cNvSpPr/>
          <p:nvPr/>
        </p:nvSpPr>
        <p:spPr>
          <a:xfrm flipH="1">
            <a:off x="3244983" y="1331535"/>
            <a:ext cx="1532016" cy="847293"/>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TW" dirty="0"/>
              <a:t>30cm</a:t>
            </a:r>
            <a:endParaRPr lang="zh-TW" altLang="en-US" dirty="0"/>
          </a:p>
        </p:txBody>
      </p:sp>
      <p:sp>
        <p:nvSpPr>
          <p:cNvPr id="15" name="TextBox 49">
            <a:extLst>
              <a:ext uri="{FF2B5EF4-FFF2-40B4-BE49-F238E27FC236}">
                <a16:creationId xmlns:a16="http://schemas.microsoft.com/office/drawing/2014/main" id="{073D714E-CCDF-417A-B100-902D015482E7}"/>
              </a:ext>
            </a:extLst>
          </p:cNvPr>
          <p:cNvSpPr txBox="1">
            <a:spLocks noChangeArrowheads="1"/>
          </p:cNvSpPr>
          <p:nvPr/>
        </p:nvSpPr>
        <p:spPr bwMode="auto">
          <a:xfrm>
            <a:off x="1039073" y="186750"/>
            <a:ext cx="2812201" cy="707886"/>
          </a:xfrm>
          <a:prstGeom prst="rect">
            <a:avLst/>
          </a:prstGeom>
          <a:noFill/>
          <a:ln>
            <a:noFill/>
          </a:ln>
        </p:spPr>
        <p:txBody>
          <a:bodyPr wrap="square">
            <a:spAutoFit/>
          </a:bodyPr>
          <a:lstStyle/>
          <a:p>
            <a:pPr algn="dist"/>
            <a:r>
              <a:rPr lang="en-US" altLang="zh-TW" sz="4000" b="1" dirty="0">
                <a:solidFill>
                  <a:schemeClr val="tx2">
                    <a:lumMod val="50000"/>
                  </a:schemeClr>
                </a:solidFill>
                <a:latin typeface="標楷體" panose="03000509000000000000" pitchFamily="65" charset="-120"/>
                <a:ea typeface="標楷體" panose="03000509000000000000" pitchFamily="65" charset="-120"/>
              </a:rPr>
              <a:t>30cm</a:t>
            </a:r>
            <a:r>
              <a:rPr lang="zh-TW" altLang="en-US" sz="4000" b="1" dirty="0">
                <a:solidFill>
                  <a:schemeClr val="tx2">
                    <a:lumMod val="50000"/>
                  </a:schemeClr>
                </a:solidFill>
                <a:latin typeface="標楷體" panose="03000509000000000000" pitchFamily="65" charset="-120"/>
                <a:ea typeface="標楷體" panose="03000509000000000000" pitchFamily="65" charset="-120"/>
              </a:rPr>
              <a:t>、</a:t>
            </a:r>
            <a:r>
              <a:rPr lang="en-US" altLang="zh-TW" sz="4000" b="1" dirty="0">
                <a:solidFill>
                  <a:schemeClr val="tx2">
                    <a:lumMod val="50000"/>
                  </a:schemeClr>
                </a:solidFill>
                <a:latin typeface="標楷體" panose="03000509000000000000" pitchFamily="65" charset="-120"/>
                <a:ea typeface="標楷體" panose="03000509000000000000" pitchFamily="65" charset="-120"/>
              </a:rPr>
              <a:t>40cm</a:t>
            </a:r>
            <a:endParaRPr lang="zh-CN" altLang="en-US" sz="4000" b="1" dirty="0">
              <a:solidFill>
                <a:schemeClr val="tx2">
                  <a:lumMod val="50000"/>
                </a:schemeClr>
              </a:solidFill>
              <a:latin typeface="標楷體" panose="03000509000000000000" pitchFamily="65" charset="-120"/>
              <a:ea typeface="標楷體" panose="03000509000000000000" pitchFamily="65" charset="-120"/>
            </a:endParaRPr>
          </a:p>
        </p:txBody>
      </p:sp>
      <p:pic>
        <p:nvPicPr>
          <p:cNvPr id="4" name="圖片 3">
            <a:extLst>
              <a:ext uri="{FF2B5EF4-FFF2-40B4-BE49-F238E27FC236}">
                <a16:creationId xmlns:a16="http://schemas.microsoft.com/office/drawing/2014/main" id="{975CD525-251B-4AE9-9320-C72651BED43E}"/>
              </a:ext>
            </a:extLst>
          </p:cNvPr>
          <p:cNvPicPr>
            <a:picLocks noChangeAspect="1"/>
          </p:cNvPicPr>
          <p:nvPr/>
        </p:nvPicPr>
        <p:blipFill>
          <a:blip r:embed="rId6"/>
          <a:stretch>
            <a:fillRect/>
          </a:stretch>
        </p:blipFill>
        <p:spPr>
          <a:xfrm>
            <a:off x="1004432" y="868231"/>
            <a:ext cx="2086266" cy="4010585"/>
          </a:xfrm>
          <a:prstGeom prst="rect">
            <a:avLst/>
          </a:prstGeom>
        </p:spPr>
      </p:pic>
      <p:pic>
        <p:nvPicPr>
          <p:cNvPr id="7" name="圖片 6">
            <a:extLst>
              <a:ext uri="{FF2B5EF4-FFF2-40B4-BE49-F238E27FC236}">
                <a16:creationId xmlns:a16="http://schemas.microsoft.com/office/drawing/2014/main" id="{C622701A-7F7D-444A-B2C6-75AE9C3BF671}"/>
              </a:ext>
            </a:extLst>
          </p:cNvPr>
          <p:cNvPicPr>
            <a:picLocks noChangeAspect="1"/>
          </p:cNvPicPr>
          <p:nvPr/>
        </p:nvPicPr>
        <p:blipFill>
          <a:blip r:embed="rId7"/>
          <a:stretch>
            <a:fillRect/>
          </a:stretch>
        </p:blipFill>
        <p:spPr>
          <a:xfrm>
            <a:off x="6134769" y="731373"/>
            <a:ext cx="2095792" cy="4229690"/>
          </a:xfrm>
          <a:prstGeom prst="rect">
            <a:avLst/>
          </a:prstGeom>
        </p:spPr>
      </p:pic>
    </p:spTree>
    <p:extLst>
      <p:ext uri="{BB962C8B-B14F-4D97-AF65-F5344CB8AC3E}">
        <p14:creationId xmlns:p14="http://schemas.microsoft.com/office/powerpoint/2010/main" val="2653526001"/>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048697"/>
                                        </p:tgtEl>
                                        <p:attrNameLst>
                                          <p:attrName>style.visibility</p:attrName>
                                        </p:attrNameLst>
                                      </p:cBhvr>
                                      <p:to>
                                        <p:strVal val="visible"/>
                                      </p:to>
                                    </p:set>
                                    <p:anim calcmode="lin" valueType="num">
                                      <p:cBhvr additive="base">
                                        <p:cTn id="7" dur="100" fill="hold"/>
                                        <p:tgtEl>
                                          <p:spTgt spid="1048697"/>
                                        </p:tgtEl>
                                        <p:attrNameLst>
                                          <p:attrName>ppt_x</p:attrName>
                                        </p:attrNameLst>
                                      </p:cBhvr>
                                      <p:tavLst>
                                        <p:tav tm="0">
                                          <p:val>
                                            <p:strVal val="0-#ppt_w/2"/>
                                          </p:val>
                                        </p:tav>
                                        <p:tav tm="100000">
                                          <p:val>
                                            <p:strVal val="#ppt_x"/>
                                          </p:val>
                                        </p:tav>
                                      </p:tavLst>
                                    </p:anim>
                                    <p:anim calcmode="lin" valueType="num">
                                      <p:cBhvr additive="base">
                                        <p:cTn id="8" dur="100" fill="hold"/>
                                        <p:tgtEl>
                                          <p:spTgt spid="1048697"/>
                                        </p:tgtEl>
                                        <p:attrNameLst>
                                          <p:attrName>ppt_y</p:attrName>
                                        </p:attrNameLst>
                                      </p:cBhvr>
                                      <p:tavLst>
                                        <p:tav tm="0">
                                          <p:val>
                                            <p:strVal val="#ppt_y"/>
                                          </p:val>
                                        </p:tav>
                                        <p:tav tm="100000">
                                          <p:val>
                                            <p:strVal val="#ppt_y"/>
                                          </p:val>
                                        </p:tav>
                                      </p:tavLst>
                                    </p:anim>
                                  </p:childTnLst>
                                </p:cTn>
                              </p:par>
                            </p:childTnLst>
                          </p:cTn>
                        </p:par>
                        <p:par>
                          <p:cTn id="9" fill="hold">
                            <p:stCondLst>
                              <p:cond delay="100"/>
                            </p:stCondLst>
                            <p:childTnLst>
                              <p:par>
                                <p:cTn id="10" presetID="2" presetClass="entr" presetSubtype="8" fill="hold" grpId="0" nodeType="afterEffect">
                                  <p:stCondLst>
                                    <p:cond delay="0"/>
                                  </p:stCondLst>
                                  <p:childTnLst>
                                    <p:set>
                                      <p:cBhvr>
                                        <p:cTn id="11" dur="1" fill="hold">
                                          <p:stCondLst>
                                            <p:cond delay="0"/>
                                          </p:stCondLst>
                                        </p:cTn>
                                        <p:tgtEl>
                                          <p:spTgt spid="1048698"/>
                                        </p:tgtEl>
                                        <p:attrNameLst>
                                          <p:attrName>style.visibility</p:attrName>
                                        </p:attrNameLst>
                                      </p:cBhvr>
                                      <p:to>
                                        <p:strVal val="visible"/>
                                      </p:to>
                                    </p:set>
                                    <p:anim calcmode="lin" valueType="num">
                                      <p:cBhvr additive="base">
                                        <p:cTn id="12" dur="100" fill="hold"/>
                                        <p:tgtEl>
                                          <p:spTgt spid="1048698"/>
                                        </p:tgtEl>
                                        <p:attrNameLst>
                                          <p:attrName>ppt_x</p:attrName>
                                        </p:attrNameLst>
                                      </p:cBhvr>
                                      <p:tavLst>
                                        <p:tav tm="0">
                                          <p:val>
                                            <p:strVal val="0-#ppt_w/2"/>
                                          </p:val>
                                        </p:tav>
                                        <p:tav tm="100000">
                                          <p:val>
                                            <p:strVal val="#ppt_x"/>
                                          </p:val>
                                        </p:tav>
                                      </p:tavLst>
                                    </p:anim>
                                    <p:anim calcmode="lin" valueType="num">
                                      <p:cBhvr additive="base">
                                        <p:cTn id="13" dur="100" fill="hold"/>
                                        <p:tgtEl>
                                          <p:spTgt spid="1048698"/>
                                        </p:tgtEl>
                                        <p:attrNameLst>
                                          <p:attrName>ppt_y</p:attrName>
                                        </p:attrNameLst>
                                      </p:cBhvr>
                                      <p:tavLst>
                                        <p:tav tm="0">
                                          <p:val>
                                            <p:strVal val="#ppt_y"/>
                                          </p:val>
                                        </p:tav>
                                        <p:tav tm="100000">
                                          <p:val>
                                            <p:strVal val="#ppt_y"/>
                                          </p:val>
                                        </p:tav>
                                      </p:tavLst>
                                    </p:anim>
                                  </p:childTnLst>
                                </p:cTn>
                              </p:par>
                            </p:childTnLst>
                          </p:cTn>
                        </p:par>
                        <p:par>
                          <p:cTn id="14" fill="hold">
                            <p:stCondLst>
                              <p:cond delay="200"/>
                            </p:stCondLst>
                            <p:childTnLst>
                              <p:par>
                                <p:cTn id="15" presetID="2" presetClass="entr" presetSubtype="8" fill="hold" grpId="0" nodeType="afterEffect">
                                  <p:stCondLst>
                                    <p:cond delay="0"/>
                                  </p:stCondLst>
                                  <p:childTnLst>
                                    <p:set>
                                      <p:cBhvr>
                                        <p:cTn id="16" dur="1" fill="hold">
                                          <p:stCondLst>
                                            <p:cond delay="0"/>
                                          </p:stCondLst>
                                        </p:cTn>
                                        <p:tgtEl>
                                          <p:spTgt spid="1048699"/>
                                        </p:tgtEl>
                                        <p:attrNameLst>
                                          <p:attrName>style.visibility</p:attrName>
                                        </p:attrNameLst>
                                      </p:cBhvr>
                                      <p:to>
                                        <p:strVal val="visible"/>
                                      </p:to>
                                    </p:set>
                                    <p:anim calcmode="lin" valueType="num">
                                      <p:cBhvr additive="base">
                                        <p:cTn id="17" dur="100" fill="hold"/>
                                        <p:tgtEl>
                                          <p:spTgt spid="1048699"/>
                                        </p:tgtEl>
                                        <p:attrNameLst>
                                          <p:attrName>ppt_x</p:attrName>
                                        </p:attrNameLst>
                                      </p:cBhvr>
                                      <p:tavLst>
                                        <p:tav tm="0">
                                          <p:val>
                                            <p:strVal val="0-#ppt_w/2"/>
                                          </p:val>
                                        </p:tav>
                                        <p:tav tm="100000">
                                          <p:val>
                                            <p:strVal val="#ppt_x"/>
                                          </p:val>
                                        </p:tav>
                                      </p:tavLst>
                                    </p:anim>
                                    <p:anim calcmode="lin" valueType="num">
                                      <p:cBhvr additive="base">
                                        <p:cTn id="18" dur="100" fill="hold"/>
                                        <p:tgtEl>
                                          <p:spTgt spid="1048699"/>
                                        </p:tgtEl>
                                        <p:attrNameLst>
                                          <p:attrName>ppt_y</p:attrName>
                                        </p:attrNameLst>
                                      </p:cBhvr>
                                      <p:tavLst>
                                        <p:tav tm="0">
                                          <p:val>
                                            <p:strVal val="#ppt_y"/>
                                          </p:val>
                                        </p:tav>
                                        <p:tav tm="100000">
                                          <p:val>
                                            <p:strVal val="#ppt_y"/>
                                          </p:val>
                                        </p:tav>
                                      </p:tavLst>
                                    </p:anim>
                                  </p:childTnLst>
                                </p:cTn>
                              </p:par>
                            </p:childTnLst>
                          </p:cTn>
                        </p:par>
                        <p:par>
                          <p:cTn id="19" fill="hold">
                            <p:stCondLst>
                              <p:cond delay="300"/>
                            </p:stCondLst>
                            <p:childTnLst>
                              <p:par>
                                <p:cTn id="20" presetID="2" presetClass="entr" presetSubtype="8" fill="hold" grpId="0" nodeType="afterEffect">
                                  <p:stCondLst>
                                    <p:cond delay="0"/>
                                  </p:stCondLst>
                                  <p:childTnLst>
                                    <p:set>
                                      <p:cBhvr>
                                        <p:cTn id="21" dur="1" fill="hold">
                                          <p:stCondLst>
                                            <p:cond delay="0"/>
                                          </p:stCondLst>
                                        </p:cTn>
                                        <p:tgtEl>
                                          <p:spTgt spid="1048700"/>
                                        </p:tgtEl>
                                        <p:attrNameLst>
                                          <p:attrName>style.visibility</p:attrName>
                                        </p:attrNameLst>
                                      </p:cBhvr>
                                      <p:to>
                                        <p:strVal val="visible"/>
                                      </p:to>
                                    </p:set>
                                    <p:anim calcmode="lin" valueType="num">
                                      <p:cBhvr additive="base">
                                        <p:cTn id="22" dur="100" fill="hold"/>
                                        <p:tgtEl>
                                          <p:spTgt spid="1048700"/>
                                        </p:tgtEl>
                                        <p:attrNameLst>
                                          <p:attrName>ppt_x</p:attrName>
                                        </p:attrNameLst>
                                      </p:cBhvr>
                                      <p:tavLst>
                                        <p:tav tm="0">
                                          <p:val>
                                            <p:strVal val="0-#ppt_w/2"/>
                                          </p:val>
                                        </p:tav>
                                        <p:tav tm="100000">
                                          <p:val>
                                            <p:strVal val="#ppt_x"/>
                                          </p:val>
                                        </p:tav>
                                      </p:tavLst>
                                    </p:anim>
                                    <p:anim calcmode="lin" valueType="num">
                                      <p:cBhvr additive="base">
                                        <p:cTn id="23" dur="100" fill="hold"/>
                                        <p:tgtEl>
                                          <p:spTgt spid="1048700"/>
                                        </p:tgtEl>
                                        <p:attrNameLst>
                                          <p:attrName>ppt_y</p:attrName>
                                        </p:attrNameLst>
                                      </p:cBhvr>
                                      <p:tavLst>
                                        <p:tav tm="0">
                                          <p:val>
                                            <p:strVal val="#ppt_y"/>
                                          </p:val>
                                        </p:tav>
                                        <p:tav tm="100000">
                                          <p:val>
                                            <p:strVal val="#ppt_y"/>
                                          </p:val>
                                        </p:tav>
                                      </p:tavLst>
                                    </p:anim>
                                  </p:childTnLst>
                                </p:cTn>
                              </p:par>
                            </p:childTnLst>
                          </p:cTn>
                        </p:par>
                        <p:par>
                          <p:cTn id="24" fill="hold">
                            <p:stCondLst>
                              <p:cond delay="400"/>
                            </p:stCondLst>
                            <p:childTnLst>
                              <p:par>
                                <p:cTn id="25" presetID="2" presetClass="entr" presetSubtype="8" fill="hold" grpId="0" nodeType="afterEffect">
                                  <p:stCondLst>
                                    <p:cond delay="0"/>
                                  </p:stCondLst>
                                  <p:childTnLst>
                                    <p:set>
                                      <p:cBhvr>
                                        <p:cTn id="26" dur="1" fill="hold">
                                          <p:stCondLst>
                                            <p:cond delay="0"/>
                                          </p:stCondLst>
                                        </p:cTn>
                                        <p:tgtEl>
                                          <p:spTgt spid="1048701"/>
                                        </p:tgtEl>
                                        <p:attrNameLst>
                                          <p:attrName>style.visibility</p:attrName>
                                        </p:attrNameLst>
                                      </p:cBhvr>
                                      <p:to>
                                        <p:strVal val="visible"/>
                                      </p:to>
                                    </p:set>
                                    <p:anim calcmode="lin" valueType="num">
                                      <p:cBhvr additive="base">
                                        <p:cTn id="27" dur="100" fill="hold"/>
                                        <p:tgtEl>
                                          <p:spTgt spid="1048701"/>
                                        </p:tgtEl>
                                        <p:attrNameLst>
                                          <p:attrName>ppt_x</p:attrName>
                                        </p:attrNameLst>
                                      </p:cBhvr>
                                      <p:tavLst>
                                        <p:tav tm="0">
                                          <p:val>
                                            <p:strVal val="0-#ppt_w/2"/>
                                          </p:val>
                                        </p:tav>
                                        <p:tav tm="100000">
                                          <p:val>
                                            <p:strVal val="#ppt_x"/>
                                          </p:val>
                                        </p:tav>
                                      </p:tavLst>
                                    </p:anim>
                                    <p:anim calcmode="lin" valueType="num">
                                      <p:cBhvr additive="base">
                                        <p:cTn id="28" dur="100" fill="hold"/>
                                        <p:tgtEl>
                                          <p:spTgt spid="1048701"/>
                                        </p:tgtEl>
                                        <p:attrNameLst>
                                          <p:attrName>ppt_y</p:attrName>
                                        </p:attrNameLst>
                                      </p:cBhvr>
                                      <p:tavLst>
                                        <p:tav tm="0">
                                          <p:val>
                                            <p:strVal val="#ppt_y"/>
                                          </p:val>
                                        </p:tav>
                                        <p:tav tm="100000">
                                          <p:val>
                                            <p:strVal val="#ppt_y"/>
                                          </p:val>
                                        </p:tav>
                                      </p:tavLst>
                                    </p:anim>
                                  </p:childTnLst>
                                </p:cTn>
                              </p:par>
                            </p:childTnLst>
                          </p:cTn>
                        </p:par>
                        <p:par>
                          <p:cTn id="29" fill="hold">
                            <p:stCondLst>
                              <p:cond delay="500"/>
                            </p:stCondLst>
                            <p:childTnLst>
                              <p:par>
                                <p:cTn id="30" presetID="22" presetClass="entr" presetSubtype="2" fill="hold" nodeType="afterEffect">
                                  <p:stCondLst>
                                    <p:cond delay="0"/>
                                  </p:stCondLst>
                                  <p:childTnLst>
                                    <p:set>
                                      <p:cBhvr>
                                        <p:cTn id="31" dur="1" fill="hold">
                                          <p:stCondLst>
                                            <p:cond delay="0"/>
                                          </p:stCondLst>
                                        </p:cTn>
                                        <p:tgtEl>
                                          <p:spTgt spid="3145743"/>
                                        </p:tgtEl>
                                        <p:attrNameLst>
                                          <p:attrName>style.visibility</p:attrName>
                                        </p:attrNameLst>
                                      </p:cBhvr>
                                      <p:to>
                                        <p:strVal val="visible"/>
                                      </p:to>
                                    </p:set>
                                    <p:animEffect transition="in" filter="wipe(right)">
                                      <p:cBhvr>
                                        <p:cTn id="32" dur="300"/>
                                        <p:tgtEl>
                                          <p:spTgt spid="3145743"/>
                                        </p:tgtEl>
                                      </p:cBhvr>
                                    </p:animEffect>
                                  </p:childTnLst>
                                </p:cTn>
                              </p:par>
                              <p:par>
                                <p:cTn id="33" presetID="2" presetClass="entr" presetSubtype="4" fill="hold" grpId="0" nodeType="withEffect">
                                  <p:stCondLst>
                                    <p:cond delay="0"/>
                                  </p:stCondLst>
                                  <p:childTnLst>
                                    <p:set>
                                      <p:cBhvr>
                                        <p:cTn id="34" dur="1" fill="hold">
                                          <p:stCondLst>
                                            <p:cond delay="0"/>
                                          </p:stCondLst>
                                        </p:cTn>
                                        <p:tgtEl>
                                          <p:spTgt spid="14"/>
                                        </p:tgtEl>
                                        <p:attrNameLst>
                                          <p:attrName>style.visibility</p:attrName>
                                        </p:attrNameLst>
                                      </p:cBhvr>
                                      <p:to>
                                        <p:strVal val="visible"/>
                                      </p:to>
                                    </p:set>
                                    <p:anim calcmode="lin" valueType="num">
                                      <p:cBhvr additive="base">
                                        <p:cTn id="35" dur="500" fill="hold"/>
                                        <p:tgtEl>
                                          <p:spTgt spid="14"/>
                                        </p:tgtEl>
                                        <p:attrNameLst>
                                          <p:attrName>ppt_x</p:attrName>
                                        </p:attrNameLst>
                                      </p:cBhvr>
                                      <p:tavLst>
                                        <p:tav tm="0">
                                          <p:val>
                                            <p:strVal val="#ppt_x"/>
                                          </p:val>
                                        </p:tav>
                                        <p:tav tm="100000">
                                          <p:val>
                                            <p:strVal val="#ppt_x"/>
                                          </p:val>
                                        </p:tav>
                                      </p:tavLst>
                                    </p:anim>
                                    <p:anim calcmode="lin" valueType="num">
                                      <p:cBhvr additive="base">
                                        <p:cTn id="36" dur="500" fill="hold"/>
                                        <p:tgtEl>
                                          <p:spTgt spid="14"/>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3"/>
                                        </p:tgtEl>
                                        <p:attrNameLst>
                                          <p:attrName>style.visibility</p:attrName>
                                        </p:attrNameLst>
                                      </p:cBhvr>
                                      <p:to>
                                        <p:strVal val="visible"/>
                                      </p:to>
                                    </p:set>
                                    <p:anim calcmode="lin" valueType="num">
                                      <p:cBhvr additive="base">
                                        <p:cTn id="39" dur="500" fill="hold"/>
                                        <p:tgtEl>
                                          <p:spTgt spid="13"/>
                                        </p:tgtEl>
                                        <p:attrNameLst>
                                          <p:attrName>ppt_x</p:attrName>
                                        </p:attrNameLst>
                                      </p:cBhvr>
                                      <p:tavLst>
                                        <p:tav tm="0">
                                          <p:val>
                                            <p:strVal val="#ppt_x"/>
                                          </p:val>
                                        </p:tav>
                                        <p:tav tm="100000">
                                          <p:val>
                                            <p:strVal val="#ppt_x"/>
                                          </p:val>
                                        </p:tav>
                                      </p:tavLst>
                                    </p:anim>
                                    <p:anim calcmode="lin" valueType="num">
                                      <p:cBhvr additive="base">
                                        <p:cTn id="40" dur="500" fill="hold"/>
                                        <p:tgtEl>
                                          <p:spTgt spid="13"/>
                                        </p:tgtEl>
                                        <p:attrNameLst>
                                          <p:attrName>ppt_y</p:attrName>
                                        </p:attrNameLst>
                                      </p:cBhvr>
                                      <p:tavLst>
                                        <p:tav tm="0">
                                          <p:val>
                                            <p:strVal val="1+#ppt_h/2"/>
                                          </p:val>
                                        </p:tav>
                                        <p:tav tm="100000">
                                          <p:val>
                                            <p:strVal val="#ppt_y"/>
                                          </p:val>
                                        </p:tav>
                                      </p:tavLst>
                                    </p:anim>
                                  </p:childTnLst>
                                </p:cTn>
                              </p:par>
                            </p:childTnLst>
                          </p:cTn>
                        </p:par>
                        <p:par>
                          <p:cTn id="41" fill="hold">
                            <p:stCondLst>
                              <p:cond delay="1000"/>
                            </p:stCondLst>
                            <p:childTnLst>
                              <p:par>
                                <p:cTn id="42" presetID="12" presetClass="entr" presetSubtype="4" fill="hold" grpId="0" nodeType="afterEffect">
                                  <p:stCondLst>
                                    <p:cond delay="0"/>
                                  </p:stCondLst>
                                  <p:childTnLst>
                                    <p:set>
                                      <p:cBhvr>
                                        <p:cTn id="43" dur="1" fill="hold">
                                          <p:stCondLst>
                                            <p:cond delay="0"/>
                                          </p:stCondLst>
                                        </p:cTn>
                                        <p:tgtEl>
                                          <p:spTgt spid="15"/>
                                        </p:tgtEl>
                                        <p:attrNameLst>
                                          <p:attrName>style.visibility</p:attrName>
                                        </p:attrNameLst>
                                      </p:cBhvr>
                                      <p:to>
                                        <p:strVal val="visible"/>
                                      </p:to>
                                    </p:set>
                                    <p:anim calcmode="lin" valueType="num">
                                      <p:cBhvr additive="base">
                                        <p:cTn id="44" dur="300"/>
                                        <p:tgtEl>
                                          <p:spTgt spid="15"/>
                                        </p:tgtEl>
                                        <p:attrNameLst>
                                          <p:attrName>ppt_y</p:attrName>
                                        </p:attrNameLst>
                                      </p:cBhvr>
                                      <p:tavLst>
                                        <p:tav tm="0">
                                          <p:val>
                                            <p:strVal val="#ppt_y+#ppt_h*1.125000"/>
                                          </p:val>
                                        </p:tav>
                                        <p:tav tm="100000">
                                          <p:val>
                                            <p:strVal val="#ppt_y"/>
                                          </p:val>
                                        </p:tav>
                                      </p:tavLst>
                                    </p:anim>
                                    <p:animEffect transition="in" filter="wipe(up)">
                                      <p:cBhvr>
                                        <p:cTn id="45" dur="3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97" grpId="0" animBg="1"/>
      <p:bldP spid="1048698" grpId="0" animBg="1"/>
      <p:bldP spid="1048699" grpId="0" animBg="1"/>
      <p:bldP spid="1048700" grpId="0" animBg="1"/>
      <p:bldP spid="1048701" grpId="0" animBg="1"/>
      <p:bldP spid="13" grpId="0" animBg="1"/>
      <p:bldP spid="14" grpId="0" animBg="1"/>
      <p:bldP spid="15" grpId="0"/>
    </p:bldLst>
  </p:timing>
</p:sld>
</file>

<file path=ppt/slides/slide55.xml><?xml version="1.0" encoding="utf-8"?>
<p:sld xmlns:a="http://schemas.openxmlformats.org/drawingml/2006/main" xmlns:r="http://schemas.openxmlformats.org/officeDocument/2006/relationships" xmlns:p="http://schemas.openxmlformats.org/presentationml/2006/main">
  <p:cSld>
    <p:bg>
      <p:bgPr>
        <a:blipFill dpi="0" rotWithShape="0">
          <a:blip r:embed="rId3">
            <a:alphaModFix amt="64000"/>
            <a:lum/>
          </a:blip>
          <a:srcRect/>
          <a:stretch>
            <a:fillRect l="-10000" r="-10000"/>
          </a:stretch>
        </a:blipFill>
        <a:effectLst/>
      </p:bgPr>
    </p:bg>
    <p:spTree>
      <p:nvGrpSpPr>
        <p:cNvPr id="1" name=""/>
        <p:cNvGrpSpPr/>
        <p:nvPr/>
      </p:nvGrpSpPr>
      <p:grpSpPr>
        <a:xfrm>
          <a:off x="0" y="0"/>
          <a:ext cx="0" cy="0"/>
          <a:chOff x="0" y="0"/>
          <a:chExt cx="0" cy="0"/>
        </a:xfrm>
      </p:grpSpPr>
      <p:pic>
        <p:nvPicPr>
          <p:cNvPr id="126" name="图片 3">
            <a:extLst>
              <a:ext uri="{FF2B5EF4-FFF2-40B4-BE49-F238E27FC236}">
                <a16:creationId xmlns:a16="http://schemas.microsoft.com/office/drawing/2014/main" id="{C22D9BB4-E170-473F-9FF1-86B46C3C2525}"/>
              </a:ext>
            </a:extLst>
          </p:cNvPr>
          <p:cNvPicPr>
            <a:picLocks noChangeAspect="1"/>
          </p:cNvPicPr>
          <p:nvPr/>
        </p:nvPicPr>
        <p:blipFill>
          <a:blip r:embed="rId4" cstate="print">
            <a:duotone>
              <a:schemeClr val="bg2">
                <a:shade val="45000"/>
                <a:satMod val="135000"/>
              </a:schemeClr>
              <a:prstClr val="white"/>
            </a:duotone>
            <a:extLst>
              <a:ext uri="{BEBA8EAE-BF5A-486C-A8C5-ECC9F3942E4B}">
                <a14:imgProps xmlns:a14="http://schemas.microsoft.com/office/drawing/2010/main">
                  <a14:imgLayer r:embed="rId5">
                    <a14:imgEffect>
                      <a14:colorTemperature colorTemp="8800"/>
                    </a14:imgEffect>
                    <a14:imgEffect>
                      <a14:saturation sat="66000"/>
                    </a14:imgEffect>
                  </a14:imgLayer>
                </a14:imgProps>
              </a:ext>
              <a:ext uri="{28A0092B-C50C-407E-A947-70E740481C1C}">
                <a14:useLocalDpi xmlns:a14="http://schemas.microsoft.com/office/drawing/2010/main" val="0"/>
              </a:ext>
            </a:extLst>
          </a:blip>
          <a:stretch>
            <a:fillRect/>
          </a:stretch>
        </p:blipFill>
        <p:spPr>
          <a:xfrm rot="5400000">
            <a:off x="-2706632" y="3777353"/>
            <a:ext cx="6204335" cy="4542089"/>
          </a:xfrm>
          <a:prstGeom prst="rect">
            <a:avLst/>
          </a:prstGeom>
        </p:spPr>
      </p:pic>
      <p:sp>
        <p:nvSpPr>
          <p:cNvPr id="1048697" name="矩形 1"/>
          <p:cNvSpPr/>
          <p:nvPr/>
        </p:nvSpPr>
        <p:spPr>
          <a:xfrm>
            <a:off x="0" y="457200"/>
            <a:ext cx="144463" cy="144463"/>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pPr>
            <a:endParaRPr lang="zh-CN" altLang="en-US">
              <a:solidFill>
                <a:prstClr val="white"/>
              </a:solidFill>
            </a:endParaRPr>
          </a:p>
        </p:txBody>
      </p:sp>
      <p:sp>
        <p:nvSpPr>
          <p:cNvPr id="1048698" name="矩形 2"/>
          <p:cNvSpPr/>
          <p:nvPr/>
        </p:nvSpPr>
        <p:spPr>
          <a:xfrm>
            <a:off x="198438" y="457200"/>
            <a:ext cx="144462" cy="14446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pPr>
            <a:endParaRPr lang="zh-CN" altLang="en-US">
              <a:solidFill>
                <a:prstClr val="white"/>
              </a:solidFill>
            </a:endParaRPr>
          </a:p>
        </p:txBody>
      </p:sp>
      <p:sp>
        <p:nvSpPr>
          <p:cNvPr id="1048699" name="矩形 3"/>
          <p:cNvSpPr/>
          <p:nvPr/>
        </p:nvSpPr>
        <p:spPr>
          <a:xfrm>
            <a:off x="396875" y="457200"/>
            <a:ext cx="142875" cy="14446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pPr>
            <a:endParaRPr lang="zh-CN" altLang="en-US">
              <a:solidFill>
                <a:prstClr val="white"/>
              </a:solidFill>
            </a:endParaRPr>
          </a:p>
        </p:txBody>
      </p:sp>
      <p:sp>
        <p:nvSpPr>
          <p:cNvPr id="1048700" name="矩形 4"/>
          <p:cNvSpPr/>
          <p:nvPr/>
        </p:nvSpPr>
        <p:spPr>
          <a:xfrm>
            <a:off x="593725" y="457200"/>
            <a:ext cx="144463" cy="14446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pPr>
            <a:endParaRPr lang="zh-CN" altLang="en-US">
              <a:solidFill>
                <a:prstClr val="white"/>
              </a:solidFill>
            </a:endParaRPr>
          </a:p>
        </p:txBody>
      </p:sp>
      <p:sp>
        <p:nvSpPr>
          <p:cNvPr id="1048701" name="矩形 5"/>
          <p:cNvSpPr/>
          <p:nvPr/>
        </p:nvSpPr>
        <p:spPr>
          <a:xfrm>
            <a:off x="792163" y="457200"/>
            <a:ext cx="144462" cy="14446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pPr>
            <a:endParaRPr lang="zh-CN" altLang="en-US">
              <a:solidFill>
                <a:prstClr val="white"/>
              </a:solidFill>
            </a:endParaRPr>
          </a:p>
        </p:txBody>
      </p:sp>
      <p:cxnSp>
        <p:nvCxnSpPr>
          <p:cNvPr id="3145743" name="直接连接符 51"/>
          <p:cNvCxnSpPr>
            <a:cxnSpLocks/>
          </p:cNvCxnSpPr>
          <p:nvPr/>
        </p:nvCxnSpPr>
        <p:spPr>
          <a:xfrm flipH="1">
            <a:off x="3851275" y="530225"/>
            <a:ext cx="4986338" cy="0"/>
          </a:xfrm>
          <a:prstGeom prst="line">
            <a:avLst/>
          </a:prstGeom>
          <a:ln>
            <a:solidFill>
              <a:schemeClr val="tx2"/>
            </a:solidFill>
            <a:prstDash val="dashDot"/>
            <a:headEnd type="none" w="sm" len="sm"/>
            <a:tailEnd type="oval" w="sm" len="sm"/>
          </a:ln>
        </p:spPr>
        <p:style>
          <a:lnRef idx="1">
            <a:schemeClr val="accent1"/>
          </a:lnRef>
          <a:fillRef idx="0">
            <a:schemeClr val="accent1"/>
          </a:fillRef>
          <a:effectRef idx="0">
            <a:schemeClr val="accent1"/>
          </a:effectRef>
          <a:fontRef idx="minor">
            <a:schemeClr val="tx1"/>
          </a:fontRef>
        </p:style>
      </p:cxnSp>
      <p:sp>
        <p:nvSpPr>
          <p:cNvPr id="1048702" name="矩形 10"/>
          <p:cNvSpPr/>
          <p:nvPr/>
        </p:nvSpPr>
        <p:spPr>
          <a:xfrm>
            <a:off x="409341" y="907593"/>
            <a:ext cx="8339123" cy="3843907"/>
          </a:xfrm>
          <a:prstGeom prst="rect">
            <a:avLst/>
          </a:prstGeom>
          <a:solidFill>
            <a:schemeClr val="bg1">
              <a:lumMod val="9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pPr>
            <a:endParaRPr lang="zh-CN" altLang="en-US" dirty="0">
              <a:solidFill>
                <a:prstClr val="white"/>
              </a:solidFill>
            </a:endParaRPr>
          </a:p>
        </p:txBody>
      </p:sp>
      <p:sp>
        <p:nvSpPr>
          <p:cNvPr id="12" name="橢圓 16">
            <a:extLst>
              <a:ext uri="{FF2B5EF4-FFF2-40B4-BE49-F238E27FC236}">
                <a16:creationId xmlns:a16="http://schemas.microsoft.com/office/drawing/2014/main" id="{DF41A064-551D-4894-915F-252BB81E564C}"/>
              </a:ext>
            </a:extLst>
          </p:cNvPr>
          <p:cNvSpPr/>
          <p:nvPr/>
        </p:nvSpPr>
        <p:spPr>
          <a:xfrm>
            <a:off x="8300006" y="4567587"/>
            <a:ext cx="792088" cy="62753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dirty="0">
                <a:ln w="0"/>
                <a:solidFill>
                  <a:schemeClr val="tx2">
                    <a:lumMod val="50000"/>
                  </a:schemeClr>
                </a:solidFill>
                <a:effectLst>
                  <a:outerShdw blurRad="38100" dist="19050" dir="2700000" algn="tl" rotWithShape="0">
                    <a:schemeClr val="dk1">
                      <a:alpha val="40000"/>
                    </a:schemeClr>
                  </a:outerShdw>
                </a:effectLst>
                <a:latin typeface="Segoe Print" panose="02000600000000000000" pitchFamily="2" charset="0"/>
                <a:ea typeface="標楷體" panose="03000509000000000000" pitchFamily="65" charset="-120"/>
              </a:rPr>
              <a:t>56</a:t>
            </a:r>
            <a:endParaRPr lang="zh-TW" altLang="en-US" sz="2000" dirty="0">
              <a:ln w="0"/>
              <a:solidFill>
                <a:schemeClr val="tx2">
                  <a:lumMod val="50000"/>
                </a:schemeClr>
              </a:solidFill>
              <a:effectLst>
                <a:outerShdw blurRad="38100" dist="19050" dir="2700000" algn="tl" rotWithShape="0">
                  <a:schemeClr val="dk1">
                    <a:alpha val="40000"/>
                  </a:schemeClr>
                </a:outerShdw>
              </a:effectLst>
              <a:latin typeface="Segoe Print" panose="02000600000000000000" pitchFamily="2" charset="0"/>
              <a:ea typeface="標楷體" panose="03000509000000000000" pitchFamily="65" charset="-120"/>
            </a:endParaRPr>
          </a:p>
        </p:txBody>
      </p:sp>
      <p:sp>
        <p:nvSpPr>
          <p:cNvPr id="13" name="箭號: 向右 12">
            <a:extLst>
              <a:ext uri="{FF2B5EF4-FFF2-40B4-BE49-F238E27FC236}">
                <a16:creationId xmlns:a16="http://schemas.microsoft.com/office/drawing/2014/main" id="{A839D300-B60F-4312-990F-3974F580A5C9}"/>
              </a:ext>
            </a:extLst>
          </p:cNvPr>
          <p:cNvSpPr/>
          <p:nvPr/>
        </p:nvSpPr>
        <p:spPr>
          <a:xfrm>
            <a:off x="4377443" y="3450063"/>
            <a:ext cx="1539109" cy="847293"/>
          </a:xfrm>
          <a:prstGeom prst="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dirty="0"/>
              <a:t>60cm</a:t>
            </a:r>
            <a:endParaRPr lang="zh-TW" altLang="en-US" dirty="0"/>
          </a:p>
        </p:txBody>
      </p:sp>
      <p:sp>
        <p:nvSpPr>
          <p:cNvPr id="14" name="箭號: 向右 13">
            <a:extLst>
              <a:ext uri="{FF2B5EF4-FFF2-40B4-BE49-F238E27FC236}">
                <a16:creationId xmlns:a16="http://schemas.microsoft.com/office/drawing/2014/main" id="{65F49019-D037-4935-82F7-44AB2D5A3627}"/>
              </a:ext>
            </a:extLst>
          </p:cNvPr>
          <p:cNvSpPr/>
          <p:nvPr/>
        </p:nvSpPr>
        <p:spPr>
          <a:xfrm flipH="1">
            <a:off x="3244983" y="1331535"/>
            <a:ext cx="1532016" cy="847293"/>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TW" dirty="0"/>
              <a:t>50cm</a:t>
            </a:r>
            <a:endParaRPr lang="zh-TW" altLang="en-US" dirty="0"/>
          </a:p>
        </p:txBody>
      </p:sp>
      <p:sp>
        <p:nvSpPr>
          <p:cNvPr id="16" name="TextBox 49">
            <a:extLst>
              <a:ext uri="{FF2B5EF4-FFF2-40B4-BE49-F238E27FC236}">
                <a16:creationId xmlns:a16="http://schemas.microsoft.com/office/drawing/2014/main" id="{0BCEC05B-328F-411E-A98A-373AC36BEC14}"/>
              </a:ext>
            </a:extLst>
          </p:cNvPr>
          <p:cNvSpPr txBox="1">
            <a:spLocks noChangeArrowheads="1"/>
          </p:cNvSpPr>
          <p:nvPr/>
        </p:nvSpPr>
        <p:spPr bwMode="auto">
          <a:xfrm>
            <a:off x="1039073" y="186750"/>
            <a:ext cx="2812201" cy="707886"/>
          </a:xfrm>
          <a:prstGeom prst="rect">
            <a:avLst/>
          </a:prstGeom>
          <a:noFill/>
          <a:ln>
            <a:noFill/>
          </a:ln>
        </p:spPr>
        <p:txBody>
          <a:bodyPr wrap="square">
            <a:spAutoFit/>
          </a:bodyPr>
          <a:lstStyle/>
          <a:p>
            <a:pPr algn="dist"/>
            <a:r>
              <a:rPr lang="en-US" altLang="zh-TW" sz="4000" b="1" dirty="0">
                <a:solidFill>
                  <a:schemeClr val="tx2">
                    <a:lumMod val="50000"/>
                  </a:schemeClr>
                </a:solidFill>
                <a:latin typeface="標楷體" panose="03000509000000000000" pitchFamily="65" charset="-120"/>
                <a:ea typeface="標楷體" panose="03000509000000000000" pitchFamily="65" charset="-120"/>
              </a:rPr>
              <a:t>50cm</a:t>
            </a:r>
            <a:r>
              <a:rPr lang="zh-TW" altLang="en-US" sz="4000" b="1" dirty="0">
                <a:solidFill>
                  <a:schemeClr val="tx2">
                    <a:lumMod val="50000"/>
                  </a:schemeClr>
                </a:solidFill>
                <a:latin typeface="標楷體" panose="03000509000000000000" pitchFamily="65" charset="-120"/>
                <a:ea typeface="標楷體" panose="03000509000000000000" pitchFamily="65" charset="-120"/>
              </a:rPr>
              <a:t>、</a:t>
            </a:r>
            <a:r>
              <a:rPr lang="en-US" altLang="zh-TW" sz="4000" b="1" dirty="0">
                <a:solidFill>
                  <a:schemeClr val="tx2">
                    <a:lumMod val="50000"/>
                  </a:schemeClr>
                </a:solidFill>
                <a:latin typeface="標楷體" panose="03000509000000000000" pitchFamily="65" charset="-120"/>
                <a:ea typeface="標楷體" panose="03000509000000000000" pitchFamily="65" charset="-120"/>
              </a:rPr>
              <a:t>60cm</a:t>
            </a:r>
            <a:endParaRPr lang="zh-CN" altLang="en-US" sz="4000" b="1" dirty="0">
              <a:solidFill>
                <a:schemeClr val="tx2">
                  <a:lumMod val="50000"/>
                </a:schemeClr>
              </a:solidFill>
              <a:latin typeface="標楷體" panose="03000509000000000000" pitchFamily="65" charset="-120"/>
              <a:ea typeface="標楷體" panose="03000509000000000000" pitchFamily="65" charset="-120"/>
            </a:endParaRPr>
          </a:p>
        </p:txBody>
      </p:sp>
      <p:pic>
        <p:nvPicPr>
          <p:cNvPr id="4" name="圖片 3">
            <a:extLst>
              <a:ext uri="{FF2B5EF4-FFF2-40B4-BE49-F238E27FC236}">
                <a16:creationId xmlns:a16="http://schemas.microsoft.com/office/drawing/2014/main" id="{09671B14-764F-4151-A4EB-F9AB2054D756}"/>
              </a:ext>
            </a:extLst>
          </p:cNvPr>
          <p:cNvPicPr>
            <a:picLocks noChangeAspect="1"/>
          </p:cNvPicPr>
          <p:nvPr/>
        </p:nvPicPr>
        <p:blipFill>
          <a:blip r:embed="rId6"/>
          <a:stretch>
            <a:fillRect/>
          </a:stretch>
        </p:blipFill>
        <p:spPr>
          <a:xfrm>
            <a:off x="1115600" y="804138"/>
            <a:ext cx="2105319" cy="4258269"/>
          </a:xfrm>
          <a:prstGeom prst="rect">
            <a:avLst/>
          </a:prstGeom>
        </p:spPr>
      </p:pic>
      <p:pic>
        <p:nvPicPr>
          <p:cNvPr id="7" name="圖片 6">
            <a:extLst>
              <a:ext uri="{FF2B5EF4-FFF2-40B4-BE49-F238E27FC236}">
                <a16:creationId xmlns:a16="http://schemas.microsoft.com/office/drawing/2014/main" id="{915355EE-2C84-4E20-99CE-29FB1632BFB9}"/>
              </a:ext>
            </a:extLst>
          </p:cNvPr>
          <p:cNvPicPr>
            <a:picLocks noChangeAspect="1"/>
          </p:cNvPicPr>
          <p:nvPr/>
        </p:nvPicPr>
        <p:blipFill>
          <a:blip r:embed="rId7"/>
          <a:stretch>
            <a:fillRect/>
          </a:stretch>
        </p:blipFill>
        <p:spPr>
          <a:xfrm>
            <a:off x="6098709" y="813283"/>
            <a:ext cx="2076740" cy="4239217"/>
          </a:xfrm>
          <a:prstGeom prst="rect">
            <a:avLst/>
          </a:prstGeom>
        </p:spPr>
      </p:pic>
    </p:spTree>
    <p:extLst>
      <p:ext uri="{BB962C8B-B14F-4D97-AF65-F5344CB8AC3E}">
        <p14:creationId xmlns:p14="http://schemas.microsoft.com/office/powerpoint/2010/main" val="4271915015"/>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048697"/>
                                        </p:tgtEl>
                                        <p:attrNameLst>
                                          <p:attrName>style.visibility</p:attrName>
                                        </p:attrNameLst>
                                      </p:cBhvr>
                                      <p:to>
                                        <p:strVal val="visible"/>
                                      </p:to>
                                    </p:set>
                                    <p:anim calcmode="lin" valueType="num">
                                      <p:cBhvr additive="base">
                                        <p:cTn id="7" dur="100" fill="hold"/>
                                        <p:tgtEl>
                                          <p:spTgt spid="1048697"/>
                                        </p:tgtEl>
                                        <p:attrNameLst>
                                          <p:attrName>ppt_x</p:attrName>
                                        </p:attrNameLst>
                                      </p:cBhvr>
                                      <p:tavLst>
                                        <p:tav tm="0">
                                          <p:val>
                                            <p:strVal val="0-#ppt_w/2"/>
                                          </p:val>
                                        </p:tav>
                                        <p:tav tm="100000">
                                          <p:val>
                                            <p:strVal val="#ppt_x"/>
                                          </p:val>
                                        </p:tav>
                                      </p:tavLst>
                                    </p:anim>
                                    <p:anim calcmode="lin" valueType="num">
                                      <p:cBhvr additive="base">
                                        <p:cTn id="8" dur="100" fill="hold"/>
                                        <p:tgtEl>
                                          <p:spTgt spid="1048697"/>
                                        </p:tgtEl>
                                        <p:attrNameLst>
                                          <p:attrName>ppt_y</p:attrName>
                                        </p:attrNameLst>
                                      </p:cBhvr>
                                      <p:tavLst>
                                        <p:tav tm="0">
                                          <p:val>
                                            <p:strVal val="#ppt_y"/>
                                          </p:val>
                                        </p:tav>
                                        <p:tav tm="100000">
                                          <p:val>
                                            <p:strVal val="#ppt_y"/>
                                          </p:val>
                                        </p:tav>
                                      </p:tavLst>
                                    </p:anim>
                                  </p:childTnLst>
                                </p:cTn>
                              </p:par>
                            </p:childTnLst>
                          </p:cTn>
                        </p:par>
                        <p:par>
                          <p:cTn id="9" fill="hold">
                            <p:stCondLst>
                              <p:cond delay="100"/>
                            </p:stCondLst>
                            <p:childTnLst>
                              <p:par>
                                <p:cTn id="10" presetID="2" presetClass="entr" presetSubtype="8" fill="hold" grpId="0" nodeType="afterEffect">
                                  <p:stCondLst>
                                    <p:cond delay="0"/>
                                  </p:stCondLst>
                                  <p:childTnLst>
                                    <p:set>
                                      <p:cBhvr>
                                        <p:cTn id="11" dur="1" fill="hold">
                                          <p:stCondLst>
                                            <p:cond delay="0"/>
                                          </p:stCondLst>
                                        </p:cTn>
                                        <p:tgtEl>
                                          <p:spTgt spid="1048698"/>
                                        </p:tgtEl>
                                        <p:attrNameLst>
                                          <p:attrName>style.visibility</p:attrName>
                                        </p:attrNameLst>
                                      </p:cBhvr>
                                      <p:to>
                                        <p:strVal val="visible"/>
                                      </p:to>
                                    </p:set>
                                    <p:anim calcmode="lin" valueType="num">
                                      <p:cBhvr additive="base">
                                        <p:cTn id="12" dur="100" fill="hold"/>
                                        <p:tgtEl>
                                          <p:spTgt spid="1048698"/>
                                        </p:tgtEl>
                                        <p:attrNameLst>
                                          <p:attrName>ppt_x</p:attrName>
                                        </p:attrNameLst>
                                      </p:cBhvr>
                                      <p:tavLst>
                                        <p:tav tm="0">
                                          <p:val>
                                            <p:strVal val="0-#ppt_w/2"/>
                                          </p:val>
                                        </p:tav>
                                        <p:tav tm="100000">
                                          <p:val>
                                            <p:strVal val="#ppt_x"/>
                                          </p:val>
                                        </p:tav>
                                      </p:tavLst>
                                    </p:anim>
                                    <p:anim calcmode="lin" valueType="num">
                                      <p:cBhvr additive="base">
                                        <p:cTn id="13" dur="100" fill="hold"/>
                                        <p:tgtEl>
                                          <p:spTgt spid="1048698"/>
                                        </p:tgtEl>
                                        <p:attrNameLst>
                                          <p:attrName>ppt_y</p:attrName>
                                        </p:attrNameLst>
                                      </p:cBhvr>
                                      <p:tavLst>
                                        <p:tav tm="0">
                                          <p:val>
                                            <p:strVal val="#ppt_y"/>
                                          </p:val>
                                        </p:tav>
                                        <p:tav tm="100000">
                                          <p:val>
                                            <p:strVal val="#ppt_y"/>
                                          </p:val>
                                        </p:tav>
                                      </p:tavLst>
                                    </p:anim>
                                  </p:childTnLst>
                                </p:cTn>
                              </p:par>
                            </p:childTnLst>
                          </p:cTn>
                        </p:par>
                        <p:par>
                          <p:cTn id="14" fill="hold">
                            <p:stCondLst>
                              <p:cond delay="200"/>
                            </p:stCondLst>
                            <p:childTnLst>
                              <p:par>
                                <p:cTn id="15" presetID="2" presetClass="entr" presetSubtype="8" fill="hold" grpId="0" nodeType="afterEffect">
                                  <p:stCondLst>
                                    <p:cond delay="0"/>
                                  </p:stCondLst>
                                  <p:childTnLst>
                                    <p:set>
                                      <p:cBhvr>
                                        <p:cTn id="16" dur="1" fill="hold">
                                          <p:stCondLst>
                                            <p:cond delay="0"/>
                                          </p:stCondLst>
                                        </p:cTn>
                                        <p:tgtEl>
                                          <p:spTgt spid="1048699"/>
                                        </p:tgtEl>
                                        <p:attrNameLst>
                                          <p:attrName>style.visibility</p:attrName>
                                        </p:attrNameLst>
                                      </p:cBhvr>
                                      <p:to>
                                        <p:strVal val="visible"/>
                                      </p:to>
                                    </p:set>
                                    <p:anim calcmode="lin" valueType="num">
                                      <p:cBhvr additive="base">
                                        <p:cTn id="17" dur="100" fill="hold"/>
                                        <p:tgtEl>
                                          <p:spTgt spid="1048699"/>
                                        </p:tgtEl>
                                        <p:attrNameLst>
                                          <p:attrName>ppt_x</p:attrName>
                                        </p:attrNameLst>
                                      </p:cBhvr>
                                      <p:tavLst>
                                        <p:tav tm="0">
                                          <p:val>
                                            <p:strVal val="0-#ppt_w/2"/>
                                          </p:val>
                                        </p:tav>
                                        <p:tav tm="100000">
                                          <p:val>
                                            <p:strVal val="#ppt_x"/>
                                          </p:val>
                                        </p:tav>
                                      </p:tavLst>
                                    </p:anim>
                                    <p:anim calcmode="lin" valueType="num">
                                      <p:cBhvr additive="base">
                                        <p:cTn id="18" dur="100" fill="hold"/>
                                        <p:tgtEl>
                                          <p:spTgt spid="1048699"/>
                                        </p:tgtEl>
                                        <p:attrNameLst>
                                          <p:attrName>ppt_y</p:attrName>
                                        </p:attrNameLst>
                                      </p:cBhvr>
                                      <p:tavLst>
                                        <p:tav tm="0">
                                          <p:val>
                                            <p:strVal val="#ppt_y"/>
                                          </p:val>
                                        </p:tav>
                                        <p:tav tm="100000">
                                          <p:val>
                                            <p:strVal val="#ppt_y"/>
                                          </p:val>
                                        </p:tav>
                                      </p:tavLst>
                                    </p:anim>
                                  </p:childTnLst>
                                </p:cTn>
                              </p:par>
                            </p:childTnLst>
                          </p:cTn>
                        </p:par>
                        <p:par>
                          <p:cTn id="19" fill="hold">
                            <p:stCondLst>
                              <p:cond delay="300"/>
                            </p:stCondLst>
                            <p:childTnLst>
                              <p:par>
                                <p:cTn id="20" presetID="2" presetClass="entr" presetSubtype="8" fill="hold" grpId="0" nodeType="afterEffect">
                                  <p:stCondLst>
                                    <p:cond delay="0"/>
                                  </p:stCondLst>
                                  <p:childTnLst>
                                    <p:set>
                                      <p:cBhvr>
                                        <p:cTn id="21" dur="1" fill="hold">
                                          <p:stCondLst>
                                            <p:cond delay="0"/>
                                          </p:stCondLst>
                                        </p:cTn>
                                        <p:tgtEl>
                                          <p:spTgt spid="1048700"/>
                                        </p:tgtEl>
                                        <p:attrNameLst>
                                          <p:attrName>style.visibility</p:attrName>
                                        </p:attrNameLst>
                                      </p:cBhvr>
                                      <p:to>
                                        <p:strVal val="visible"/>
                                      </p:to>
                                    </p:set>
                                    <p:anim calcmode="lin" valueType="num">
                                      <p:cBhvr additive="base">
                                        <p:cTn id="22" dur="100" fill="hold"/>
                                        <p:tgtEl>
                                          <p:spTgt spid="1048700"/>
                                        </p:tgtEl>
                                        <p:attrNameLst>
                                          <p:attrName>ppt_x</p:attrName>
                                        </p:attrNameLst>
                                      </p:cBhvr>
                                      <p:tavLst>
                                        <p:tav tm="0">
                                          <p:val>
                                            <p:strVal val="0-#ppt_w/2"/>
                                          </p:val>
                                        </p:tav>
                                        <p:tav tm="100000">
                                          <p:val>
                                            <p:strVal val="#ppt_x"/>
                                          </p:val>
                                        </p:tav>
                                      </p:tavLst>
                                    </p:anim>
                                    <p:anim calcmode="lin" valueType="num">
                                      <p:cBhvr additive="base">
                                        <p:cTn id="23" dur="100" fill="hold"/>
                                        <p:tgtEl>
                                          <p:spTgt spid="1048700"/>
                                        </p:tgtEl>
                                        <p:attrNameLst>
                                          <p:attrName>ppt_y</p:attrName>
                                        </p:attrNameLst>
                                      </p:cBhvr>
                                      <p:tavLst>
                                        <p:tav tm="0">
                                          <p:val>
                                            <p:strVal val="#ppt_y"/>
                                          </p:val>
                                        </p:tav>
                                        <p:tav tm="100000">
                                          <p:val>
                                            <p:strVal val="#ppt_y"/>
                                          </p:val>
                                        </p:tav>
                                      </p:tavLst>
                                    </p:anim>
                                  </p:childTnLst>
                                </p:cTn>
                              </p:par>
                            </p:childTnLst>
                          </p:cTn>
                        </p:par>
                        <p:par>
                          <p:cTn id="24" fill="hold">
                            <p:stCondLst>
                              <p:cond delay="400"/>
                            </p:stCondLst>
                            <p:childTnLst>
                              <p:par>
                                <p:cTn id="25" presetID="2" presetClass="entr" presetSubtype="8" fill="hold" grpId="0" nodeType="afterEffect">
                                  <p:stCondLst>
                                    <p:cond delay="0"/>
                                  </p:stCondLst>
                                  <p:childTnLst>
                                    <p:set>
                                      <p:cBhvr>
                                        <p:cTn id="26" dur="1" fill="hold">
                                          <p:stCondLst>
                                            <p:cond delay="0"/>
                                          </p:stCondLst>
                                        </p:cTn>
                                        <p:tgtEl>
                                          <p:spTgt spid="1048701"/>
                                        </p:tgtEl>
                                        <p:attrNameLst>
                                          <p:attrName>style.visibility</p:attrName>
                                        </p:attrNameLst>
                                      </p:cBhvr>
                                      <p:to>
                                        <p:strVal val="visible"/>
                                      </p:to>
                                    </p:set>
                                    <p:anim calcmode="lin" valueType="num">
                                      <p:cBhvr additive="base">
                                        <p:cTn id="27" dur="100" fill="hold"/>
                                        <p:tgtEl>
                                          <p:spTgt spid="1048701"/>
                                        </p:tgtEl>
                                        <p:attrNameLst>
                                          <p:attrName>ppt_x</p:attrName>
                                        </p:attrNameLst>
                                      </p:cBhvr>
                                      <p:tavLst>
                                        <p:tav tm="0">
                                          <p:val>
                                            <p:strVal val="0-#ppt_w/2"/>
                                          </p:val>
                                        </p:tav>
                                        <p:tav tm="100000">
                                          <p:val>
                                            <p:strVal val="#ppt_x"/>
                                          </p:val>
                                        </p:tav>
                                      </p:tavLst>
                                    </p:anim>
                                    <p:anim calcmode="lin" valueType="num">
                                      <p:cBhvr additive="base">
                                        <p:cTn id="28" dur="100" fill="hold"/>
                                        <p:tgtEl>
                                          <p:spTgt spid="1048701"/>
                                        </p:tgtEl>
                                        <p:attrNameLst>
                                          <p:attrName>ppt_y</p:attrName>
                                        </p:attrNameLst>
                                      </p:cBhvr>
                                      <p:tavLst>
                                        <p:tav tm="0">
                                          <p:val>
                                            <p:strVal val="#ppt_y"/>
                                          </p:val>
                                        </p:tav>
                                        <p:tav tm="100000">
                                          <p:val>
                                            <p:strVal val="#ppt_y"/>
                                          </p:val>
                                        </p:tav>
                                      </p:tavLst>
                                    </p:anim>
                                  </p:childTnLst>
                                </p:cTn>
                              </p:par>
                            </p:childTnLst>
                          </p:cTn>
                        </p:par>
                        <p:par>
                          <p:cTn id="29" fill="hold">
                            <p:stCondLst>
                              <p:cond delay="500"/>
                            </p:stCondLst>
                            <p:childTnLst>
                              <p:par>
                                <p:cTn id="30" presetID="22" presetClass="entr" presetSubtype="2" fill="hold" nodeType="afterEffect">
                                  <p:stCondLst>
                                    <p:cond delay="0"/>
                                  </p:stCondLst>
                                  <p:childTnLst>
                                    <p:set>
                                      <p:cBhvr>
                                        <p:cTn id="31" dur="1" fill="hold">
                                          <p:stCondLst>
                                            <p:cond delay="0"/>
                                          </p:stCondLst>
                                        </p:cTn>
                                        <p:tgtEl>
                                          <p:spTgt spid="3145743"/>
                                        </p:tgtEl>
                                        <p:attrNameLst>
                                          <p:attrName>style.visibility</p:attrName>
                                        </p:attrNameLst>
                                      </p:cBhvr>
                                      <p:to>
                                        <p:strVal val="visible"/>
                                      </p:to>
                                    </p:set>
                                    <p:animEffect transition="in" filter="wipe(right)">
                                      <p:cBhvr>
                                        <p:cTn id="32" dur="300"/>
                                        <p:tgtEl>
                                          <p:spTgt spid="3145743"/>
                                        </p:tgtEl>
                                      </p:cBhvr>
                                    </p:animEffect>
                                  </p:childTnLst>
                                </p:cTn>
                              </p:par>
                              <p:par>
                                <p:cTn id="33" presetID="2" presetClass="entr" presetSubtype="4" fill="hold" grpId="0" nodeType="withEffect">
                                  <p:stCondLst>
                                    <p:cond delay="0"/>
                                  </p:stCondLst>
                                  <p:childTnLst>
                                    <p:set>
                                      <p:cBhvr>
                                        <p:cTn id="34" dur="1" fill="hold">
                                          <p:stCondLst>
                                            <p:cond delay="0"/>
                                          </p:stCondLst>
                                        </p:cTn>
                                        <p:tgtEl>
                                          <p:spTgt spid="14"/>
                                        </p:tgtEl>
                                        <p:attrNameLst>
                                          <p:attrName>style.visibility</p:attrName>
                                        </p:attrNameLst>
                                      </p:cBhvr>
                                      <p:to>
                                        <p:strVal val="visible"/>
                                      </p:to>
                                    </p:set>
                                    <p:anim calcmode="lin" valueType="num">
                                      <p:cBhvr additive="base">
                                        <p:cTn id="35" dur="500" fill="hold"/>
                                        <p:tgtEl>
                                          <p:spTgt spid="14"/>
                                        </p:tgtEl>
                                        <p:attrNameLst>
                                          <p:attrName>ppt_x</p:attrName>
                                        </p:attrNameLst>
                                      </p:cBhvr>
                                      <p:tavLst>
                                        <p:tav tm="0">
                                          <p:val>
                                            <p:strVal val="#ppt_x"/>
                                          </p:val>
                                        </p:tav>
                                        <p:tav tm="100000">
                                          <p:val>
                                            <p:strVal val="#ppt_x"/>
                                          </p:val>
                                        </p:tav>
                                      </p:tavLst>
                                    </p:anim>
                                    <p:anim calcmode="lin" valueType="num">
                                      <p:cBhvr additive="base">
                                        <p:cTn id="36" dur="500" fill="hold"/>
                                        <p:tgtEl>
                                          <p:spTgt spid="14"/>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3"/>
                                        </p:tgtEl>
                                        <p:attrNameLst>
                                          <p:attrName>style.visibility</p:attrName>
                                        </p:attrNameLst>
                                      </p:cBhvr>
                                      <p:to>
                                        <p:strVal val="visible"/>
                                      </p:to>
                                    </p:set>
                                    <p:anim calcmode="lin" valueType="num">
                                      <p:cBhvr additive="base">
                                        <p:cTn id="39" dur="500" fill="hold"/>
                                        <p:tgtEl>
                                          <p:spTgt spid="13"/>
                                        </p:tgtEl>
                                        <p:attrNameLst>
                                          <p:attrName>ppt_x</p:attrName>
                                        </p:attrNameLst>
                                      </p:cBhvr>
                                      <p:tavLst>
                                        <p:tav tm="0">
                                          <p:val>
                                            <p:strVal val="#ppt_x"/>
                                          </p:val>
                                        </p:tav>
                                        <p:tav tm="100000">
                                          <p:val>
                                            <p:strVal val="#ppt_x"/>
                                          </p:val>
                                        </p:tav>
                                      </p:tavLst>
                                    </p:anim>
                                    <p:anim calcmode="lin" valueType="num">
                                      <p:cBhvr additive="base">
                                        <p:cTn id="40" dur="500" fill="hold"/>
                                        <p:tgtEl>
                                          <p:spTgt spid="13"/>
                                        </p:tgtEl>
                                        <p:attrNameLst>
                                          <p:attrName>ppt_y</p:attrName>
                                        </p:attrNameLst>
                                      </p:cBhvr>
                                      <p:tavLst>
                                        <p:tav tm="0">
                                          <p:val>
                                            <p:strVal val="1+#ppt_h/2"/>
                                          </p:val>
                                        </p:tav>
                                        <p:tav tm="100000">
                                          <p:val>
                                            <p:strVal val="#ppt_y"/>
                                          </p:val>
                                        </p:tav>
                                      </p:tavLst>
                                    </p:anim>
                                  </p:childTnLst>
                                </p:cTn>
                              </p:par>
                            </p:childTnLst>
                          </p:cTn>
                        </p:par>
                        <p:par>
                          <p:cTn id="41" fill="hold">
                            <p:stCondLst>
                              <p:cond delay="1000"/>
                            </p:stCondLst>
                            <p:childTnLst>
                              <p:par>
                                <p:cTn id="42" presetID="12" presetClass="entr" presetSubtype="4" fill="hold" grpId="0" nodeType="afterEffect">
                                  <p:stCondLst>
                                    <p:cond delay="0"/>
                                  </p:stCondLst>
                                  <p:childTnLst>
                                    <p:set>
                                      <p:cBhvr>
                                        <p:cTn id="43" dur="1" fill="hold">
                                          <p:stCondLst>
                                            <p:cond delay="0"/>
                                          </p:stCondLst>
                                        </p:cTn>
                                        <p:tgtEl>
                                          <p:spTgt spid="16"/>
                                        </p:tgtEl>
                                        <p:attrNameLst>
                                          <p:attrName>style.visibility</p:attrName>
                                        </p:attrNameLst>
                                      </p:cBhvr>
                                      <p:to>
                                        <p:strVal val="visible"/>
                                      </p:to>
                                    </p:set>
                                    <p:anim calcmode="lin" valueType="num">
                                      <p:cBhvr additive="base">
                                        <p:cTn id="44" dur="300"/>
                                        <p:tgtEl>
                                          <p:spTgt spid="16"/>
                                        </p:tgtEl>
                                        <p:attrNameLst>
                                          <p:attrName>ppt_y</p:attrName>
                                        </p:attrNameLst>
                                      </p:cBhvr>
                                      <p:tavLst>
                                        <p:tav tm="0">
                                          <p:val>
                                            <p:strVal val="#ppt_y+#ppt_h*1.125000"/>
                                          </p:val>
                                        </p:tav>
                                        <p:tav tm="100000">
                                          <p:val>
                                            <p:strVal val="#ppt_y"/>
                                          </p:val>
                                        </p:tav>
                                      </p:tavLst>
                                    </p:anim>
                                    <p:animEffect transition="in" filter="wipe(up)">
                                      <p:cBhvr>
                                        <p:cTn id="45" dur="3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97" grpId="0" animBg="1"/>
      <p:bldP spid="1048698" grpId="0" animBg="1"/>
      <p:bldP spid="1048699" grpId="0" animBg="1"/>
      <p:bldP spid="1048700" grpId="0" animBg="1"/>
      <p:bldP spid="1048701" grpId="0" animBg="1"/>
      <p:bldP spid="13" grpId="0" animBg="1"/>
      <p:bldP spid="14" grpId="0" animBg="1"/>
      <p:bldP spid="16" grpId="0"/>
    </p:bldLst>
  </p:timing>
</p:sld>
</file>

<file path=ppt/slides/slide56.xml><?xml version="1.0" encoding="utf-8"?>
<p:sld xmlns:a="http://schemas.openxmlformats.org/drawingml/2006/main" xmlns:r="http://schemas.openxmlformats.org/officeDocument/2006/relationships" xmlns:p="http://schemas.openxmlformats.org/presentationml/2006/main">
  <p:cSld>
    <p:bg>
      <p:bgPr>
        <a:blipFill dpi="0" rotWithShape="0">
          <a:blip r:embed="rId3">
            <a:alphaModFix amt="64000"/>
            <a:lum/>
          </a:blip>
          <a:srcRect/>
          <a:stretch>
            <a:fillRect l="-10000" r="-10000"/>
          </a:stretch>
        </a:blipFill>
        <a:effectLst/>
      </p:bgPr>
    </p:bg>
    <p:spTree>
      <p:nvGrpSpPr>
        <p:cNvPr id="1" name=""/>
        <p:cNvGrpSpPr/>
        <p:nvPr/>
      </p:nvGrpSpPr>
      <p:grpSpPr>
        <a:xfrm>
          <a:off x="0" y="0"/>
          <a:ext cx="0" cy="0"/>
          <a:chOff x="0" y="0"/>
          <a:chExt cx="0" cy="0"/>
        </a:xfrm>
      </p:grpSpPr>
      <p:pic>
        <p:nvPicPr>
          <p:cNvPr id="126" name="图片 3">
            <a:extLst>
              <a:ext uri="{FF2B5EF4-FFF2-40B4-BE49-F238E27FC236}">
                <a16:creationId xmlns:a16="http://schemas.microsoft.com/office/drawing/2014/main" id="{C22D9BB4-E170-473F-9FF1-86B46C3C2525}"/>
              </a:ext>
            </a:extLst>
          </p:cNvPr>
          <p:cNvPicPr>
            <a:picLocks noChangeAspect="1"/>
          </p:cNvPicPr>
          <p:nvPr/>
        </p:nvPicPr>
        <p:blipFill>
          <a:blip r:embed="rId4" cstate="print">
            <a:duotone>
              <a:schemeClr val="bg2">
                <a:shade val="45000"/>
                <a:satMod val="135000"/>
              </a:schemeClr>
              <a:prstClr val="white"/>
            </a:duotone>
            <a:extLst>
              <a:ext uri="{BEBA8EAE-BF5A-486C-A8C5-ECC9F3942E4B}">
                <a14:imgProps xmlns:a14="http://schemas.microsoft.com/office/drawing/2010/main">
                  <a14:imgLayer r:embed="rId5">
                    <a14:imgEffect>
                      <a14:colorTemperature colorTemp="8800"/>
                    </a14:imgEffect>
                    <a14:imgEffect>
                      <a14:saturation sat="66000"/>
                    </a14:imgEffect>
                  </a14:imgLayer>
                </a14:imgProps>
              </a:ext>
              <a:ext uri="{28A0092B-C50C-407E-A947-70E740481C1C}">
                <a14:useLocalDpi xmlns:a14="http://schemas.microsoft.com/office/drawing/2010/main" val="0"/>
              </a:ext>
            </a:extLst>
          </a:blip>
          <a:stretch>
            <a:fillRect/>
          </a:stretch>
        </p:blipFill>
        <p:spPr>
          <a:xfrm rot="5400000">
            <a:off x="-2706632" y="3777353"/>
            <a:ext cx="6204335" cy="4542089"/>
          </a:xfrm>
          <a:prstGeom prst="rect">
            <a:avLst/>
          </a:prstGeom>
        </p:spPr>
      </p:pic>
      <p:sp>
        <p:nvSpPr>
          <p:cNvPr id="1048697" name="矩形 1"/>
          <p:cNvSpPr/>
          <p:nvPr/>
        </p:nvSpPr>
        <p:spPr>
          <a:xfrm>
            <a:off x="0" y="457200"/>
            <a:ext cx="144463" cy="144463"/>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pPr>
            <a:endParaRPr lang="zh-CN" altLang="en-US">
              <a:solidFill>
                <a:prstClr val="white"/>
              </a:solidFill>
            </a:endParaRPr>
          </a:p>
        </p:txBody>
      </p:sp>
      <p:sp>
        <p:nvSpPr>
          <p:cNvPr id="1048698" name="矩形 2"/>
          <p:cNvSpPr/>
          <p:nvPr/>
        </p:nvSpPr>
        <p:spPr>
          <a:xfrm>
            <a:off x="198438" y="457200"/>
            <a:ext cx="144462" cy="14446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pPr>
            <a:endParaRPr lang="zh-CN" altLang="en-US">
              <a:solidFill>
                <a:prstClr val="white"/>
              </a:solidFill>
            </a:endParaRPr>
          </a:p>
        </p:txBody>
      </p:sp>
      <p:sp>
        <p:nvSpPr>
          <p:cNvPr id="1048699" name="矩形 3"/>
          <p:cNvSpPr/>
          <p:nvPr/>
        </p:nvSpPr>
        <p:spPr>
          <a:xfrm>
            <a:off x="396875" y="457200"/>
            <a:ext cx="142875" cy="14446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pPr>
            <a:endParaRPr lang="zh-CN" altLang="en-US">
              <a:solidFill>
                <a:prstClr val="white"/>
              </a:solidFill>
            </a:endParaRPr>
          </a:p>
        </p:txBody>
      </p:sp>
      <p:sp>
        <p:nvSpPr>
          <p:cNvPr id="1048700" name="矩形 4"/>
          <p:cNvSpPr/>
          <p:nvPr/>
        </p:nvSpPr>
        <p:spPr>
          <a:xfrm>
            <a:off x="593725" y="457200"/>
            <a:ext cx="144463" cy="14446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pPr>
            <a:endParaRPr lang="zh-CN" altLang="en-US">
              <a:solidFill>
                <a:prstClr val="white"/>
              </a:solidFill>
            </a:endParaRPr>
          </a:p>
        </p:txBody>
      </p:sp>
      <p:sp>
        <p:nvSpPr>
          <p:cNvPr id="1048701" name="矩形 5"/>
          <p:cNvSpPr/>
          <p:nvPr/>
        </p:nvSpPr>
        <p:spPr>
          <a:xfrm>
            <a:off x="792163" y="457200"/>
            <a:ext cx="144462" cy="14446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pPr>
            <a:endParaRPr lang="zh-CN" altLang="en-US">
              <a:solidFill>
                <a:prstClr val="white"/>
              </a:solidFill>
            </a:endParaRPr>
          </a:p>
        </p:txBody>
      </p:sp>
      <p:cxnSp>
        <p:nvCxnSpPr>
          <p:cNvPr id="3145743" name="直接连接符 51"/>
          <p:cNvCxnSpPr>
            <a:cxnSpLocks/>
          </p:cNvCxnSpPr>
          <p:nvPr/>
        </p:nvCxnSpPr>
        <p:spPr>
          <a:xfrm flipH="1">
            <a:off x="3851275" y="530225"/>
            <a:ext cx="4986338" cy="0"/>
          </a:xfrm>
          <a:prstGeom prst="line">
            <a:avLst/>
          </a:prstGeom>
          <a:ln>
            <a:solidFill>
              <a:schemeClr val="tx2"/>
            </a:solidFill>
            <a:prstDash val="dashDot"/>
            <a:headEnd type="none" w="sm" len="sm"/>
            <a:tailEnd type="oval" w="sm" len="sm"/>
          </a:ln>
        </p:spPr>
        <p:style>
          <a:lnRef idx="1">
            <a:schemeClr val="accent1"/>
          </a:lnRef>
          <a:fillRef idx="0">
            <a:schemeClr val="accent1"/>
          </a:fillRef>
          <a:effectRef idx="0">
            <a:schemeClr val="accent1"/>
          </a:effectRef>
          <a:fontRef idx="minor">
            <a:schemeClr val="tx1"/>
          </a:fontRef>
        </p:style>
      </p:cxnSp>
      <p:sp>
        <p:nvSpPr>
          <p:cNvPr id="1048702" name="矩形 10"/>
          <p:cNvSpPr/>
          <p:nvPr/>
        </p:nvSpPr>
        <p:spPr>
          <a:xfrm>
            <a:off x="409341" y="907593"/>
            <a:ext cx="8339123" cy="3843907"/>
          </a:xfrm>
          <a:prstGeom prst="rect">
            <a:avLst/>
          </a:prstGeom>
          <a:solidFill>
            <a:schemeClr val="bg1">
              <a:lumMod val="9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pPr>
            <a:endParaRPr lang="zh-CN" altLang="en-US" dirty="0">
              <a:solidFill>
                <a:prstClr val="white"/>
              </a:solidFill>
            </a:endParaRPr>
          </a:p>
        </p:txBody>
      </p:sp>
      <p:pic>
        <p:nvPicPr>
          <p:cNvPr id="127" name="图片 3">
            <a:extLst>
              <a:ext uri="{FF2B5EF4-FFF2-40B4-BE49-F238E27FC236}">
                <a16:creationId xmlns:a16="http://schemas.microsoft.com/office/drawing/2014/main" id="{3F907494-89A6-49BA-8EF6-D23BAE48BBA2}"/>
              </a:ext>
            </a:extLst>
          </p:cNvPr>
          <p:cNvPicPr>
            <a:picLocks noChangeAspect="1"/>
          </p:cNvPicPr>
          <p:nvPr/>
        </p:nvPicPr>
        <p:blipFill>
          <a:blip r:embed="rId4" cstate="print">
            <a:duotone>
              <a:schemeClr val="bg2">
                <a:shade val="45000"/>
                <a:satMod val="135000"/>
              </a:schemeClr>
              <a:prstClr val="white"/>
            </a:duotone>
            <a:extLst>
              <a:ext uri="{BEBA8EAE-BF5A-486C-A8C5-ECC9F3942E4B}">
                <a14:imgProps xmlns:a14="http://schemas.microsoft.com/office/drawing/2010/main">
                  <a14:imgLayer r:embed="rId5">
                    <a14:imgEffect>
                      <a14:colorTemperature colorTemp="8800"/>
                    </a14:imgEffect>
                    <a14:imgEffect>
                      <a14:saturation sat="66000"/>
                    </a14:imgEffect>
                  </a14:imgLayer>
                </a14:imgProps>
              </a:ext>
              <a:ext uri="{28A0092B-C50C-407E-A947-70E740481C1C}">
                <a14:useLocalDpi xmlns:a14="http://schemas.microsoft.com/office/drawing/2010/main" val="0"/>
              </a:ext>
            </a:extLst>
          </a:blip>
          <a:stretch>
            <a:fillRect/>
          </a:stretch>
        </p:blipFill>
        <p:spPr>
          <a:xfrm rot="3151080">
            <a:off x="5673284" y="-3434207"/>
            <a:ext cx="6204335" cy="4542089"/>
          </a:xfrm>
          <a:prstGeom prst="rect">
            <a:avLst/>
          </a:prstGeom>
        </p:spPr>
      </p:pic>
      <p:sp>
        <p:nvSpPr>
          <p:cNvPr id="12" name="橢圓 16">
            <a:extLst>
              <a:ext uri="{FF2B5EF4-FFF2-40B4-BE49-F238E27FC236}">
                <a16:creationId xmlns:a16="http://schemas.microsoft.com/office/drawing/2014/main" id="{DF41A064-551D-4894-915F-252BB81E564C}"/>
              </a:ext>
            </a:extLst>
          </p:cNvPr>
          <p:cNvSpPr/>
          <p:nvPr/>
        </p:nvSpPr>
        <p:spPr>
          <a:xfrm>
            <a:off x="8300006" y="4567587"/>
            <a:ext cx="792088" cy="62753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dirty="0">
                <a:ln w="0"/>
                <a:solidFill>
                  <a:schemeClr val="tx2">
                    <a:lumMod val="50000"/>
                  </a:schemeClr>
                </a:solidFill>
                <a:effectLst>
                  <a:outerShdw blurRad="38100" dist="19050" dir="2700000" algn="tl" rotWithShape="0">
                    <a:schemeClr val="dk1">
                      <a:alpha val="40000"/>
                    </a:schemeClr>
                  </a:outerShdw>
                </a:effectLst>
                <a:latin typeface="Segoe Print" panose="02000600000000000000" pitchFamily="2" charset="0"/>
                <a:ea typeface="標楷體" panose="03000509000000000000" pitchFamily="65" charset="-120"/>
              </a:rPr>
              <a:t>57</a:t>
            </a:r>
            <a:endParaRPr lang="zh-TW" altLang="en-US" sz="2000" dirty="0">
              <a:ln w="0"/>
              <a:solidFill>
                <a:schemeClr val="tx2">
                  <a:lumMod val="50000"/>
                </a:schemeClr>
              </a:solidFill>
              <a:effectLst>
                <a:outerShdw blurRad="38100" dist="19050" dir="2700000" algn="tl" rotWithShape="0">
                  <a:schemeClr val="dk1">
                    <a:alpha val="40000"/>
                  </a:schemeClr>
                </a:outerShdw>
              </a:effectLst>
              <a:latin typeface="Segoe Print" panose="02000600000000000000" pitchFamily="2" charset="0"/>
              <a:ea typeface="標楷體" panose="03000509000000000000" pitchFamily="65" charset="-120"/>
            </a:endParaRPr>
          </a:p>
        </p:txBody>
      </p:sp>
      <p:sp>
        <p:nvSpPr>
          <p:cNvPr id="14" name="TextBox 49">
            <a:extLst>
              <a:ext uri="{FF2B5EF4-FFF2-40B4-BE49-F238E27FC236}">
                <a16:creationId xmlns:a16="http://schemas.microsoft.com/office/drawing/2014/main" id="{5B2FED88-C333-4516-819D-F694D5DB7CB3}"/>
              </a:ext>
            </a:extLst>
          </p:cNvPr>
          <p:cNvSpPr txBox="1">
            <a:spLocks noChangeArrowheads="1"/>
          </p:cNvSpPr>
          <p:nvPr/>
        </p:nvSpPr>
        <p:spPr bwMode="auto">
          <a:xfrm>
            <a:off x="1039074" y="186750"/>
            <a:ext cx="2709752" cy="707886"/>
          </a:xfrm>
          <a:prstGeom prst="rect">
            <a:avLst/>
          </a:prstGeom>
          <a:noFill/>
          <a:ln>
            <a:noFill/>
          </a:ln>
        </p:spPr>
        <p:txBody>
          <a:bodyPr>
            <a:spAutoFit/>
          </a:bodyPr>
          <a:lstStyle/>
          <a:p>
            <a:pPr algn="dist"/>
            <a:r>
              <a:rPr lang="zh-TW" altLang="en-US" sz="4000" b="1" dirty="0">
                <a:solidFill>
                  <a:schemeClr val="tx2">
                    <a:lumMod val="50000"/>
                  </a:schemeClr>
                </a:solidFill>
                <a:latin typeface="標楷體" panose="03000509000000000000" pitchFamily="65" charset="-120"/>
                <a:ea typeface="標楷體" panose="03000509000000000000" pitchFamily="65" charset="-120"/>
              </a:rPr>
              <a:t>拍攝距離</a:t>
            </a:r>
            <a:endParaRPr lang="zh-CN" altLang="en-US" sz="4000" b="1" dirty="0">
              <a:solidFill>
                <a:schemeClr val="tx2">
                  <a:lumMod val="50000"/>
                </a:schemeClr>
              </a:solidFill>
              <a:latin typeface="標楷體" panose="03000509000000000000" pitchFamily="65" charset="-120"/>
              <a:ea typeface="標楷體" panose="03000509000000000000" pitchFamily="65" charset="-120"/>
            </a:endParaRPr>
          </a:p>
        </p:txBody>
      </p:sp>
      <p:pic>
        <p:nvPicPr>
          <p:cNvPr id="7" name="圖片 6">
            <a:extLst>
              <a:ext uri="{FF2B5EF4-FFF2-40B4-BE49-F238E27FC236}">
                <a16:creationId xmlns:a16="http://schemas.microsoft.com/office/drawing/2014/main" id="{E40926AF-793B-4882-9CA3-9872D7AF63B8}"/>
              </a:ext>
            </a:extLst>
          </p:cNvPr>
          <p:cNvPicPr>
            <a:picLocks noChangeAspect="1"/>
          </p:cNvPicPr>
          <p:nvPr/>
        </p:nvPicPr>
        <p:blipFill rotWithShape="1">
          <a:blip r:embed="rId6"/>
          <a:srcRect r="52658"/>
          <a:stretch/>
        </p:blipFill>
        <p:spPr>
          <a:xfrm>
            <a:off x="4693045" y="1286002"/>
            <a:ext cx="4365368" cy="2789003"/>
          </a:xfrm>
          <a:prstGeom prst="rect">
            <a:avLst/>
          </a:prstGeom>
        </p:spPr>
      </p:pic>
      <p:pic>
        <p:nvPicPr>
          <p:cNvPr id="21" name="圖片 20">
            <a:extLst>
              <a:ext uri="{FF2B5EF4-FFF2-40B4-BE49-F238E27FC236}">
                <a16:creationId xmlns:a16="http://schemas.microsoft.com/office/drawing/2014/main" id="{3F05BAF3-F3B6-4540-9C2B-D2DE8622AF50}"/>
              </a:ext>
            </a:extLst>
          </p:cNvPr>
          <p:cNvPicPr>
            <a:picLocks noChangeAspect="1"/>
          </p:cNvPicPr>
          <p:nvPr/>
        </p:nvPicPr>
        <p:blipFill rotWithShape="1">
          <a:blip r:embed="rId6"/>
          <a:srcRect l="51361"/>
          <a:stretch/>
        </p:blipFill>
        <p:spPr>
          <a:xfrm>
            <a:off x="112821" y="1302549"/>
            <a:ext cx="4398171" cy="2735039"/>
          </a:xfrm>
          <a:prstGeom prst="rect">
            <a:avLst/>
          </a:prstGeom>
        </p:spPr>
      </p:pic>
    </p:spTree>
    <p:extLst>
      <p:ext uri="{BB962C8B-B14F-4D97-AF65-F5344CB8AC3E}">
        <p14:creationId xmlns:p14="http://schemas.microsoft.com/office/powerpoint/2010/main" val="4176471256"/>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048697"/>
                                        </p:tgtEl>
                                        <p:attrNameLst>
                                          <p:attrName>style.visibility</p:attrName>
                                        </p:attrNameLst>
                                      </p:cBhvr>
                                      <p:to>
                                        <p:strVal val="visible"/>
                                      </p:to>
                                    </p:set>
                                    <p:anim calcmode="lin" valueType="num">
                                      <p:cBhvr additive="base">
                                        <p:cTn id="7" dur="100" fill="hold"/>
                                        <p:tgtEl>
                                          <p:spTgt spid="1048697"/>
                                        </p:tgtEl>
                                        <p:attrNameLst>
                                          <p:attrName>ppt_x</p:attrName>
                                        </p:attrNameLst>
                                      </p:cBhvr>
                                      <p:tavLst>
                                        <p:tav tm="0">
                                          <p:val>
                                            <p:strVal val="0-#ppt_w/2"/>
                                          </p:val>
                                        </p:tav>
                                        <p:tav tm="100000">
                                          <p:val>
                                            <p:strVal val="#ppt_x"/>
                                          </p:val>
                                        </p:tav>
                                      </p:tavLst>
                                    </p:anim>
                                    <p:anim calcmode="lin" valueType="num">
                                      <p:cBhvr additive="base">
                                        <p:cTn id="8" dur="100" fill="hold"/>
                                        <p:tgtEl>
                                          <p:spTgt spid="1048697"/>
                                        </p:tgtEl>
                                        <p:attrNameLst>
                                          <p:attrName>ppt_y</p:attrName>
                                        </p:attrNameLst>
                                      </p:cBhvr>
                                      <p:tavLst>
                                        <p:tav tm="0">
                                          <p:val>
                                            <p:strVal val="#ppt_y"/>
                                          </p:val>
                                        </p:tav>
                                        <p:tav tm="100000">
                                          <p:val>
                                            <p:strVal val="#ppt_y"/>
                                          </p:val>
                                        </p:tav>
                                      </p:tavLst>
                                    </p:anim>
                                  </p:childTnLst>
                                </p:cTn>
                              </p:par>
                            </p:childTnLst>
                          </p:cTn>
                        </p:par>
                        <p:par>
                          <p:cTn id="9" fill="hold">
                            <p:stCondLst>
                              <p:cond delay="100"/>
                            </p:stCondLst>
                            <p:childTnLst>
                              <p:par>
                                <p:cTn id="10" presetID="2" presetClass="entr" presetSubtype="8" fill="hold" grpId="0" nodeType="afterEffect">
                                  <p:stCondLst>
                                    <p:cond delay="0"/>
                                  </p:stCondLst>
                                  <p:childTnLst>
                                    <p:set>
                                      <p:cBhvr>
                                        <p:cTn id="11" dur="1" fill="hold">
                                          <p:stCondLst>
                                            <p:cond delay="0"/>
                                          </p:stCondLst>
                                        </p:cTn>
                                        <p:tgtEl>
                                          <p:spTgt spid="1048698"/>
                                        </p:tgtEl>
                                        <p:attrNameLst>
                                          <p:attrName>style.visibility</p:attrName>
                                        </p:attrNameLst>
                                      </p:cBhvr>
                                      <p:to>
                                        <p:strVal val="visible"/>
                                      </p:to>
                                    </p:set>
                                    <p:anim calcmode="lin" valueType="num">
                                      <p:cBhvr additive="base">
                                        <p:cTn id="12" dur="100" fill="hold"/>
                                        <p:tgtEl>
                                          <p:spTgt spid="1048698"/>
                                        </p:tgtEl>
                                        <p:attrNameLst>
                                          <p:attrName>ppt_x</p:attrName>
                                        </p:attrNameLst>
                                      </p:cBhvr>
                                      <p:tavLst>
                                        <p:tav tm="0">
                                          <p:val>
                                            <p:strVal val="0-#ppt_w/2"/>
                                          </p:val>
                                        </p:tav>
                                        <p:tav tm="100000">
                                          <p:val>
                                            <p:strVal val="#ppt_x"/>
                                          </p:val>
                                        </p:tav>
                                      </p:tavLst>
                                    </p:anim>
                                    <p:anim calcmode="lin" valueType="num">
                                      <p:cBhvr additive="base">
                                        <p:cTn id="13" dur="100" fill="hold"/>
                                        <p:tgtEl>
                                          <p:spTgt spid="1048698"/>
                                        </p:tgtEl>
                                        <p:attrNameLst>
                                          <p:attrName>ppt_y</p:attrName>
                                        </p:attrNameLst>
                                      </p:cBhvr>
                                      <p:tavLst>
                                        <p:tav tm="0">
                                          <p:val>
                                            <p:strVal val="#ppt_y"/>
                                          </p:val>
                                        </p:tav>
                                        <p:tav tm="100000">
                                          <p:val>
                                            <p:strVal val="#ppt_y"/>
                                          </p:val>
                                        </p:tav>
                                      </p:tavLst>
                                    </p:anim>
                                  </p:childTnLst>
                                </p:cTn>
                              </p:par>
                            </p:childTnLst>
                          </p:cTn>
                        </p:par>
                        <p:par>
                          <p:cTn id="14" fill="hold">
                            <p:stCondLst>
                              <p:cond delay="200"/>
                            </p:stCondLst>
                            <p:childTnLst>
                              <p:par>
                                <p:cTn id="15" presetID="2" presetClass="entr" presetSubtype="8" fill="hold" grpId="0" nodeType="afterEffect">
                                  <p:stCondLst>
                                    <p:cond delay="0"/>
                                  </p:stCondLst>
                                  <p:childTnLst>
                                    <p:set>
                                      <p:cBhvr>
                                        <p:cTn id="16" dur="1" fill="hold">
                                          <p:stCondLst>
                                            <p:cond delay="0"/>
                                          </p:stCondLst>
                                        </p:cTn>
                                        <p:tgtEl>
                                          <p:spTgt spid="1048699"/>
                                        </p:tgtEl>
                                        <p:attrNameLst>
                                          <p:attrName>style.visibility</p:attrName>
                                        </p:attrNameLst>
                                      </p:cBhvr>
                                      <p:to>
                                        <p:strVal val="visible"/>
                                      </p:to>
                                    </p:set>
                                    <p:anim calcmode="lin" valueType="num">
                                      <p:cBhvr additive="base">
                                        <p:cTn id="17" dur="100" fill="hold"/>
                                        <p:tgtEl>
                                          <p:spTgt spid="1048699"/>
                                        </p:tgtEl>
                                        <p:attrNameLst>
                                          <p:attrName>ppt_x</p:attrName>
                                        </p:attrNameLst>
                                      </p:cBhvr>
                                      <p:tavLst>
                                        <p:tav tm="0">
                                          <p:val>
                                            <p:strVal val="0-#ppt_w/2"/>
                                          </p:val>
                                        </p:tav>
                                        <p:tav tm="100000">
                                          <p:val>
                                            <p:strVal val="#ppt_x"/>
                                          </p:val>
                                        </p:tav>
                                      </p:tavLst>
                                    </p:anim>
                                    <p:anim calcmode="lin" valueType="num">
                                      <p:cBhvr additive="base">
                                        <p:cTn id="18" dur="100" fill="hold"/>
                                        <p:tgtEl>
                                          <p:spTgt spid="1048699"/>
                                        </p:tgtEl>
                                        <p:attrNameLst>
                                          <p:attrName>ppt_y</p:attrName>
                                        </p:attrNameLst>
                                      </p:cBhvr>
                                      <p:tavLst>
                                        <p:tav tm="0">
                                          <p:val>
                                            <p:strVal val="#ppt_y"/>
                                          </p:val>
                                        </p:tav>
                                        <p:tav tm="100000">
                                          <p:val>
                                            <p:strVal val="#ppt_y"/>
                                          </p:val>
                                        </p:tav>
                                      </p:tavLst>
                                    </p:anim>
                                  </p:childTnLst>
                                </p:cTn>
                              </p:par>
                            </p:childTnLst>
                          </p:cTn>
                        </p:par>
                        <p:par>
                          <p:cTn id="19" fill="hold">
                            <p:stCondLst>
                              <p:cond delay="300"/>
                            </p:stCondLst>
                            <p:childTnLst>
                              <p:par>
                                <p:cTn id="20" presetID="2" presetClass="entr" presetSubtype="8" fill="hold" grpId="0" nodeType="afterEffect">
                                  <p:stCondLst>
                                    <p:cond delay="0"/>
                                  </p:stCondLst>
                                  <p:childTnLst>
                                    <p:set>
                                      <p:cBhvr>
                                        <p:cTn id="21" dur="1" fill="hold">
                                          <p:stCondLst>
                                            <p:cond delay="0"/>
                                          </p:stCondLst>
                                        </p:cTn>
                                        <p:tgtEl>
                                          <p:spTgt spid="1048700"/>
                                        </p:tgtEl>
                                        <p:attrNameLst>
                                          <p:attrName>style.visibility</p:attrName>
                                        </p:attrNameLst>
                                      </p:cBhvr>
                                      <p:to>
                                        <p:strVal val="visible"/>
                                      </p:to>
                                    </p:set>
                                    <p:anim calcmode="lin" valueType="num">
                                      <p:cBhvr additive="base">
                                        <p:cTn id="22" dur="100" fill="hold"/>
                                        <p:tgtEl>
                                          <p:spTgt spid="1048700"/>
                                        </p:tgtEl>
                                        <p:attrNameLst>
                                          <p:attrName>ppt_x</p:attrName>
                                        </p:attrNameLst>
                                      </p:cBhvr>
                                      <p:tavLst>
                                        <p:tav tm="0">
                                          <p:val>
                                            <p:strVal val="0-#ppt_w/2"/>
                                          </p:val>
                                        </p:tav>
                                        <p:tav tm="100000">
                                          <p:val>
                                            <p:strVal val="#ppt_x"/>
                                          </p:val>
                                        </p:tav>
                                      </p:tavLst>
                                    </p:anim>
                                    <p:anim calcmode="lin" valueType="num">
                                      <p:cBhvr additive="base">
                                        <p:cTn id="23" dur="100" fill="hold"/>
                                        <p:tgtEl>
                                          <p:spTgt spid="1048700"/>
                                        </p:tgtEl>
                                        <p:attrNameLst>
                                          <p:attrName>ppt_y</p:attrName>
                                        </p:attrNameLst>
                                      </p:cBhvr>
                                      <p:tavLst>
                                        <p:tav tm="0">
                                          <p:val>
                                            <p:strVal val="#ppt_y"/>
                                          </p:val>
                                        </p:tav>
                                        <p:tav tm="100000">
                                          <p:val>
                                            <p:strVal val="#ppt_y"/>
                                          </p:val>
                                        </p:tav>
                                      </p:tavLst>
                                    </p:anim>
                                  </p:childTnLst>
                                </p:cTn>
                              </p:par>
                            </p:childTnLst>
                          </p:cTn>
                        </p:par>
                        <p:par>
                          <p:cTn id="24" fill="hold">
                            <p:stCondLst>
                              <p:cond delay="400"/>
                            </p:stCondLst>
                            <p:childTnLst>
                              <p:par>
                                <p:cTn id="25" presetID="2" presetClass="entr" presetSubtype="8" fill="hold" grpId="0" nodeType="afterEffect">
                                  <p:stCondLst>
                                    <p:cond delay="0"/>
                                  </p:stCondLst>
                                  <p:childTnLst>
                                    <p:set>
                                      <p:cBhvr>
                                        <p:cTn id="26" dur="1" fill="hold">
                                          <p:stCondLst>
                                            <p:cond delay="0"/>
                                          </p:stCondLst>
                                        </p:cTn>
                                        <p:tgtEl>
                                          <p:spTgt spid="1048701"/>
                                        </p:tgtEl>
                                        <p:attrNameLst>
                                          <p:attrName>style.visibility</p:attrName>
                                        </p:attrNameLst>
                                      </p:cBhvr>
                                      <p:to>
                                        <p:strVal val="visible"/>
                                      </p:to>
                                    </p:set>
                                    <p:anim calcmode="lin" valueType="num">
                                      <p:cBhvr additive="base">
                                        <p:cTn id="27" dur="100" fill="hold"/>
                                        <p:tgtEl>
                                          <p:spTgt spid="1048701"/>
                                        </p:tgtEl>
                                        <p:attrNameLst>
                                          <p:attrName>ppt_x</p:attrName>
                                        </p:attrNameLst>
                                      </p:cBhvr>
                                      <p:tavLst>
                                        <p:tav tm="0">
                                          <p:val>
                                            <p:strVal val="0-#ppt_w/2"/>
                                          </p:val>
                                        </p:tav>
                                        <p:tav tm="100000">
                                          <p:val>
                                            <p:strVal val="#ppt_x"/>
                                          </p:val>
                                        </p:tav>
                                      </p:tavLst>
                                    </p:anim>
                                    <p:anim calcmode="lin" valueType="num">
                                      <p:cBhvr additive="base">
                                        <p:cTn id="28" dur="100" fill="hold"/>
                                        <p:tgtEl>
                                          <p:spTgt spid="1048701"/>
                                        </p:tgtEl>
                                        <p:attrNameLst>
                                          <p:attrName>ppt_y</p:attrName>
                                        </p:attrNameLst>
                                      </p:cBhvr>
                                      <p:tavLst>
                                        <p:tav tm="0">
                                          <p:val>
                                            <p:strVal val="#ppt_y"/>
                                          </p:val>
                                        </p:tav>
                                        <p:tav tm="100000">
                                          <p:val>
                                            <p:strVal val="#ppt_y"/>
                                          </p:val>
                                        </p:tav>
                                      </p:tavLst>
                                    </p:anim>
                                  </p:childTnLst>
                                </p:cTn>
                              </p:par>
                            </p:childTnLst>
                          </p:cTn>
                        </p:par>
                        <p:par>
                          <p:cTn id="29" fill="hold">
                            <p:stCondLst>
                              <p:cond delay="500"/>
                            </p:stCondLst>
                            <p:childTnLst>
                              <p:par>
                                <p:cTn id="30" presetID="22" presetClass="entr" presetSubtype="2" fill="hold" nodeType="afterEffect">
                                  <p:stCondLst>
                                    <p:cond delay="0"/>
                                  </p:stCondLst>
                                  <p:childTnLst>
                                    <p:set>
                                      <p:cBhvr>
                                        <p:cTn id="31" dur="1" fill="hold">
                                          <p:stCondLst>
                                            <p:cond delay="0"/>
                                          </p:stCondLst>
                                        </p:cTn>
                                        <p:tgtEl>
                                          <p:spTgt spid="3145743"/>
                                        </p:tgtEl>
                                        <p:attrNameLst>
                                          <p:attrName>style.visibility</p:attrName>
                                        </p:attrNameLst>
                                      </p:cBhvr>
                                      <p:to>
                                        <p:strVal val="visible"/>
                                      </p:to>
                                    </p:set>
                                    <p:animEffect transition="in" filter="wipe(right)">
                                      <p:cBhvr>
                                        <p:cTn id="32" dur="300"/>
                                        <p:tgtEl>
                                          <p:spTgt spid="3145743"/>
                                        </p:tgtEl>
                                      </p:cBhvr>
                                    </p:animEffect>
                                  </p:childTnLst>
                                </p:cTn>
                              </p:par>
                            </p:childTnLst>
                          </p:cTn>
                        </p:par>
                        <p:par>
                          <p:cTn id="33" fill="hold">
                            <p:stCondLst>
                              <p:cond delay="800"/>
                            </p:stCondLst>
                            <p:childTnLst>
                              <p:par>
                                <p:cTn id="34" presetID="12" presetClass="entr" presetSubtype="4" fill="hold" grpId="0" nodeType="afterEffect">
                                  <p:stCondLst>
                                    <p:cond delay="0"/>
                                  </p:stCondLst>
                                  <p:childTnLst>
                                    <p:set>
                                      <p:cBhvr>
                                        <p:cTn id="35" dur="1" fill="hold">
                                          <p:stCondLst>
                                            <p:cond delay="0"/>
                                          </p:stCondLst>
                                        </p:cTn>
                                        <p:tgtEl>
                                          <p:spTgt spid="14"/>
                                        </p:tgtEl>
                                        <p:attrNameLst>
                                          <p:attrName>style.visibility</p:attrName>
                                        </p:attrNameLst>
                                      </p:cBhvr>
                                      <p:to>
                                        <p:strVal val="visible"/>
                                      </p:to>
                                    </p:set>
                                    <p:anim calcmode="lin" valueType="num">
                                      <p:cBhvr additive="base">
                                        <p:cTn id="36" dur="300"/>
                                        <p:tgtEl>
                                          <p:spTgt spid="14"/>
                                        </p:tgtEl>
                                        <p:attrNameLst>
                                          <p:attrName>ppt_y</p:attrName>
                                        </p:attrNameLst>
                                      </p:cBhvr>
                                      <p:tavLst>
                                        <p:tav tm="0">
                                          <p:val>
                                            <p:strVal val="#ppt_y+#ppt_h*1.125000"/>
                                          </p:val>
                                        </p:tav>
                                        <p:tav tm="100000">
                                          <p:val>
                                            <p:strVal val="#ppt_y"/>
                                          </p:val>
                                        </p:tav>
                                      </p:tavLst>
                                    </p:anim>
                                    <p:animEffect transition="in" filter="wipe(up)">
                                      <p:cBhvr>
                                        <p:cTn id="37" dur="3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97" grpId="0" animBg="1"/>
      <p:bldP spid="1048698" grpId="0" animBg="1"/>
      <p:bldP spid="1048699" grpId="0" animBg="1"/>
      <p:bldP spid="1048700" grpId="0" animBg="1"/>
      <p:bldP spid="1048701" grpId="0" animBg="1"/>
      <p:bldP spid="14" grpId="0"/>
    </p:bldLst>
  </p:timing>
</p:sld>
</file>

<file path=ppt/slides/slide57.xml><?xml version="1.0" encoding="utf-8"?>
<p:sld xmlns:a="http://schemas.openxmlformats.org/drawingml/2006/main" xmlns:r="http://schemas.openxmlformats.org/officeDocument/2006/relationships" xmlns:p="http://schemas.openxmlformats.org/presentationml/2006/main">
  <p:cSld>
    <p:bg>
      <p:bgPr>
        <a:blipFill dpi="0" rotWithShape="0">
          <a:blip r:embed="rId3">
            <a:alphaModFix amt="64000"/>
            <a:lum/>
          </a:blip>
          <a:srcRect/>
          <a:stretch>
            <a:fillRect l="-10000" r="-10000"/>
          </a:stretch>
        </a:blipFill>
        <a:effectLst/>
      </p:bgPr>
    </p:bg>
    <p:spTree>
      <p:nvGrpSpPr>
        <p:cNvPr id="1" name=""/>
        <p:cNvGrpSpPr/>
        <p:nvPr/>
      </p:nvGrpSpPr>
      <p:grpSpPr>
        <a:xfrm>
          <a:off x="0" y="0"/>
          <a:ext cx="0" cy="0"/>
          <a:chOff x="0" y="0"/>
          <a:chExt cx="0" cy="0"/>
        </a:xfrm>
      </p:grpSpPr>
      <p:pic>
        <p:nvPicPr>
          <p:cNvPr id="126" name="图片 3">
            <a:extLst>
              <a:ext uri="{FF2B5EF4-FFF2-40B4-BE49-F238E27FC236}">
                <a16:creationId xmlns:a16="http://schemas.microsoft.com/office/drawing/2014/main" id="{C22D9BB4-E170-473F-9FF1-86B46C3C2525}"/>
              </a:ext>
            </a:extLst>
          </p:cNvPr>
          <p:cNvPicPr>
            <a:picLocks noChangeAspect="1"/>
          </p:cNvPicPr>
          <p:nvPr/>
        </p:nvPicPr>
        <p:blipFill>
          <a:blip r:embed="rId4" cstate="print">
            <a:duotone>
              <a:schemeClr val="bg2">
                <a:shade val="45000"/>
                <a:satMod val="135000"/>
              </a:schemeClr>
              <a:prstClr val="white"/>
            </a:duotone>
            <a:extLst>
              <a:ext uri="{BEBA8EAE-BF5A-486C-A8C5-ECC9F3942E4B}">
                <a14:imgProps xmlns:a14="http://schemas.microsoft.com/office/drawing/2010/main">
                  <a14:imgLayer r:embed="rId5">
                    <a14:imgEffect>
                      <a14:colorTemperature colorTemp="8800"/>
                    </a14:imgEffect>
                    <a14:imgEffect>
                      <a14:saturation sat="66000"/>
                    </a14:imgEffect>
                  </a14:imgLayer>
                </a14:imgProps>
              </a:ext>
              <a:ext uri="{28A0092B-C50C-407E-A947-70E740481C1C}">
                <a14:useLocalDpi xmlns:a14="http://schemas.microsoft.com/office/drawing/2010/main" val="0"/>
              </a:ext>
            </a:extLst>
          </a:blip>
          <a:stretch>
            <a:fillRect/>
          </a:stretch>
        </p:blipFill>
        <p:spPr>
          <a:xfrm rot="5400000">
            <a:off x="-3128607" y="2480455"/>
            <a:ext cx="6204335" cy="4542089"/>
          </a:xfrm>
          <a:prstGeom prst="rect">
            <a:avLst/>
          </a:prstGeom>
        </p:spPr>
      </p:pic>
      <p:sp>
        <p:nvSpPr>
          <p:cNvPr id="1048697" name="矩形 1"/>
          <p:cNvSpPr/>
          <p:nvPr/>
        </p:nvSpPr>
        <p:spPr>
          <a:xfrm>
            <a:off x="0" y="457200"/>
            <a:ext cx="144463" cy="144463"/>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pPr>
            <a:endParaRPr lang="zh-CN" altLang="en-US">
              <a:solidFill>
                <a:prstClr val="white"/>
              </a:solidFill>
            </a:endParaRPr>
          </a:p>
        </p:txBody>
      </p:sp>
      <p:sp>
        <p:nvSpPr>
          <p:cNvPr id="1048698" name="矩形 2"/>
          <p:cNvSpPr/>
          <p:nvPr/>
        </p:nvSpPr>
        <p:spPr>
          <a:xfrm>
            <a:off x="198438" y="457200"/>
            <a:ext cx="144462" cy="14446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pPr>
            <a:endParaRPr lang="zh-CN" altLang="en-US">
              <a:solidFill>
                <a:prstClr val="white"/>
              </a:solidFill>
            </a:endParaRPr>
          </a:p>
        </p:txBody>
      </p:sp>
      <p:sp>
        <p:nvSpPr>
          <p:cNvPr id="1048699" name="矩形 3"/>
          <p:cNvSpPr/>
          <p:nvPr/>
        </p:nvSpPr>
        <p:spPr>
          <a:xfrm>
            <a:off x="396875" y="457200"/>
            <a:ext cx="142875" cy="14446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pPr>
            <a:endParaRPr lang="zh-CN" altLang="en-US">
              <a:solidFill>
                <a:prstClr val="white"/>
              </a:solidFill>
            </a:endParaRPr>
          </a:p>
        </p:txBody>
      </p:sp>
      <p:sp>
        <p:nvSpPr>
          <p:cNvPr id="1048700" name="矩形 4"/>
          <p:cNvSpPr/>
          <p:nvPr/>
        </p:nvSpPr>
        <p:spPr>
          <a:xfrm>
            <a:off x="593725" y="457200"/>
            <a:ext cx="144463" cy="14446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pPr>
            <a:endParaRPr lang="zh-CN" altLang="en-US">
              <a:solidFill>
                <a:prstClr val="white"/>
              </a:solidFill>
            </a:endParaRPr>
          </a:p>
        </p:txBody>
      </p:sp>
      <p:sp>
        <p:nvSpPr>
          <p:cNvPr id="1048701" name="矩形 5"/>
          <p:cNvSpPr/>
          <p:nvPr/>
        </p:nvSpPr>
        <p:spPr>
          <a:xfrm>
            <a:off x="792163" y="457200"/>
            <a:ext cx="144462" cy="14446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pPr>
            <a:endParaRPr lang="zh-CN" altLang="en-US">
              <a:solidFill>
                <a:prstClr val="white"/>
              </a:solidFill>
            </a:endParaRPr>
          </a:p>
        </p:txBody>
      </p:sp>
      <p:cxnSp>
        <p:nvCxnSpPr>
          <p:cNvPr id="3145743" name="直接连接符 51"/>
          <p:cNvCxnSpPr>
            <a:cxnSpLocks/>
          </p:cNvCxnSpPr>
          <p:nvPr/>
        </p:nvCxnSpPr>
        <p:spPr>
          <a:xfrm flipH="1">
            <a:off x="3851275" y="530225"/>
            <a:ext cx="4986338" cy="0"/>
          </a:xfrm>
          <a:prstGeom prst="line">
            <a:avLst/>
          </a:prstGeom>
          <a:ln>
            <a:solidFill>
              <a:schemeClr val="tx2"/>
            </a:solidFill>
            <a:prstDash val="dashDot"/>
            <a:headEnd type="none" w="sm" len="sm"/>
            <a:tailEnd type="oval" w="sm" len="sm"/>
          </a:ln>
        </p:spPr>
        <p:style>
          <a:lnRef idx="1">
            <a:schemeClr val="accent1"/>
          </a:lnRef>
          <a:fillRef idx="0">
            <a:schemeClr val="accent1"/>
          </a:fillRef>
          <a:effectRef idx="0">
            <a:schemeClr val="accent1"/>
          </a:effectRef>
          <a:fontRef idx="minor">
            <a:schemeClr val="tx1"/>
          </a:fontRef>
        </p:style>
      </p:cxnSp>
      <p:sp>
        <p:nvSpPr>
          <p:cNvPr id="1048702" name="矩形 10"/>
          <p:cNvSpPr/>
          <p:nvPr/>
        </p:nvSpPr>
        <p:spPr>
          <a:xfrm>
            <a:off x="409341" y="907593"/>
            <a:ext cx="8339123" cy="3843907"/>
          </a:xfrm>
          <a:prstGeom prst="rect">
            <a:avLst/>
          </a:prstGeom>
          <a:solidFill>
            <a:schemeClr val="bg1">
              <a:lumMod val="9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pPr>
            <a:endParaRPr lang="zh-CN" altLang="en-US" dirty="0">
              <a:solidFill>
                <a:prstClr val="white"/>
              </a:solidFill>
            </a:endParaRPr>
          </a:p>
        </p:txBody>
      </p:sp>
      <p:sp>
        <p:nvSpPr>
          <p:cNvPr id="1048711" name="TextBox 49"/>
          <p:cNvSpPr txBox="1">
            <a:spLocks noChangeArrowheads="1"/>
          </p:cNvSpPr>
          <p:nvPr/>
        </p:nvSpPr>
        <p:spPr bwMode="auto">
          <a:xfrm>
            <a:off x="1039074" y="186750"/>
            <a:ext cx="2709752" cy="707886"/>
          </a:xfrm>
          <a:prstGeom prst="rect">
            <a:avLst/>
          </a:prstGeom>
          <a:noFill/>
          <a:ln>
            <a:noFill/>
          </a:ln>
        </p:spPr>
        <p:txBody>
          <a:bodyPr>
            <a:spAutoFit/>
          </a:bodyPr>
          <a:lstStyle/>
          <a:p>
            <a:pPr algn="dist"/>
            <a:r>
              <a:rPr lang="zh-TW" altLang="en-US" sz="4000" b="1" dirty="0">
                <a:solidFill>
                  <a:schemeClr val="tx2">
                    <a:lumMod val="50000"/>
                  </a:schemeClr>
                </a:solidFill>
                <a:latin typeface="標楷體" panose="03000509000000000000" pitchFamily="65" charset="-120"/>
                <a:ea typeface="標楷體" panose="03000509000000000000" pitchFamily="65" charset="-120"/>
              </a:rPr>
              <a:t>嘴巴辨識</a:t>
            </a:r>
            <a:endParaRPr lang="zh-CN" altLang="en-US" sz="4000" b="1" dirty="0">
              <a:solidFill>
                <a:schemeClr val="tx2">
                  <a:lumMod val="50000"/>
                </a:schemeClr>
              </a:solidFill>
              <a:latin typeface="標楷體" panose="03000509000000000000" pitchFamily="65" charset="-120"/>
              <a:ea typeface="標楷體" panose="03000509000000000000" pitchFamily="65" charset="-120"/>
            </a:endParaRPr>
          </a:p>
        </p:txBody>
      </p:sp>
      <p:sp>
        <p:nvSpPr>
          <p:cNvPr id="12" name="橢圓 16">
            <a:extLst>
              <a:ext uri="{FF2B5EF4-FFF2-40B4-BE49-F238E27FC236}">
                <a16:creationId xmlns:a16="http://schemas.microsoft.com/office/drawing/2014/main" id="{DF41A064-551D-4894-915F-252BB81E564C}"/>
              </a:ext>
            </a:extLst>
          </p:cNvPr>
          <p:cNvSpPr/>
          <p:nvPr/>
        </p:nvSpPr>
        <p:spPr>
          <a:xfrm>
            <a:off x="8172400" y="4482762"/>
            <a:ext cx="792088" cy="62753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dirty="0">
                <a:ln w="0"/>
                <a:solidFill>
                  <a:schemeClr val="tx2">
                    <a:lumMod val="50000"/>
                  </a:schemeClr>
                </a:solidFill>
                <a:effectLst>
                  <a:outerShdw blurRad="38100" dist="19050" dir="2700000" algn="tl" rotWithShape="0">
                    <a:schemeClr val="dk1">
                      <a:alpha val="40000"/>
                    </a:schemeClr>
                  </a:outerShdw>
                </a:effectLst>
                <a:latin typeface="Segoe Print" panose="02000600000000000000" pitchFamily="2" charset="0"/>
                <a:ea typeface="標楷體" panose="03000509000000000000" pitchFamily="65" charset="-120"/>
              </a:rPr>
              <a:t>58</a:t>
            </a:r>
            <a:endParaRPr lang="zh-TW" altLang="en-US" sz="2000" dirty="0">
              <a:ln w="0"/>
              <a:solidFill>
                <a:schemeClr val="tx2">
                  <a:lumMod val="50000"/>
                </a:schemeClr>
              </a:solidFill>
              <a:effectLst>
                <a:outerShdw blurRad="38100" dist="19050" dir="2700000" algn="tl" rotWithShape="0">
                  <a:schemeClr val="dk1">
                    <a:alpha val="40000"/>
                  </a:schemeClr>
                </a:outerShdw>
              </a:effectLst>
              <a:latin typeface="Segoe Print" panose="02000600000000000000" pitchFamily="2" charset="0"/>
              <a:ea typeface="標楷體" panose="03000509000000000000" pitchFamily="65" charset="-120"/>
            </a:endParaRPr>
          </a:p>
        </p:txBody>
      </p:sp>
      <p:pic>
        <p:nvPicPr>
          <p:cNvPr id="127" name="图片 3">
            <a:extLst>
              <a:ext uri="{FF2B5EF4-FFF2-40B4-BE49-F238E27FC236}">
                <a16:creationId xmlns:a16="http://schemas.microsoft.com/office/drawing/2014/main" id="{3F907494-89A6-49BA-8EF6-D23BAE48BBA2}"/>
              </a:ext>
            </a:extLst>
          </p:cNvPr>
          <p:cNvPicPr>
            <a:picLocks noChangeAspect="1"/>
          </p:cNvPicPr>
          <p:nvPr/>
        </p:nvPicPr>
        <p:blipFill>
          <a:blip r:embed="rId4" cstate="print">
            <a:duotone>
              <a:schemeClr val="bg2">
                <a:shade val="45000"/>
                <a:satMod val="135000"/>
              </a:schemeClr>
              <a:prstClr val="white"/>
            </a:duotone>
            <a:extLst>
              <a:ext uri="{BEBA8EAE-BF5A-486C-A8C5-ECC9F3942E4B}">
                <a14:imgProps xmlns:a14="http://schemas.microsoft.com/office/drawing/2010/main">
                  <a14:imgLayer r:embed="rId5">
                    <a14:imgEffect>
                      <a14:colorTemperature colorTemp="8800"/>
                    </a14:imgEffect>
                    <a14:imgEffect>
                      <a14:saturation sat="66000"/>
                    </a14:imgEffect>
                  </a14:imgLayer>
                </a14:imgProps>
              </a:ext>
              <a:ext uri="{28A0092B-C50C-407E-A947-70E740481C1C}">
                <a14:useLocalDpi xmlns:a14="http://schemas.microsoft.com/office/drawing/2010/main" val="0"/>
              </a:ext>
            </a:extLst>
          </a:blip>
          <a:stretch>
            <a:fillRect/>
          </a:stretch>
        </p:blipFill>
        <p:spPr>
          <a:xfrm rot="3151080">
            <a:off x="5673284" y="-3434207"/>
            <a:ext cx="6204335" cy="4542089"/>
          </a:xfrm>
          <a:prstGeom prst="rect">
            <a:avLst/>
          </a:prstGeom>
        </p:spPr>
      </p:pic>
      <p:sp>
        <p:nvSpPr>
          <p:cNvPr id="22" name="文字方塊 24">
            <a:extLst>
              <a:ext uri="{FF2B5EF4-FFF2-40B4-BE49-F238E27FC236}">
                <a16:creationId xmlns:a16="http://schemas.microsoft.com/office/drawing/2014/main" id="{A88D3888-C560-4F62-AC33-17ACA9BC8751}"/>
              </a:ext>
            </a:extLst>
          </p:cNvPr>
          <p:cNvSpPr txBox="1"/>
          <p:nvPr/>
        </p:nvSpPr>
        <p:spPr>
          <a:xfrm>
            <a:off x="2152058" y="1433104"/>
            <a:ext cx="4292150" cy="584775"/>
          </a:xfrm>
          <a:prstGeom prst="rect">
            <a:avLst/>
          </a:prstGeom>
          <a:noFill/>
        </p:spPr>
        <p:txBody>
          <a:bodyPr wrap="square" rtlCol="0">
            <a:spAutoFit/>
          </a:bodyPr>
          <a:lstStyle/>
          <a:p>
            <a:r>
              <a:rPr lang="zh-TW" altLang="en-US" sz="3200" dirty="0">
                <a:solidFill>
                  <a:schemeClr val="bg2">
                    <a:lumMod val="50000"/>
                  </a:schemeClr>
                </a:solidFill>
                <a:latin typeface="標楷體" panose="03000509000000000000" pitchFamily="65" charset="-120"/>
                <a:ea typeface="標楷體" panose="03000509000000000000" pitchFamily="65" charset="-120"/>
              </a:rPr>
              <a:t>每</a:t>
            </a:r>
            <a:r>
              <a:rPr lang="en-US" altLang="zh-TW" sz="3200" dirty="0">
                <a:solidFill>
                  <a:schemeClr val="bg2">
                    <a:lumMod val="50000"/>
                  </a:schemeClr>
                </a:solidFill>
                <a:latin typeface="標楷體" panose="03000509000000000000" pitchFamily="65" charset="-120"/>
                <a:ea typeface="標楷體" panose="03000509000000000000" pitchFamily="65" charset="-120"/>
              </a:rPr>
              <a:t>10</a:t>
            </a:r>
            <a:r>
              <a:rPr lang="zh-TW" altLang="en-US" sz="3200" dirty="0">
                <a:solidFill>
                  <a:schemeClr val="bg2">
                    <a:lumMod val="50000"/>
                  </a:schemeClr>
                </a:solidFill>
                <a:latin typeface="標楷體" panose="03000509000000000000" pitchFamily="65" charset="-120"/>
                <a:ea typeface="標楷體" panose="03000509000000000000" pitchFamily="65" charset="-120"/>
              </a:rPr>
              <a:t>公分拍一張</a:t>
            </a:r>
          </a:p>
        </p:txBody>
      </p:sp>
      <p:sp>
        <p:nvSpPr>
          <p:cNvPr id="30" name="Rounded Rectangle 20">
            <a:extLst>
              <a:ext uri="{FF2B5EF4-FFF2-40B4-BE49-F238E27FC236}">
                <a16:creationId xmlns:a16="http://schemas.microsoft.com/office/drawing/2014/main" id="{AC09C10F-3546-44C7-985F-1B93EC36AED6}"/>
              </a:ext>
            </a:extLst>
          </p:cNvPr>
          <p:cNvSpPr/>
          <p:nvPr/>
        </p:nvSpPr>
        <p:spPr>
          <a:xfrm>
            <a:off x="1795991" y="1570680"/>
            <a:ext cx="284056" cy="278845"/>
          </a:xfrm>
          <a:prstGeom prst="roundRect">
            <a:avLst>
              <a:gd name="adj" fmla="val 50000"/>
            </a:avLst>
          </a:prstGeom>
          <a:solidFill>
            <a:schemeClr val="bg2">
              <a:lumMod val="75000"/>
            </a:schemeClr>
          </a:solidFill>
          <a:ln w="19050">
            <a:solidFill>
              <a:schemeClr val="bg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等线" panose="020F0502020204030204"/>
              <a:ea typeface="+mn-ea"/>
              <a:cs typeface="+mn-cs"/>
            </a:endParaRPr>
          </a:p>
        </p:txBody>
      </p:sp>
      <p:sp>
        <p:nvSpPr>
          <p:cNvPr id="31" name="文字方塊 24">
            <a:extLst>
              <a:ext uri="{FF2B5EF4-FFF2-40B4-BE49-F238E27FC236}">
                <a16:creationId xmlns:a16="http://schemas.microsoft.com/office/drawing/2014/main" id="{9D393867-7E52-4325-B802-A216124E2FFB}"/>
              </a:ext>
            </a:extLst>
          </p:cNvPr>
          <p:cNvSpPr txBox="1"/>
          <p:nvPr/>
        </p:nvSpPr>
        <p:spPr>
          <a:xfrm>
            <a:off x="2152058" y="3565213"/>
            <a:ext cx="2532549" cy="584775"/>
          </a:xfrm>
          <a:prstGeom prst="rect">
            <a:avLst/>
          </a:prstGeom>
          <a:noFill/>
        </p:spPr>
        <p:txBody>
          <a:bodyPr wrap="square" rtlCol="0">
            <a:spAutoFit/>
          </a:bodyPr>
          <a:lstStyle/>
          <a:p>
            <a:r>
              <a:rPr lang="zh-TW" altLang="en-US" sz="3200" dirty="0">
                <a:solidFill>
                  <a:schemeClr val="bg2">
                    <a:lumMod val="50000"/>
                  </a:schemeClr>
                </a:solidFill>
                <a:latin typeface="標楷體" panose="03000509000000000000" pitchFamily="65" charset="-120"/>
                <a:ea typeface="標楷體" panose="03000509000000000000" pitchFamily="65" charset="-120"/>
              </a:rPr>
              <a:t>固定角度</a:t>
            </a:r>
            <a:r>
              <a:rPr lang="en-US" altLang="zh-TW" sz="3200" dirty="0">
                <a:solidFill>
                  <a:schemeClr val="bg2">
                    <a:lumMod val="50000"/>
                  </a:schemeClr>
                </a:solidFill>
                <a:latin typeface="標楷體" panose="03000509000000000000" pitchFamily="65" charset="-120"/>
                <a:ea typeface="標楷體" panose="03000509000000000000" pitchFamily="65" charset="-120"/>
              </a:rPr>
              <a:t>90</a:t>
            </a:r>
            <a:r>
              <a:rPr lang="zh-TW" altLang="en-US" sz="3200" dirty="0">
                <a:solidFill>
                  <a:schemeClr val="bg2">
                    <a:lumMod val="50000"/>
                  </a:schemeClr>
                </a:solidFill>
                <a:latin typeface="標楷體" panose="03000509000000000000" pitchFamily="65" charset="-120"/>
                <a:ea typeface="標楷體" panose="03000509000000000000" pitchFamily="65" charset="-120"/>
              </a:rPr>
              <a:t>ﾟ</a:t>
            </a:r>
          </a:p>
        </p:txBody>
      </p:sp>
      <p:sp>
        <p:nvSpPr>
          <p:cNvPr id="32" name="Rounded Rectangle 20">
            <a:extLst>
              <a:ext uri="{FF2B5EF4-FFF2-40B4-BE49-F238E27FC236}">
                <a16:creationId xmlns:a16="http://schemas.microsoft.com/office/drawing/2014/main" id="{6A5DA5F7-8E26-400D-BC7D-2E1DBABA6A89}"/>
              </a:ext>
            </a:extLst>
          </p:cNvPr>
          <p:cNvSpPr/>
          <p:nvPr/>
        </p:nvSpPr>
        <p:spPr>
          <a:xfrm>
            <a:off x="1795991" y="3702789"/>
            <a:ext cx="284056" cy="278845"/>
          </a:xfrm>
          <a:prstGeom prst="roundRect">
            <a:avLst>
              <a:gd name="adj" fmla="val 50000"/>
            </a:avLst>
          </a:prstGeom>
          <a:solidFill>
            <a:schemeClr val="bg2">
              <a:lumMod val="75000"/>
            </a:schemeClr>
          </a:solidFill>
          <a:ln w="19050">
            <a:solidFill>
              <a:schemeClr val="bg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等线" panose="020F0502020204030204"/>
              <a:ea typeface="+mn-ea"/>
              <a:cs typeface="+mn-cs"/>
            </a:endParaRPr>
          </a:p>
        </p:txBody>
      </p:sp>
      <p:sp>
        <p:nvSpPr>
          <p:cNvPr id="33" name="文字方塊 24">
            <a:extLst>
              <a:ext uri="{FF2B5EF4-FFF2-40B4-BE49-F238E27FC236}">
                <a16:creationId xmlns:a16="http://schemas.microsoft.com/office/drawing/2014/main" id="{A5CCB64C-E189-43C7-B65E-EF66A0E1CEE5}"/>
              </a:ext>
            </a:extLst>
          </p:cNvPr>
          <p:cNvSpPr txBox="1"/>
          <p:nvPr/>
        </p:nvSpPr>
        <p:spPr>
          <a:xfrm>
            <a:off x="2699792" y="2275127"/>
            <a:ext cx="6444208" cy="584775"/>
          </a:xfrm>
          <a:prstGeom prst="rect">
            <a:avLst/>
          </a:prstGeom>
          <a:noFill/>
        </p:spPr>
        <p:txBody>
          <a:bodyPr wrap="square" rtlCol="0">
            <a:spAutoFit/>
          </a:bodyPr>
          <a:lstStyle/>
          <a:p>
            <a:r>
              <a:rPr lang="en-US" altLang="zh-TW" sz="3200" dirty="0">
                <a:solidFill>
                  <a:schemeClr val="bg2">
                    <a:lumMod val="50000"/>
                  </a:schemeClr>
                </a:solidFill>
                <a:latin typeface="標楷體" panose="03000509000000000000" pitchFamily="65" charset="-120"/>
                <a:ea typeface="標楷體" panose="03000509000000000000" pitchFamily="65" charset="-120"/>
              </a:rPr>
              <a:t>10cm,20cm,30cm,40cm,50cm,60cm</a:t>
            </a:r>
            <a:endParaRPr lang="zh-TW" altLang="en-US" sz="3200" dirty="0">
              <a:solidFill>
                <a:schemeClr val="bg2">
                  <a:lumMod val="50000"/>
                </a:schemeClr>
              </a:solidFill>
              <a:latin typeface="標楷體" panose="03000509000000000000" pitchFamily="65" charset="-120"/>
              <a:ea typeface="標楷體" panose="03000509000000000000" pitchFamily="65" charset="-120"/>
            </a:endParaRPr>
          </a:p>
        </p:txBody>
      </p:sp>
      <p:sp>
        <p:nvSpPr>
          <p:cNvPr id="34" name="Rounded Rectangle 20">
            <a:extLst>
              <a:ext uri="{FF2B5EF4-FFF2-40B4-BE49-F238E27FC236}">
                <a16:creationId xmlns:a16="http://schemas.microsoft.com/office/drawing/2014/main" id="{3A2786BC-3B5B-4CE4-8460-DCC7C0D0831A}"/>
              </a:ext>
            </a:extLst>
          </p:cNvPr>
          <p:cNvSpPr/>
          <p:nvPr/>
        </p:nvSpPr>
        <p:spPr>
          <a:xfrm>
            <a:off x="2343725" y="2412703"/>
            <a:ext cx="284056" cy="278845"/>
          </a:xfrm>
          <a:prstGeom prst="roundRect">
            <a:avLst>
              <a:gd name="adj" fmla="val 50000"/>
            </a:avLst>
          </a:prstGeom>
          <a:solidFill>
            <a:schemeClr val="tx2">
              <a:lumMod val="75000"/>
            </a:schemeClr>
          </a:solidFill>
          <a:ln w="19050">
            <a:solidFill>
              <a:schemeClr val="bg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等线" panose="020F0502020204030204"/>
              <a:ea typeface="+mn-ea"/>
              <a:cs typeface="+mn-cs"/>
            </a:endParaRPr>
          </a:p>
        </p:txBody>
      </p:sp>
    </p:spTree>
    <p:extLst>
      <p:ext uri="{BB962C8B-B14F-4D97-AF65-F5344CB8AC3E}">
        <p14:creationId xmlns:p14="http://schemas.microsoft.com/office/powerpoint/2010/main" val="2716566175"/>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1000"/>
                                        <p:tgtEl>
                                          <p:spTgt spid="22"/>
                                        </p:tgtEl>
                                      </p:cBhvr>
                                    </p:animEffect>
                                    <p:anim calcmode="lin" valueType="num">
                                      <p:cBhvr>
                                        <p:cTn id="8" dur="1000" fill="hold"/>
                                        <p:tgtEl>
                                          <p:spTgt spid="22"/>
                                        </p:tgtEl>
                                        <p:attrNameLst>
                                          <p:attrName>ppt_x</p:attrName>
                                        </p:attrNameLst>
                                      </p:cBhvr>
                                      <p:tavLst>
                                        <p:tav tm="0">
                                          <p:val>
                                            <p:strVal val="#ppt_x"/>
                                          </p:val>
                                        </p:tav>
                                        <p:tav tm="100000">
                                          <p:val>
                                            <p:strVal val="#ppt_x"/>
                                          </p:val>
                                        </p:tav>
                                      </p:tavLst>
                                    </p:anim>
                                    <p:anim calcmode="lin" valueType="num">
                                      <p:cBhvr>
                                        <p:cTn id="9" dur="1000" fill="hold"/>
                                        <p:tgtEl>
                                          <p:spTgt spid="2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31"/>
                                        </p:tgtEl>
                                        <p:attrNameLst>
                                          <p:attrName>style.visibility</p:attrName>
                                        </p:attrNameLst>
                                      </p:cBhvr>
                                      <p:to>
                                        <p:strVal val="visible"/>
                                      </p:to>
                                    </p:set>
                                    <p:animEffect transition="in" filter="fade">
                                      <p:cBhvr>
                                        <p:cTn id="13" dur="1000"/>
                                        <p:tgtEl>
                                          <p:spTgt spid="31"/>
                                        </p:tgtEl>
                                      </p:cBhvr>
                                    </p:animEffect>
                                    <p:anim calcmode="lin" valueType="num">
                                      <p:cBhvr>
                                        <p:cTn id="14" dur="1000" fill="hold"/>
                                        <p:tgtEl>
                                          <p:spTgt spid="31"/>
                                        </p:tgtEl>
                                        <p:attrNameLst>
                                          <p:attrName>ppt_x</p:attrName>
                                        </p:attrNameLst>
                                      </p:cBhvr>
                                      <p:tavLst>
                                        <p:tav tm="0">
                                          <p:val>
                                            <p:strVal val="#ppt_x"/>
                                          </p:val>
                                        </p:tav>
                                        <p:tav tm="100000">
                                          <p:val>
                                            <p:strVal val="#ppt_x"/>
                                          </p:val>
                                        </p:tav>
                                      </p:tavLst>
                                    </p:anim>
                                    <p:anim calcmode="lin" valueType="num">
                                      <p:cBhvr>
                                        <p:cTn id="15" dur="1000" fill="hold"/>
                                        <p:tgtEl>
                                          <p:spTgt spid="31"/>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grpId="0" nodeType="afterEffect">
                                  <p:stCondLst>
                                    <p:cond delay="0"/>
                                  </p:stCondLst>
                                  <p:childTnLst>
                                    <p:set>
                                      <p:cBhvr>
                                        <p:cTn id="18" dur="1" fill="hold">
                                          <p:stCondLst>
                                            <p:cond delay="0"/>
                                          </p:stCondLst>
                                        </p:cTn>
                                        <p:tgtEl>
                                          <p:spTgt spid="33"/>
                                        </p:tgtEl>
                                        <p:attrNameLst>
                                          <p:attrName>style.visibility</p:attrName>
                                        </p:attrNameLst>
                                      </p:cBhvr>
                                      <p:to>
                                        <p:strVal val="visible"/>
                                      </p:to>
                                    </p:set>
                                    <p:animEffect transition="in" filter="fade">
                                      <p:cBhvr>
                                        <p:cTn id="19" dur="1000"/>
                                        <p:tgtEl>
                                          <p:spTgt spid="33"/>
                                        </p:tgtEl>
                                      </p:cBhvr>
                                    </p:animEffect>
                                    <p:anim calcmode="lin" valueType="num">
                                      <p:cBhvr>
                                        <p:cTn id="20" dur="1000" fill="hold"/>
                                        <p:tgtEl>
                                          <p:spTgt spid="33"/>
                                        </p:tgtEl>
                                        <p:attrNameLst>
                                          <p:attrName>ppt_x</p:attrName>
                                        </p:attrNameLst>
                                      </p:cBhvr>
                                      <p:tavLst>
                                        <p:tav tm="0">
                                          <p:val>
                                            <p:strVal val="#ppt_x"/>
                                          </p:val>
                                        </p:tav>
                                        <p:tav tm="100000">
                                          <p:val>
                                            <p:strVal val="#ppt_x"/>
                                          </p:val>
                                        </p:tav>
                                      </p:tavLst>
                                    </p:anim>
                                    <p:anim calcmode="lin" valueType="num">
                                      <p:cBhvr>
                                        <p:cTn id="21"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31" grpId="0"/>
      <p:bldP spid="33" grpId="0"/>
    </p:bldLst>
  </p:timing>
</p:sld>
</file>

<file path=ppt/slides/slide58.xml><?xml version="1.0" encoding="utf-8"?>
<p:sld xmlns:a="http://schemas.openxmlformats.org/drawingml/2006/main" xmlns:r="http://schemas.openxmlformats.org/officeDocument/2006/relationships" xmlns:p="http://schemas.openxmlformats.org/presentationml/2006/main">
  <p:cSld>
    <p:bg>
      <p:bgPr>
        <a:blipFill dpi="0" rotWithShape="0">
          <a:blip r:embed="rId3">
            <a:alphaModFix amt="64000"/>
            <a:lum/>
          </a:blip>
          <a:srcRect/>
          <a:stretch>
            <a:fillRect l="-10000" r="-10000"/>
          </a:stretch>
        </a:blipFill>
        <a:effectLst/>
      </p:bgPr>
    </p:bg>
    <p:spTree>
      <p:nvGrpSpPr>
        <p:cNvPr id="1" name=""/>
        <p:cNvGrpSpPr/>
        <p:nvPr/>
      </p:nvGrpSpPr>
      <p:grpSpPr>
        <a:xfrm>
          <a:off x="0" y="0"/>
          <a:ext cx="0" cy="0"/>
          <a:chOff x="0" y="0"/>
          <a:chExt cx="0" cy="0"/>
        </a:xfrm>
      </p:grpSpPr>
      <p:pic>
        <p:nvPicPr>
          <p:cNvPr id="126" name="图片 3">
            <a:extLst>
              <a:ext uri="{FF2B5EF4-FFF2-40B4-BE49-F238E27FC236}">
                <a16:creationId xmlns:a16="http://schemas.microsoft.com/office/drawing/2014/main" id="{C22D9BB4-E170-473F-9FF1-86B46C3C2525}"/>
              </a:ext>
            </a:extLst>
          </p:cNvPr>
          <p:cNvPicPr>
            <a:picLocks noChangeAspect="1"/>
          </p:cNvPicPr>
          <p:nvPr/>
        </p:nvPicPr>
        <p:blipFill>
          <a:blip r:embed="rId4" cstate="print">
            <a:duotone>
              <a:schemeClr val="bg2">
                <a:shade val="45000"/>
                <a:satMod val="135000"/>
              </a:schemeClr>
              <a:prstClr val="white"/>
            </a:duotone>
            <a:extLst>
              <a:ext uri="{BEBA8EAE-BF5A-486C-A8C5-ECC9F3942E4B}">
                <a14:imgProps xmlns:a14="http://schemas.microsoft.com/office/drawing/2010/main">
                  <a14:imgLayer r:embed="rId5">
                    <a14:imgEffect>
                      <a14:colorTemperature colorTemp="8800"/>
                    </a14:imgEffect>
                    <a14:imgEffect>
                      <a14:saturation sat="66000"/>
                    </a14:imgEffect>
                  </a14:imgLayer>
                </a14:imgProps>
              </a:ext>
              <a:ext uri="{28A0092B-C50C-407E-A947-70E740481C1C}">
                <a14:useLocalDpi xmlns:a14="http://schemas.microsoft.com/office/drawing/2010/main" val="0"/>
              </a:ext>
            </a:extLst>
          </a:blip>
          <a:stretch>
            <a:fillRect/>
          </a:stretch>
        </p:blipFill>
        <p:spPr>
          <a:xfrm rot="5400000">
            <a:off x="-2706632" y="3777353"/>
            <a:ext cx="6204335" cy="4542089"/>
          </a:xfrm>
          <a:prstGeom prst="rect">
            <a:avLst/>
          </a:prstGeom>
        </p:spPr>
      </p:pic>
      <p:sp>
        <p:nvSpPr>
          <p:cNvPr id="1048697" name="矩形 1"/>
          <p:cNvSpPr/>
          <p:nvPr/>
        </p:nvSpPr>
        <p:spPr>
          <a:xfrm>
            <a:off x="0" y="457200"/>
            <a:ext cx="144463" cy="144463"/>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pPr>
            <a:endParaRPr lang="zh-CN" altLang="en-US">
              <a:solidFill>
                <a:prstClr val="white"/>
              </a:solidFill>
            </a:endParaRPr>
          </a:p>
        </p:txBody>
      </p:sp>
      <p:sp>
        <p:nvSpPr>
          <p:cNvPr id="1048698" name="矩形 2"/>
          <p:cNvSpPr/>
          <p:nvPr/>
        </p:nvSpPr>
        <p:spPr>
          <a:xfrm>
            <a:off x="198438" y="457200"/>
            <a:ext cx="144462" cy="14446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pPr>
            <a:endParaRPr lang="zh-CN" altLang="en-US">
              <a:solidFill>
                <a:prstClr val="white"/>
              </a:solidFill>
            </a:endParaRPr>
          </a:p>
        </p:txBody>
      </p:sp>
      <p:sp>
        <p:nvSpPr>
          <p:cNvPr id="1048699" name="矩形 3"/>
          <p:cNvSpPr/>
          <p:nvPr/>
        </p:nvSpPr>
        <p:spPr>
          <a:xfrm>
            <a:off x="396875" y="457200"/>
            <a:ext cx="142875" cy="14446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pPr>
            <a:endParaRPr lang="zh-CN" altLang="en-US">
              <a:solidFill>
                <a:prstClr val="white"/>
              </a:solidFill>
            </a:endParaRPr>
          </a:p>
        </p:txBody>
      </p:sp>
      <p:sp>
        <p:nvSpPr>
          <p:cNvPr id="1048700" name="矩形 4"/>
          <p:cNvSpPr/>
          <p:nvPr/>
        </p:nvSpPr>
        <p:spPr>
          <a:xfrm>
            <a:off x="593725" y="457200"/>
            <a:ext cx="144463" cy="14446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pPr>
            <a:endParaRPr lang="zh-CN" altLang="en-US">
              <a:solidFill>
                <a:prstClr val="white"/>
              </a:solidFill>
            </a:endParaRPr>
          </a:p>
        </p:txBody>
      </p:sp>
      <p:sp>
        <p:nvSpPr>
          <p:cNvPr id="1048701" name="矩形 5"/>
          <p:cNvSpPr/>
          <p:nvPr/>
        </p:nvSpPr>
        <p:spPr>
          <a:xfrm>
            <a:off x="792163" y="457200"/>
            <a:ext cx="144462" cy="14446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pPr>
            <a:endParaRPr lang="zh-CN" altLang="en-US">
              <a:solidFill>
                <a:prstClr val="white"/>
              </a:solidFill>
            </a:endParaRPr>
          </a:p>
        </p:txBody>
      </p:sp>
      <p:cxnSp>
        <p:nvCxnSpPr>
          <p:cNvPr id="3145743" name="直接连接符 51"/>
          <p:cNvCxnSpPr>
            <a:cxnSpLocks/>
          </p:cNvCxnSpPr>
          <p:nvPr/>
        </p:nvCxnSpPr>
        <p:spPr>
          <a:xfrm flipH="1">
            <a:off x="3851275" y="530225"/>
            <a:ext cx="4986338" cy="0"/>
          </a:xfrm>
          <a:prstGeom prst="line">
            <a:avLst/>
          </a:prstGeom>
          <a:ln>
            <a:solidFill>
              <a:schemeClr val="tx2"/>
            </a:solidFill>
            <a:prstDash val="dashDot"/>
            <a:headEnd type="none" w="sm" len="sm"/>
            <a:tailEnd type="oval" w="sm" len="sm"/>
          </a:ln>
        </p:spPr>
        <p:style>
          <a:lnRef idx="1">
            <a:schemeClr val="accent1"/>
          </a:lnRef>
          <a:fillRef idx="0">
            <a:schemeClr val="accent1"/>
          </a:fillRef>
          <a:effectRef idx="0">
            <a:schemeClr val="accent1"/>
          </a:effectRef>
          <a:fontRef idx="minor">
            <a:schemeClr val="tx1"/>
          </a:fontRef>
        </p:style>
      </p:cxnSp>
      <p:sp>
        <p:nvSpPr>
          <p:cNvPr id="1048702" name="矩形 10"/>
          <p:cNvSpPr/>
          <p:nvPr/>
        </p:nvSpPr>
        <p:spPr>
          <a:xfrm>
            <a:off x="409341" y="907593"/>
            <a:ext cx="8339123" cy="3843907"/>
          </a:xfrm>
          <a:prstGeom prst="rect">
            <a:avLst/>
          </a:prstGeom>
          <a:solidFill>
            <a:schemeClr val="bg1">
              <a:lumMod val="9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pPr>
            <a:endParaRPr lang="zh-CN" altLang="en-US" dirty="0">
              <a:solidFill>
                <a:prstClr val="white"/>
              </a:solidFill>
            </a:endParaRPr>
          </a:p>
        </p:txBody>
      </p:sp>
      <p:sp>
        <p:nvSpPr>
          <p:cNvPr id="1048711" name="TextBox 49"/>
          <p:cNvSpPr txBox="1">
            <a:spLocks noChangeArrowheads="1"/>
          </p:cNvSpPr>
          <p:nvPr/>
        </p:nvSpPr>
        <p:spPr bwMode="auto">
          <a:xfrm>
            <a:off x="1039073" y="186750"/>
            <a:ext cx="2812201" cy="707886"/>
          </a:xfrm>
          <a:prstGeom prst="rect">
            <a:avLst/>
          </a:prstGeom>
          <a:noFill/>
          <a:ln>
            <a:noFill/>
          </a:ln>
        </p:spPr>
        <p:txBody>
          <a:bodyPr wrap="square">
            <a:spAutoFit/>
          </a:bodyPr>
          <a:lstStyle/>
          <a:p>
            <a:pPr algn="dist"/>
            <a:r>
              <a:rPr lang="en-US" altLang="zh-TW" sz="4000" b="1" dirty="0">
                <a:solidFill>
                  <a:schemeClr val="tx2">
                    <a:lumMod val="50000"/>
                  </a:schemeClr>
                </a:solidFill>
                <a:latin typeface="標楷體" panose="03000509000000000000" pitchFamily="65" charset="-120"/>
                <a:ea typeface="標楷體" panose="03000509000000000000" pitchFamily="65" charset="-120"/>
              </a:rPr>
              <a:t>10cm</a:t>
            </a:r>
            <a:r>
              <a:rPr lang="zh-TW" altLang="en-US" sz="4000" b="1" dirty="0">
                <a:solidFill>
                  <a:schemeClr val="tx2">
                    <a:lumMod val="50000"/>
                  </a:schemeClr>
                </a:solidFill>
                <a:latin typeface="標楷體" panose="03000509000000000000" pitchFamily="65" charset="-120"/>
                <a:ea typeface="標楷體" panose="03000509000000000000" pitchFamily="65" charset="-120"/>
              </a:rPr>
              <a:t>、</a:t>
            </a:r>
            <a:r>
              <a:rPr lang="en-US" altLang="zh-TW" sz="4000" b="1" dirty="0">
                <a:solidFill>
                  <a:schemeClr val="tx2">
                    <a:lumMod val="50000"/>
                  </a:schemeClr>
                </a:solidFill>
                <a:latin typeface="標楷體" panose="03000509000000000000" pitchFamily="65" charset="-120"/>
                <a:ea typeface="標楷體" panose="03000509000000000000" pitchFamily="65" charset="-120"/>
              </a:rPr>
              <a:t>20cm</a:t>
            </a:r>
            <a:endParaRPr lang="zh-CN" altLang="en-US" sz="4000" b="1" dirty="0">
              <a:solidFill>
                <a:schemeClr val="tx2">
                  <a:lumMod val="50000"/>
                </a:schemeClr>
              </a:solidFill>
              <a:latin typeface="標楷體" panose="03000509000000000000" pitchFamily="65" charset="-120"/>
              <a:ea typeface="標楷體" panose="03000509000000000000" pitchFamily="65" charset="-120"/>
            </a:endParaRPr>
          </a:p>
        </p:txBody>
      </p:sp>
      <p:pic>
        <p:nvPicPr>
          <p:cNvPr id="127" name="图片 3">
            <a:extLst>
              <a:ext uri="{FF2B5EF4-FFF2-40B4-BE49-F238E27FC236}">
                <a16:creationId xmlns:a16="http://schemas.microsoft.com/office/drawing/2014/main" id="{3F907494-89A6-49BA-8EF6-D23BAE48BBA2}"/>
              </a:ext>
            </a:extLst>
          </p:cNvPr>
          <p:cNvPicPr>
            <a:picLocks noChangeAspect="1"/>
          </p:cNvPicPr>
          <p:nvPr/>
        </p:nvPicPr>
        <p:blipFill>
          <a:blip r:embed="rId4" cstate="print">
            <a:duotone>
              <a:schemeClr val="bg2">
                <a:shade val="45000"/>
                <a:satMod val="135000"/>
              </a:schemeClr>
              <a:prstClr val="white"/>
            </a:duotone>
            <a:extLst>
              <a:ext uri="{BEBA8EAE-BF5A-486C-A8C5-ECC9F3942E4B}">
                <a14:imgProps xmlns:a14="http://schemas.microsoft.com/office/drawing/2010/main">
                  <a14:imgLayer r:embed="rId5">
                    <a14:imgEffect>
                      <a14:colorTemperature colorTemp="8800"/>
                    </a14:imgEffect>
                    <a14:imgEffect>
                      <a14:saturation sat="66000"/>
                    </a14:imgEffect>
                  </a14:imgLayer>
                </a14:imgProps>
              </a:ext>
              <a:ext uri="{28A0092B-C50C-407E-A947-70E740481C1C}">
                <a14:useLocalDpi xmlns:a14="http://schemas.microsoft.com/office/drawing/2010/main" val="0"/>
              </a:ext>
            </a:extLst>
          </a:blip>
          <a:stretch>
            <a:fillRect/>
          </a:stretch>
        </p:blipFill>
        <p:spPr>
          <a:xfrm rot="3151080">
            <a:off x="5673284" y="-3434207"/>
            <a:ext cx="6204335" cy="4542089"/>
          </a:xfrm>
          <a:prstGeom prst="rect">
            <a:avLst/>
          </a:prstGeom>
        </p:spPr>
      </p:pic>
      <p:sp>
        <p:nvSpPr>
          <p:cNvPr id="12" name="橢圓 16">
            <a:extLst>
              <a:ext uri="{FF2B5EF4-FFF2-40B4-BE49-F238E27FC236}">
                <a16:creationId xmlns:a16="http://schemas.microsoft.com/office/drawing/2014/main" id="{DF41A064-551D-4894-915F-252BB81E564C}"/>
              </a:ext>
            </a:extLst>
          </p:cNvPr>
          <p:cNvSpPr/>
          <p:nvPr/>
        </p:nvSpPr>
        <p:spPr>
          <a:xfrm>
            <a:off x="8300006" y="4567587"/>
            <a:ext cx="792088" cy="62753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dirty="0">
                <a:ln w="0"/>
                <a:solidFill>
                  <a:schemeClr val="tx2">
                    <a:lumMod val="50000"/>
                  </a:schemeClr>
                </a:solidFill>
                <a:effectLst>
                  <a:outerShdw blurRad="38100" dist="19050" dir="2700000" algn="tl" rotWithShape="0">
                    <a:schemeClr val="dk1">
                      <a:alpha val="40000"/>
                    </a:schemeClr>
                  </a:outerShdw>
                </a:effectLst>
                <a:latin typeface="Segoe Print" panose="02000600000000000000" pitchFamily="2" charset="0"/>
                <a:ea typeface="標楷體" panose="03000509000000000000" pitchFamily="65" charset="-120"/>
              </a:rPr>
              <a:t>59</a:t>
            </a:r>
            <a:endParaRPr lang="zh-TW" altLang="en-US" sz="2000" dirty="0">
              <a:ln w="0"/>
              <a:solidFill>
                <a:schemeClr val="tx2">
                  <a:lumMod val="50000"/>
                </a:schemeClr>
              </a:solidFill>
              <a:effectLst>
                <a:outerShdw blurRad="38100" dist="19050" dir="2700000" algn="tl" rotWithShape="0">
                  <a:schemeClr val="dk1">
                    <a:alpha val="40000"/>
                  </a:schemeClr>
                </a:outerShdw>
              </a:effectLst>
              <a:latin typeface="Segoe Print" panose="02000600000000000000" pitchFamily="2" charset="0"/>
              <a:ea typeface="標楷體" panose="03000509000000000000" pitchFamily="65" charset="-120"/>
            </a:endParaRPr>
          </a:p>
        </p:txBody>
      </p:sp>
      <p:sp>
        <p:nvSpPr>
          <p:cNvPr id="13" name="箭號: 向右 12">
            <a:extLst>
              <a:ext uri="{FF2B5EF4-FFF2-40B4-BE49-F238E27FC236}">
                <a16:creationId xmlns:a16="http://schemas.microsoft.com/office/drawing/2014/main" id="{965EBAD5-190C-47A7-B79A-BBC6B155BD3E}"/>
              </a:ext>
            </a:extLst>
          </p:cNvPr>
          <p:cNvSpPr/>
          <p:nvPr/>
        </p:nvSpPr>
        <p:spPr>
          <a:xfrm>
            <a:off x="4377443" y="3450063"/>
            <a:ext cx="1539109" cy="847293"/>
          </a:xfrm>
          <a:prstGeom prst="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dirty="0"/>
              <a:t>20cm</a:t>
            </a:r>
            <a:endParaRPr lang="zh-TW" altLang="en-US" dirty="0"/>
          </a:p>
        </p:txBody>
      </p:sp>
      <p:sp>
        <p:nvSpPr>
          <p:cNvPr id="14" name="箭號: 向右 13">
            <a:extLst>
              <a:ext uri="{FF2B5EF4-FFF2-40B4-BE49-F238E27FC236}">
                <a16:creationId xmlns:a16="http://schemas.microsoft.com/office/drawing/2014/main" id="{848B0EC4-96D3-40F5-BB52-DD54DE054630}"/>
              </a:ext>
            </a:extLst>
          </p:cNvPr>
          <p:cNvSpPr/>
          <p:nvPr/>
        </p:nvSpPr>
        <p:spPr>
          <a:xfrm flipH="1">
            <a:off x="3244983" y="1331535"/>
            <a:ext cx="1532016" cy="847293"/>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TW" dirty="0"/>
              <a:t>10cm</a:t>
            </a:r>
            <a:endParaRPr lang="zh-TW" altLang="en-US" dirty="0"/>
          </a:p>
        </p:txBody>
      </p:sp>
      <p:pic>
        <p:nvPicPr>
          <p:cNvPr id="4" name="圖片 3">
            <a:extLst>
              <a:ext uri="{FF2B5EF4-FFF2-40B4-BE49-F238E27FC236}">
                <a16:creationId xmlns:a16="http://schemas.microsoft.com/office/drawing/2014/main" id="{5688C51F-5112-404D-A989-9FE2F7194976}"/>
              </a:ext>
            </a:extLst>
          </p:cNvPr>
          <p:cNvPicPr>
            <a:picLocks noChangeAspect="1"/>
          </p:cNvPicPr>
          <p:nvPr/>
        </p:nvPicPr>
        <p:blipFill>
          <a:blip r:embed="rId6"/>
          <a:stretch>
            <a:fillRect/>
          </a:stretch>
        </p:blipFill>
        <p:spPr>
          <a:xfrm>
            <a:off x="6034064" y="744816"/>
            <a:ext cx="2295845" cy="4248743"/>
          </a:xfrm>
          <a:prstGeom prst="rect">
            <a:avLst/>
          </a:prstGeom>
        </p:spPr>
      </p:pic>
      <p:pic>
        <p:nvPicPr>
          <p:cNvPr id="7" name="圖片 6">
            <a:extLst>
              <a:ext uri="{FF2B5EF4-FFF2-40B4-BE49-F238E27FC236}">
                <a16:creationId xmlns:a16="http://schemas.microsoft.com/office/drawing/2014/main" id="{EF854674-C774-4935-A9CA-484742F0ED54}"/>
              </a:ext>
            </a:extLst>
          </p:cNvPr>
          <p:cNvPicPr>
            <a:picLocks noChangeAspect="1"/>
          </p:cNvPicPr>
          <p:nvPr/>
        </p:nvPicPr>
        <p:blipFill>
          <a:blip r:embed="rId7"/>
          <a:stretch>
            <a:fillRect/>
          </a:stretch>
        </p:blipFill>
        <p:spPr>
          <a:xfrm>
            <a:off x="1010486" y="944869"/>
            <a:ext cx="2057687" cy="4048690"/>
          </a:xfrm>
          <a:prstGeom prst="rect">
            <a:avLst/>
          </a:prstGeom>
        </p:spPr>
      </p:pic>
    </p:spTree>
    <p:extLst>
      <p:ext uri="{BB962C8B-B14F-4D97-AF65-F5344CB8AC3E}">
        <p14:creationId xmlns:p14="http://schemas.microsoft.com/office/powerpoint/2010/main" val="2972351337"/>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048697"/>
                                        </p:tgtEl>
                                        <p:attrNameLst>
                                          <p:attrName>style.visibility</p:attrName>
                                        </p:attrNameLst>
                                      </p:cBhvr>
                                      <p:to>
                                        <p:strVal val="visible"/>
                                      </p:to>
                                    </p:set>
                                    <p:anim calcmode="lin" valueType="num">
                                      <p:cBhvr additive="base">
                                        <p:cTn id="7" dur="100" fill="hold"/>
                                        <p:tgtEl>
                                          <p:spTgt spid="1048697"/>
                                        </p:tgtEl>
                                        <p:attrNameLst>
                                          <p:attrName>ppt_x</p:attrName>
                                        </p:attrNameLst>
                                      </p:cBhvr>
                                      <p:tavLst>
                                        <p:tav tm="0">
                                          <p:val>
                                            <p:strVal val="0-#ppt_w/2"/>
                                          </p:val>
                                        </p:tav>
                                        <p:tav tm="100000">
                                          <p:val>
                                            <p:strVal val="#ppt_x"/>
                                          </p:val>
                                        </p:tav>
                                      </p:tavLst>
                                    </p:anim>
                                    <p:anim calcmode="lin" valueType="num">
                                      <p:cBhvr additive="base">
                                        <p:cTn id="8" dur="100" fill="hold"/>
                                        <p:tgtEl>
                                          <p:spTgt spid="1048697"/>
                                        </p:tgtEl>
                                        <p:attrNameLst>
                                          <p:attrName>ppt_y</p:attrName>
                                        </p:attrNameLst>
                                      </p:cBhvr>
                                      <p:tavLst>
                                        <p:tav tm="0">
                                          <p:val>
                                            <p:strVal val="#ppt_y"/>
                                          </p:val>
                                        </p:tav>
                                        <p:tav tm="100000">
                                          <p:val>
                                            <p:strVal val="#ppt_y"/>
                                          </p:val>
                                        </p:tav>
                                      </p:tavLst>
                                    </p:anim>
                                  </p:childTnLst>
                                </p:cTn>
                              </p:par>
                            </p:childTnLst>
                          </p:cTn>
                        </p:par>
                        <p:par>
                          <p:cTn id="9" fill="hold">
                            <p:stCondLst>
                              <p:cond delay="100"/>
                            </p:stCondLst>
                            <p:childTnLst>
                              <p:par>
                                <p:cTn id="10" presetID="2" presetClass="entr" presetSubtype="8" fill="hold" grpId="0" nodeType="afterEffect">
                                  <p:stCondLst>
                                    <p:cond delay="0"/>
                                  </p:stCondLst>
                                  <p:childTnLst>
                                    <p:set>
                                      <p:cBhvr>
                                        <p:cTn id="11" dur="1" fill="hold">
                                          <p:stCondLst>
                                            <p:cond delay="0"/>
                                          </p:stCondLst>
                                        </p:cTn>
                                        <p:tgtEl>
                                          <p:spTgt spid="1048698"/>
                                        </p:tgtEl>
                                        <p:attrNameLst>
                                          <p:attrName>style.visibility</p:attrName>
                                        </p:attrNameLst>
                                      </p:cBhvr>
                                      <p:to>
                                        <p:strVal val="visible"/>
                                      </p:to>
                                    </p:set>
                                    <p:anim calcmode="lin" valueType="num">
                                      <p:cBhvr additive="base">
                                        <p:cTn id="12" dur="100" fill="hold"/>
                                        <p:tgtEl>
                                          <p:spTgt spid="1048698"/>
                                        </p:tgtEl>
                                        <p:attrNameLst>
                                          <p:attrName>ppt_x</p:attrName>
                                        </p:attrNameLst>
                                      </p:cBhvr>
                                      <p:tavLst>
                                        <p:tav tm="0">
                                          <p:val>
                                            <p:strVal val="0-#ppt_w/2"/>
                                          </p:val>
                                        </p:tav>
                                        <p:tav tm="100000">
                                          <p:val>
                                            <p:strVal val="#ppt_x"/>
                                          </p:val>
                                        </p:tav>
                                      </p:tavLst>
                                    </p:anim>
                                    <p:anim calcmode="lin" valueType="num">
                                      <p:cBhvr additive="base">
                                        <p:cTn id="13" dur="100" fill="hold"/>
                                        <p:tgtEl>
                                          <p:spTgt spid="1048698"/>
                                        </p:tgtEl>
                                        <p:attrNameLst>
                                          <p:attrName>ppt_y</p:attrName>
                                        </p:attrNameLst>
                                      </p:cBhvr>
                                      <p:tavLst>
                                        <p:tav tm="0">
                                          <p:val>
                                            <p:strVal val="#ppt_y"/>
                                          </p:val>
                                        </p:tav>
                                        <p:tav tm="100000">
                                          <p:val>
                                            <p:strVal val="#ppt_y"/>
                                          </p:val>
                                        </p:tav>
                                      </p:tavLst>
                                    </p:anim>
                                  </p:childTnLst>
                                </p:cTn>
                              </p:par>
                            </p:childTnLst>
                          </p:cTn>
                        </p:par>
                        <p:par>
                          <p:cTn id="14" fill="hold">
                            <p:stCondLst>
                              <p:cond delay="200"/>
                            </p:stCondLst>
                            <p:childTnLst>
                              <p:par>
                                <p:cTn id="15" presetID="2" presetClass="entr" presetSubtype="8" fill="hold" grpId="0" nodeType="afterEffect">
                                  <p:stCondLst>
                                    <p:cond delay="0"/>
                                  </p:stCondLst>
                                  <p:childTnLst>
                                    <p:set>
                                      <p:cBhvr>
                                        <p:cTn id="16" dur="1" fill="hold">
                                          <p:stCondLst>
                                            <p:cond delay="0"/>
                                          </p:stCondLst>
                                        </p:cTn>
                                        <p:tgtEl>
                                          <p:spTgt spid="1048699"/>
                                        </p:tgtEl>
                                        <p:attrNameLst>
                                          <p:attrName>style.visibility</p:attrName>
                                        </p:attrNameLst>
                                      </p:cBhvr>
                                      <p:to>
                                        <p:strVal val="visible"/>
                                      </p:to>
                                    </p:set>
                                    <p:anim calcmode="lin" valueType="num">
                                      <p:cBhvr additive="base">
                                        <p:cTn id="17" dur="100" fill="hold"/>
                                        <p:tgtEl>
                                          <p:spTgt spid="1048699"/>
                                        </p:tgtEl>
                                        <p:attrNameLst>
                                          <p:attrName>ppt_x</p:attrName>
                                        </p:attrNameLst>
                                      </p:cBhvr>
                                      <p:tavLst>
                                        <p:tav tm="0">
                                          <p:val>
                                            <p:strVal val="0-#ppt_w/2"/>
                                          </p:val>
                                        </p:tav>
                                        <p:tav tm="100000">
                                          <p:val>
                                            <p:strVal val="#ppt_x"/>
                                          </p:val>
                                        </p:tav>
                                      </p:tavLst>
                                    </p:anim>
                                    <p:anim calcmode="lin" valueType="num">
                                      <p:cBhvr additive="base">
                                        <p:cTn id="18" dur="100" fill="hold"/>
                                        <p:tgtEl>
                                          <p:spTgt spid="1048699"/>
                                        </p:tgtEl>
                                        <p:attrNameLst>
                                          <p:attrName>ppt_y</p:attrName>
                                        </p:attrNameLst>
                                      </p:cBhvr>
                                      <p:tavLst>
                                        <p:tav tm="0">
                                          <p:val>
                                            <p:strVal val="#ppt_y"/>
                                          </p:val>
                                        </p:tav>
                                        <p:tav tm="100000">
                                          <p:val>
                                            <p:strVal val="#ppt_y"/>
                                          </p:val>
                                        </p:tav>
                                      </p:tavLst>
                                    </p:anim>
                                  </p:childTnLst>
                                </p:cTn>
                              </p:par>
                            </p:childTnLst>
                          </p:cTn>
                        </p:par>
                        <p:par>
                          <p:cTn id="19" fill="hold">
                            <p:stCondLst>
                              <p:cond delay="300"/>
                            </p:stCondLst>
                            <p:childTnLst>
                              <p:par>
                                <p:cTn id="20" presetID="2" presetClass="entr" presetSubtype="8" fill="hold" grpId="0" nodeType="afterEffect">
                                  <p:stCondLst>
                                    <p:cond delay="0"/>
                                  </p:stCondLst>
                                  <p:childTnLst>
                                    <p:set>
                                      <p:cBhvr>
                                        <p:cTn id="21" dur="1" fill="hold">
                                          <p:stCondLst>
                                            <p:cond delay="0"/>
                                          </p:stCondLst>
                                        </p:cTn>
                                        <p:tgtEl>
                                          <p:spTgt spid="1048700"/>
                                        </p:tgtEl>
                                        <p:attrNameLst>
                                          <p:attrName>style.visibility</p:attrName>
                                        </p:attrNameLst>
                                      </p:cBhvr>
                                      <p:to>
                                        <p:strVal val="visible"/>
                                      </p:to>
                                    </p:set>
                                    <p:anim calcmode="lin" valueType="num">
                                      <p:cBhvr additive="base">
                                        <p:cTn id="22" dur="100" fill="hold"/>
                                        <p:tgtEl>
                                          <p:spTgt spid="1048700"/>
                                        </p:tgtEl>
                                        <p:attrNameLst>
                                          <p:attrName>ppt_x</p:attrName>
                                        </p:attrNameLst>
                                      </p:cBhvr>
                                      <p:tavLst>
                                        <p:tav tm="0">
                                          <p:val>
                                            <p:strVal val="0-#ppt_w/2"/>
                                          </p:val>
                                        </p:tav>
                                        <p:tav tm="100000">
                                          <p:val>
                                            <p:strVal val="#ppt_x"/>
                                          </p:val>
                                        </p:tav>
                                      </p:tavLst>
                                    </p:anim>
                                    <p:anim calcmode="lin" valueType="num">
                                      <p:cBhvr additive="base">
                                        <p:cTn id="23" dur="100" fill="hold"/>
                                        <p:tgtEl>
                                          <p:spTgt spid="1048700"/>
                                        </p:tgtEl>
                                        <p:attrNameLst>
                                          <p:attrName>ppt_y</p:attrName>
                                        </p:attrNameLst>
                                      </p:cBhvr>
                                      <p:tavLst>
                                        <p:tav tm="0">
                                          <p:val>
                                            <p:strVal val="#ppt_y"/>
                                          </p:val>
                                        </p:tav>
                                        <p:tav tm="100000">
                                          <p:val>
                                            <p:strVal val="#ppt_y"/>
                                          </p:val>
                                        </p:tav>
                                      </p:tavLst>
                                    </p:anim>
                                  </p:childTnLst>
                                </p:cTn>
                              </p:par>
                            </p:childTnLst>
                          </p:cTn>
                        </p:par>
                        <p:par>
                          <p:cTn id="24" fill="hold">
                            <p:stCondLst>
                              <p:cond delay="400"/>
                            </p:stCondLst>
                            <p:childTnLst>
                              <p:par>
                                <p:cTn id="25" presetID="2" presetClass="entr" presetSubtype="8" fill="hold" grpId="0" nodeType="afterEffect">
                                  <p:stCondLst>
                                    <p:cond delay="0"/>
                                  </p:stCondLst>
                                  <p:childTnLst>
                                    <p:set>
                                      <p:cBhvr>
                                        <p:cTn id="26" dur="1" fill="hold">
                                          <p:stCondLst>
                                            <p:cond delay="0"/>
                                          </p:stCondLst>
                                        </p:cTn>
                                        <p:tgtEl>
                                          <p:spTgt spid="1048701"/>
                                        </p:tgtEl>
                                        <p:attrNameLst>
                                          <p:attrName>style.visibility</p:attrName>
                                        </p:attrNameLst>
                                      </p:cBhvr>
                                      <p:to>
                                        <p:strVal val="visible"/>
                                      </p:to>
                                    </p:set>
                                    <p:anim calcmode="lin" valueType="num">
                                      <p:cBhvr additive="base">
                                        <p:cTn id="27" dur="100" fill="hold"/>
                                        <p:tgtEl>
                                          <p:spTgt spid="1048701"/>
                                        </p:tgtEl>
                                        <p:attrNameLst>
                                          <p:attrName>ppt_x</p:attrName>
                                        </p:attrNameLst>
                                      </p:cBhvr>
                                      <p:tavLst>
                                        <p:tav tm="0">
                                          <p:val>
                                            <p:strVal val="0-#ppt_w/2"/>
                                          </p:val>
                                        </p:tav>
                                        <p:tav tm="100000">
                                          <p:val>
                                            <p:strVal val="#ppt_x"/>
                                          </p:val>
                                        </p:tav>
                                      </p:tavLst>
                                    </p:anim>
                                    <p:anim calcmode="lin" valueType="num">
                                      <p:cBhvr additive="base">
                                        <p:cTn id="28" dur="100" fill="hold"/>
                                        <p:tgtEl>
                                          <p:spTgt spid="1048701"/>
                                        </p:tgtEl>
                                        <p:attrNameLst>
                                          <p:attrName>ppt_y</p:attrName>
                                        </p:attrNameLst>
                                      </p:cBhvr>
                                      <p:tavLst>
                                        <p:tav tm="0">
                                          <p:val>
                                            <p:strVal val="#ppt_y"/>
                                          </p:val>
                                        </p:tav>
                                        <p:tav tm="100000">
                                          <p:val>
                                            <p:strVal val="#ppt_y"/>
                                          </p:val>
                                        </p:tav>
                                      </p:tavLst>
                                    </p:anim>
                                  </p:childTnLst>
                                </p:cTn>
                              </p:par>
                            </p:childTnLst>
                          </p:cTn>
                        </p:par>
                        <p:par>
                          <p:cTn id="29" fill="hold">
                            <p:stCondLst>
                              <p:cond delay="500"/>
                            </p:stCondLst>
                            <p:childTnLst>
                              <p:par>
                                <p:cTn id="30" presetID="22" presetClass="entr" presetSubtype="2" fill="hold" nodeType="afterEffect">
                                  <p:stCondLst>
                                    <p:cond delay="0"/>
                                  </p:stCondLst>
                                  <p:childTnLst>
                                    <p:set>
                                      <p:cBhvr>
                                        <p:cTn id="31" dur="1" fill="hold">
                                          <p:stCondLst>
                                            <p:cond delay="0"/>
                                          </p:stCondLst>
                                        </p:cTn>
                                        <p:tgtEl>
                                          <p:spTgt spid="3145743"/>
                                        </p:tgtEl>
                                        <p:attrNameLst>
                                          <p:attrName>style.visibility</p:attrName>
                                        </p:attrNameLst>
                                      </p:cBhvr>
                                      <p:to>
                                        <p:strVal val="visible"/>
                                      </p:to>
                                    </p:set>
                                    <p:animEffect transition="in" filter="wipe(right)">
                                      <p:cBhvr>
                                        <p:cTn id="32" dur="300"/>
                                        <p:tgtEl>
                                          <p:spTgt spid="3145743"/>
                                        </p:tgtEl>
                                      </p:cBhvr>
                                    </p:animEffect>
                                  </p:childTnLst>
                                </p:cTn>
                              </p:par>
                            </p:childTnLst>
                          </p:cTn>
                        </p:par>
                        <p:par>
                          <p:cTn id="33" fill="hold">
                            <p:stCondLst>
                              <p:cond delay="800"/>
                            </p:stCondLst>
                            <p:childTnLst>
                              <p:par>
                                <p:cTn id="34" presetID="12" presetClass="entr" presetSubtype="4" fill="hold" grpId="0" nodeType="afterEffect">
                                  <p:stCondLst>
                                    <p:cond delay="0"/>
                                  </p:stCondLst>
                                  <p:childTnLst>
                                    <p:set>
                                      <p:cBhvr>
                                        <p:cTn id="35" dur="1" fill="hold">
                                          <p:stCondLst>
                                            <p:cond delay="0"/>
                                          </p:stCondLst>
                                        </p:cTn>
                                        <p:tgtEl>
                                          <p:spTgt spid="1048711"/>
                                        </p:tgtEl>
                                        <p:attrNameLst>
                                          <p:attrName>style.visibility</p:attrName>
                                        </p:attrNameLst>
                                      </p:cBhvr>
                                      <p:to>
                                        <p:strVal val="visible"/>
                                      </p:to>
                                    </p:set>
                                    <p:anim calcmode="lin" valueType="num">
                                      <p:cBhvr additive="base">
                                        <p:cTn id="36" dur="300"/>
                                        <p:tgtEl>
                                          <p:spTgt spid="1048711"/>
                                        </p:tgtEl>
                                        <p:attrNameLst>
                                          <p:attrName>ppt_y</p:attrName>
                                        </p:attrNameLst>
                                      </p:cBhvr>
                                      <p:tavLst>
                                        <p:tav tm="0">
                                          <p:val>
                                            <p:strVal val="#ppt_y+#ppt_h*1.125000"/>
                                          </p:val>
                                        </p:tav>
                                        <p:tav tm="100000">
                                          <p:val>
                                            <p:strVal val="#ppt_y"/>
                                          </p:val>
                                        </p:tav>
                                      </p:tavLst>
                                    </p:anim>
                                    <p:animEffect transition="in" filter="wipe(up)">
                                      <p:cBhvr>
                                        <p:cTn id="37" dur="300"/>
                                        <p:tgtEl>
                                          <p:spTgt spid="1048711"/>
                                        </p:tgtEl>
                                      </p:cBhvr>
                                    </p:animEffect>
                                  </p:childTnLst>
                                </p:cTn>
                              </p:par>
                              <p:par>
                                <p:cTn id="38" presetID="2" presetClass="entr" presetSubtype="4" fill="hold" grpId="0" nodeType="withEffect">
                                  <p:stCondLst>
                                    <p:cond delay="0"/>
                                  </p:stCondLst>
                                  <p:childTnLst>
                                    <p:set>
                                      <p:cBhvr>
                                        <p:cTn id="39" dur="1" fill="hold">
                                          <p:stCondLst>
                                            <p:cond delay="0"/>
                                          </p:stCondLst>
                                        </p:cTn>
                                        <p:tgtEl>
                                          <p:spTgt spid="14"/>
                                        </p:tgtEl>
                                        <p:attrNameLst>
                                          <p:attrName>style.visibility</p:attrName>
                                        </p:attrNameLst>
                                      </p:cBhvr>
                                      <p:to>
                                        <p:strVal val="visible"/>
                                      </p:to>
                                    </p:set>
                                    <p:anim calcmode="lin" valueType="num">
                                      <p:cBhvr additive="base">
                                        <p:cTn id="40" dur="500" fill="hold"/>
                                        <p:tgtEl>
                                          <p:spTgt spid="14"/>
                                        </p:tgtEl>
                                        <p:attrNameLst>
                                          <p:attrName>ppt_x</p:attrName>
                                        </p:attrNameLst>
                                      </p:cBhvr>
                                      <p:tavLst>
                                        <p:tav tm="0">
                                          <p:val>
                                            <p:strVal val="#ppt_x"/>
                                          </p:val>
                                        </p:tav>
                                        <p:tav tm="100000">
                                          <p:val>
                                            <p:strVal val="#ppt_x"/>
                                          </p:val>
                                        </p:tav>
                                      </p:tavLst>
                                    </p:anim>
                                    <p:anim calcmode="lin" valueType="num">
                                      <p:cBhvr additive="base">
                                        <p:cTn id="41" dur="500" fill="hold"/>
                                        <p:tgtEl>
                                          <p:spTgt spid="14"/>
                                        </p:tgtEl>
                                        <p:attrNameLst>
                                          <p:attrName>ppt_y</p:attrName>
                                        </p:attrNameLst>
                                      </p:cBhvr>
                                      <p:tavLst>
                                        <p:tav tm="0">
                                          <p:val>
                                            <p:strVal val="1+#ppt_h/2"/>
                                          </p:val>
                                        </p:tav>
                                        <p:tav tm="100000">
                                          <p:val>
                                            <p:strVal val="#ppt_y"/>
                                          </p:val>
                                        </p:tav>
                                      </p:tavLst>
                                    </p:anim>
                                  </p:childTnLst>
                                </p:cTn>
                              </p:par>
                              <p:par>
                                <p:cTn id="42" presetID="2" presetClass="entr" presetSubtype="4" fill="hold" grpId="0" nodeType="withEffect">
                                  <p:stCondLst>
                                    <p:cond delay="0"/>
                                  </p:stCondLst>
                                  <p:childTnLst>
                                    <p:set>
                                      <p:cBhvr>
                                        <p:cTn id="43" dur="1" fill="hold">
                                          <p:stCondLst>
                                            <p:cond delay="0"/>
                                          </p:stCondLst>
                                        </p:cTn>
                                        <p:tgtEl>
                                          <p:spTgt spid="13"/>
                                        </p:tgtEl>
                                        <p:attrNameLst>
                                          <p:attrName>style.visibility</p:attrName>
                                        </p:attrNameLst>
                                      </p:cBhvr>
                                      <p:to>
                                        <p:strVal val="visible"/>
                                      </p:to>
                                    </p:set>
                                    <p:anim calcmode="lin" valueType="num">
                                      <p:cBhvr additive="base">
                                        <p:cTn id="44" dur="500" fill="hold"/>
                                        <p:tgtEl>
                                          <p:spTgt spid="13"/>
                                        </p:tgtEl>
                                        <p:attrNameLst>
                                          <p:attrName>ppt_x</p:attrName>
                                        </p:attrNameLst>
                                      </p:cBhvr>
                                      <p:tavLst>
                                        <p:tav tm="0">
                                          <p:val>
                                            <p:strVal val="#ppt_x"/>
                                          </p:val>
                                        </p:tav>
                                        <p:tav tm="100000">
                                          <p:val>
                                            <p:strVal val="#ppt_x"/>
                                          </p:val>
                                        </p:tav>
                                      </p:tavLst>
                                    </p:anim>
                                    <p:anim calcmode="lin" valueType="num">
                                      <p:cBhvr additive="base">
                                        <p:cTn id="45"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97" grpId="0" animBg="1"/>
      <p:bldP spid="1048698" grpId="0" animBg="1"/>
      <p:bldP spid="1048699" grpId="0" animBg="1"/>
      <p:bldP spid="1048700" grpId="0" animBg="1"/>
      <p:bldP spid="1048701" grpId="0" animBg="1"/>
      <p:bldP spid="1048711" grpId="0"/>
      <p:bldP spid="13" grpId="0" animBg="1"/>
      <p:bldP spid="14"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bg>
      <p:bgPr>
        <a:blipFill dpi="0" rotWithShape="0">
          <a:blip r:embed="rId3">
            <a:alphaModFix amt="64000"/>
            <a:lum/>
          </a:blip>
          <a:srcRect/>
          <a:stretch>
            <a:fillRect l="-10000" r="-10000"/>
          </a:stretch>
        </a:blipFill>
        <a:effectLst/>
      </p:bgPr>
    </p:bg>
    <p:spTree>
      <p:nvGrpSpPr>
        <p:cNvPr id="1" name=""/>
        <p:cNvGrpSpPr/>
        <p:nvPr/>
      </p:nvGrpSpPr>
      <p:grpSpPr>
        <a:xfrm>
          <a:off x="0" y="0"/>
          <a:ext cx="0" cy="0"/>
          <a:chOff x="0" y="0"/>
          <a:chExt cx="0" cy="0"/>
        </a:xfrm>
      </p:grpSpPr>
      <p:pic>
        <p:nvPicPr>
          <p:cNvPr id="126" name="图片 3">
            <a:extLst>
              <a:ext uri="{FF2B5EF4-FFF2-40B4-BE49-F238E27FC236}">
                <a16:creationId xmlns:a16="http://schemas.microsoft.com/office/drawing/2014/main" id="{C22D9BB4-E170-473F-9FF1-86B46C3C2525}"/>
              </a:ext>
            </a:extLst>
          </p:cNvPr>
          <p:cNvPicPr>
            <a:picLocks noChangeAspect="1"/>
          </p:cNvPicPr>
          <p:nvPr/>
        </p:nvPicPr>
        <p:blipFill>
          <a:blip r:embed="rId4" cstate="print">
            <a:duotone>
              <a:schemeClr val="bg2">
                <a:shade val="45000"/>
                <a:satMod val="135000"/>
              </a:schemeClr>
              <a:prstClr val="white"/>
            </a:duotone>
            <a:extLst>
              <a:ext uri="{BEBA8EAE-BF5A-486C-A8C5-ECC9F3942E4B}">
                <a14:imgProps xmlns:a14="http://schemas.microsoft.com/office/drawing/2010/main">
                  <a14:imgLayer r:embed="rId5">
                    <a14:imgEffect>
                      <a14:colorTemperature colorTemp="8800"/>
                    </a14:imgEffect>
                    <a14:imgEffect>
                      <a14:saturation sat="66000"/>
                    </a14:imgEffect>
                  </a14:imgLayer>
                </a14:imgProps>
              </a:ext>
              <a:ext uri="{28A0092B-C50C-407E-A947-70E740481C1C}">
                <a14:useLocalDpi xmlns:a14="http://schemas.microsoft.com/office/drawing/2010/main" val="0"/>
              </a:ext>
            </a:extLst>
          </a:blip>
          <a:stretch>
            <a:fillRect/>
          </a:stretch>
        </p:blipFill>
        <p:spPr>
          <a:xfrm rot="5400000">
            <a:off x="-2363980" y="2178737"/>
            <a:ext cx="6204335" cy="4542089"/>
          </a:xfrm>
          <a:prstGeom prst="rect">
            <a:avLst/>
          </a:prstGeom>
        </p:spPr>
      </p:pic>
      <p:sp>
        <p:nvSpPr>
          <p:cNvPr id="1048697" name="矩形 1"/>
          <p:cNvSpPr/>
          <p:nvPr/>
        </p:nvSpPr>
        <p:spPr>
          <a:xfrm>
            <a:off x="0" y="457200"/>
            <a:ext cx="144463" cy="144463"/>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pPr>
            <a:endParaRPr lang="zh-CN" altLang="en-US">
              <a:solidFill>
                <a:prstClr val="white"/>
              </a:solidFill>
            </a:endParaRPr>
          </a:p>
        </p:txBody>
      </p:sp>
      <p:sp>
        <p:nvSpPr>
          <p:cNvPr id="1048698" name="矩形 2"/>
          <p:cNvSpPr/>
          <p:nvPr/>
        </p:nvSpPr>
        <p:spPr>
          <a:xfrm>
            <a:off x="198438" y="457200"/>
            <a:ext cx="144462" cy="14446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pPr>
            <a:endParaRPr lang="zh-CN" altLang="en-US">
              <a:solidFill>
                <a:prstClr val="white"/>
              </a:solidFill>
            </a:endParaRPr>
          </a:p>
        </p:txBody>
      </p:sp>
      <p:sp>
        <p:nvSpPr>
          <p:cNvPr id="1048699" name="矩形 3"/>
          <p:cNvSpPr/>
          <p:nvPr/>
        </p:nvSpPr>
        <p:spPr>
          <a:xfrm>
            <a:off x="396875" y="457200"/>
            <a:ext cx="142875" cy="14446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pPr>
            <a:endParaRPr lang="zh-CN" altLang="en-US">
              <a:solidFill>
                <a:prstClr val="white"/>
              </a:solidFill>
            </a:endParaRPr>
          </a:p>
        </p:txBody>
      </p:sp>
      <p:sp>
        <p:nvSpPr>
          <p:cNvPr id="1048700" name="矩形 4"/>
          <p:cNvSpPr/>
          <p:nvPr/>
        </p:nvSpPr>
        <p:spPr>
          <a:xfrm>
            <a:off x="593725" y="457200"/>
            <a:ext cx="144463" cy="14446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pPr>
            <a:endParaRPr lang="zh-CN" altLang="en-US">
              <a:solidFill>
                <a:prstClr val="white"/>
              </a:solidFill>
            </a:endParaRPr>
          </a:p>
        </p:txBody>
      </p:sp>
      <p:sp>
        <p:nvSpPr>
          <p:cNvPr id="1048701" name="矩形 5"/>
          <p:cNvSpPr/>
          <p:nvPr/>
        </p:nvSpPr>
        <p:spPr>
          <a:xfrm>
            <a:off x="792163" y="457200"/>
            <a:ext cx="144462" cy="14446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pPr>
            <a:endParaRPr lang="zh-CN" altLang="en-US">
              <a:solidFill>
                <a:prstClr val="white"/>
              </a:solidFill>
            </a:endParaRPr>
          </a:p>
        </p:txBody>
      </p:sp>
      <p:cxnSp>
        <p:nvCxnSpPr>
          <p:cNvPr id="3145743" name="直接连接符 51"/>
          <p:cNvCxnSpPr>
            <a:cxnSpLocks/>
          </p:cNvCxnSpPr>
          <p:nvPr/>
        </p:nvCxnSpPr>
        <p:spPr>
          <a:xfrm flipH="1">
            <a:off x="3851275" y="530225"/>
            <a:ext cx="4986338" cy="0"/>
          </a:xfrm>
          <a:prstGeom prst="line">
            <a:avLst/>
          </a:prstGeom>
          <a:ln>
            <a:solidFill>
              <a:schemeClr val="tx2"/>
            </a:solidFill>
            <a:prstDash val="dashDot"/>
            <a:headEnd type="none" w="sm" len="sm"/>
            <a:tailEnd type="oval" w="sm" len="sm"/>
          </a:ln>
        </p:spPr>
        <p:style>
          <a:lnRef idx="1">
            <a:schemeClr val="accent1"/>
          </a:lnRef>
          <a:fillRef idx="0">
            <a:schemeClr val="accent1"/>
          </a:fillRef>
          <a:effectRef idx="0">
            <a:schemeClr val="accent1"/>
          </a:effectRef>
          <a:fontRef idx="minor">
            <a:schemeClr val="tx1"/>
          </a:fontRef>
        </p:style>
      </p:cxnSp>
      <p:sp>
        <p:nvSpPr>
          <p:cNvPr id="1048702" name="矩形 10"/>
          <p:cNvSpPr/>
          <p:nvPr/>
        </p:nvSpPr>
        <p:spPr>
          <a:xfrm>
            <a:off x="409341" y="907593"/>
            <a:ext cx="8339123" cy="3843907"/>
          </a:xfrm>
          <a:prstGeom prst="rect">
            <a:avLst/>
          </a:prstGeom>
          <a:solidFill>
            <a:schemeClr val="bg1">
              <a:lumMod val="9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pPr>
            <a:endParaRPr lang="zh-CN" altLang="en-US" dirty="0">
              <a:solidFill>
                <a:prstClr val="white"/>
              </a:solidFill>
            </a:endParaRPr>
          </a:p>
        </p:txBody>
      </p:sp>
      <p:pic>
        <p:nvPicPr>
          <p:cNvPr id="127" name="图片 3">
            <a:extLst>
              <a:ext uri="{FF2B5EF4-FFF2-40B4-BE49-F238E27FC236}">
                <a16:creationId xmlns:a16="http://schemas.microsoft.com/office/drawing/2014/main" id="{3F907494-89A6-49BA-8EF6-D23BAE48BBA2}"/>
              </a:ext>
            </a:extLst>
          </p:cNvPr>
          <p:cNvPicPr>
            <a:picLocks noChangeAspect="1"/>
          </p:cNvPicPr>
          <p:nvPr/>
        </p:nvPicPr>
        <p:blipFill>
          <a:blip r:embed="rId4" cstate="print">
            <a:duotone>
              <a:schemeClr val="bg2">
                <a:shade val="45000"/>
                <a:satMod val="135000"/>
              </a:schemeClr>
              <a:prstClr val="white"/>
            </a:duotone>
            <a:extLst>
              <a:ext uri="{BEBA8EAE-BF5A-486C-A8C5-ECC9F3942E4B}">
                <a14:imgProps xmlns:a14="http://schemas.microsoft.com/office/drawing/2010/main">
                  <a14:imgLayer r:embed="rId5">
                    <a14:imgEffect>
                      <a14:colorTemperature colorTemp="8800"/>
                    </a14:imgEffect>
                    <a14:imgEffect>
                      <a14:saturation sat="66000"/>
                    </a14:imgEffect>
                  </a14:imgLayer>
                </a14:imgProps>
              </a:ext>
              <a:ext uri="{28A0092B-C50C-407E-A947-70E740481C1C}">
                <a14:useLocalDpi xmlns:a14="http://schemas.microsoft.com/office/drawing/2010/main" val="0"/>
              </a:ext>
            </a:extLst>
          </a:blip>
          <a:stretch>
            <a:fillRect/>
          </a:stretch>
        </p:blipFill>
        <p:spPr>
          <a:xfrm rot="3151080">
            <a:off x="5673284" y="-3434207"/>
            <a:ext cx="6204335" cy="4542089"/>
          </a:xfrm>
          <a:prstGeom prst="rect">
            <a:avLst/>
          </a:prstGeom>
        </p:spPr>
      </p:pic>
      <p:sp>
        <p:nvSpPr>
          <p:cNvPr id="12" name="橢圓 16">
            <a:extLst>
              <a:ext uri="{FF2B5EF4-FFF2-40B4-BE49-F238E27FC236}">
                <a16:creationId xmlns:a16="http://schemas.microsoft.com/office/drawing/2014/main" id="{DF41A064-551D-4894-915F-252BB81E564C}"/>
              </a:ext>
            </a:extLst>
          </p:cNvPr>
          <p:cNvSpPr/>
          <p:nvPr/>
        </p:nvSpPr>
        <p:spPr>
          <a:xfrm>
            <a:off x="8300006" y="4567587"/>
            <a:ext cx="792088" cy="62753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dirty="0">
                <a:ln w="0"/>
                <a:solidFill>
                  <a:schemeClr val="tx2">
                    <a:lumMod val="50000"/>
                  </a:schemeClr>
                </a:solidFill>
                <a:effectLst>
                  <a:outerShdw blurRad="38100" dist="19050" dir="2700000" algn="tl" rotWithShape="0">
                    <a:schemeClr val="dk1">
                      <a:alpha val="40000"/>
                    </a:schemeClr>
                  </a:outerShdw>
                </a:effectLst>
                <a:latin typeface="Segoe Print" panose="02000600000000000000" pitchFamily="2" charset="0"/>
                <a:ea typeface="標楷體" panose="03000509000000000000" pitchFamily="65" charset="-120"/>
              </a:rPr>
              <a:t>60</a:t>
            </a:r>
            <a:endParaRPr lang="zh-TW" altLang="en-US" sz="2000" dirty="0">
              <a:ln w="0"/>
              <a:solidFill>
                <a:schemeClr val="tx2">
                  <a:lumMod val="50000"/>
                </a:schemeClr>
              </a:solidFill>
              <a:effectLst>
                <a:outerShdw blurRad="38100" dist="19050" dir="2700000" algn="tl" rotWithShape="0">
                  <a:schemeClr val="dk1">
                    <a:alpha val="40000"/>
                  </a:schemeClr>
                </a:outerShdw>
              </a:effectLst>
              <a:latin typeface="Segoe Print" panose="02000600000000000000" pitchFamily="2" charset="0"/>
              <a:ea typeface="標楷體" panose="03000509000000000000" pitchFamily="65" charset="-120"/>
            </a:endParaRPr>
          </a:p>
        </p:txBody>
      </p:sp>
      <p:sp>
        <p:nvSpPr>
          <p:cNvPr id="13" name="箭號: 向右 12">
            <a:extLst>
              <a:ext uri="{FF2B5EF4-FFF2-40B4-BE49-F238E27FC236}">
                <a16:creationId xmlns:a16="http://schemas.microsoft.com/office/drawing/2014/main" id="{CAB52EB1-FFB0-48AC-AD32-8636B9FC72B9}"/>
              </a:ext>
            </a:extLst>
          </p:cNvPr>
          <p:cNvSpPr/>
          <p:nvPr/>
        </p:nvSpPr>
        <p:spPr>
          <a:xfrm>
            <a:off x="4377443" y="3450063"/>
            <a:ext cx="1539109" cy="847293"/>
          </a:xfrm>
          <a:prstGeom prst="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dirty="0"/>
              <a:t>40cm</a:t>
            </a:r>
            <a:endParaRPr lang="zh-TW" altLang="en-US" dirty="0"/>
          </a:p>
        </p:txBody>
      </p:sp>
      <p:sp>
        <p:nvSpPr>
          <p:cNvPr id="14" name="箭號: 向右 13">
            <a:extLst>
              <a:ext uri="{FF2B5EF4-FFF2-40B4-BE49-F238E27FC236}">
                <a16:creationId xmlns:a16="http://schemas.microsoft.com/office/drawing/2014/main" id="{B465E6A9-03C8-4132-A8B3-C8563BC17E7E}"/>
              </a:ext>
            </a:extLst>
          </p:cNvPr>
          <p:cNvSpPr/>
          <p:nvPr/>
        </p:nvSpPr>
        <p:spPr>
          <a:xfrm flipH="1">
            <a:off x="3244983" y="1331535"/>
            <a:ext cx="1532016" cy="847293"/>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TW" dirty="0"/>
              <a:t>30cm</a:t>
            </a:r>
            <a:endParaRPr lang="zh-TW" altLang="en-US" dirty="0"/>
          </a:p>
        </p:txBody>
      </p:sp>
      <p:sp>
        <p:nvSpPr>
          <p:cNvPr id="15" name="TextBox 49">
            <a:extLst>
              <a:ext uri="{FF2B5EF4-FFF2-40B4-BE49-F238E27FC236}">
                <a16:creationId xmlns:a16="http://schemas.microsoft.com/office/drawing/2014/main" id="{073D714E-CCDF-417A-B100-902D015482E7}"/>
              </a:ext>
            </a:extLst>
          </p:cNvPr>
          <p:cNvSpPr txBox="1">
            <a:spLocks noChangeArrowheads="1"/>
          </p:cNvSpPr>
          <p:nvPr/>
        </p:nvSpPr>
        <p:spPr bwMode="auto">
          <a:xfrm>
            <a:off x="1039073" y="186750"/>
            <a:ext cx="2812201" cy="707886"/>
          </a:xfrm>
          <a:prstGeom prst="rect">
            <a:avLst/>
          </a:prstGeom>
          <a:noFill/>
          <a:ln>
            <a:noFill/>
          </a:ln>
        </p:spPr>
        <p:txBody>
          <a:bodyPr wrap="square">
            <a:spAutoFit/>
          </a:bodyPr>
          <a:lstStyle/>
          <a:p>
            <a:pPr algn="dist"/>
            <a:r>
              <a:rPr lang="en-US" altLang="zh-TW" sz="4000" b="1" dirty="0">
                <a:solidFill>
                  <a:schemeClr val="tx2">
                    <a:lumMod val="50000"/>
                  </a:schemeClr>
                </a:solidFill>
                <a:latin typeface="標楷體" panose="03000509000000000000" pitchFamily="65" charset="-120"/>
                <a:ea typeface="標楷體" panose="03000509000000000000" pitchFamily="65" charset="-120"/>
              </a:rPr>
              <a:t>30cm</a:t>
            </a:r>
            <a:r>
              <a:rPr lang="zh-TW" altLang="en-US" sz="4000" b="1" dirty="0">
                <a:solidFill>
                  <a:schemeClr val="tx2">
                    <a:lumMod val="50000"/>
                  </a:schemeClr>
                </a:solidFill>
                <a:latin typeface="標楷體" panose="03000509000000000000" pitchFamily="65" charset="-120"/>
                <a:ea typeface="標楷體" panose="03000509000000000000" pitchFamily="65" charset="-120"/>
              </a:rPr>
              <a:t>、</a:t>
            </a:r>
            <a:r>
              <a:rPr lang="en-US" altLang="zh-TW" sz="4000" b="1" dirty="0">
                <a:solidFill>
                  <a:schemeClr val="tx2">
                    <a:lumMod val="50000"/>
                  </a:schemeClr>
                </a:solidFill>
                <a:latin typeface="標楷體" panose="03000509000000000000" pitchFamily="65" charset="-120"/>
                <a:ea typeface="標楷體" panose="03000509000000000000" pitchFamily="65" charset="-120"/>
              </a:rPr>
              <a:t>40cm</a:t>
            </a:r>
            <a:endParaRPr lang="zh-CN" altLang="en-US" sz="4000" b="1" dirty="0">
              <a:solidFill>
                <a:schemeClr val="tx2">
                  <a:lumMod val="50000"/>
                </a:schemeClr>
              </a:solidFill>
              <a:latin typeface="標楷體" panose="03000509000000000000" pitchFamily="65" charset="-120"/>
              <a:ea typeface="標楷體" panose="03000509000000000000" pitchFamily="65" charset="-120"/>
            </a:endParaRPr>
          </a:p>
        </p:txBody>
      </p:sp>
      <p:pic>
        <p:nvPicPr>
          <p:cNvPr id="4" name="圖片 3">
            <a:extLst>
              <a:ext uri="{FF2B5EF4-FFF2-40B4-BE49-F238E27FC236}">
                <a16:creationId xmlns:a16="http://schemas.microsoft.com/office/drawing/2014/main" id="{A5CD5CFC-BA24-4BEB-8B6F-027B02144D7B}"/>
              </a:ext>
            </a:extLst>
          </p:cNvPr>
          <p:cNvPicPr>
            <a:picLocks noChangeAspect="1"/>
          </p:cNvPicPr>
          <p:nvPr/>
        </p:nvPicPr>
        <p:blipFill>
          <a:blip r:embed="rId6"/>
          <a:stretch>
            <a:fillRect/>
          </a:stretch>
        </p:blipFill>
        <p:spPr>
          <a:xfrm>
            <a:off x="6085486" y="721313"/>
            <a:ext cx="2314898" cy="4277322"/>
          </a:xfrm>
          <a:prstGeom prst="rect">
            <a:avLst/>
          </a:prstGeom>
        </p:spPr>
      </p:pic>
      <p:pic>
        <p:nvPicPr>
          <p:cNvPr id="7" name="圖片 6">
            <a:extLst>
              <a:ext uri="{FF2B5EF4-FFF2-40B4-BE49-F238E27FC236}">
                <a16:creationId xmlns:a16="http://schemas.microsoft.com/office/drawing/2014/main" id="{FACA3E02-3CB2-48DF-9419-FC2D55DF9A04}"/>
              </a:ext>
            </a:extLst>
          </p:cNvPr>
          <p:cNvPicPr>
            <a:picLocks noChangeAspect="1"/>
          </p:cNvPicPr>
          <p:nvPr/>
        </p:nvPicPr>
        <p:blipFill>
          <a:blip r:embed="rId7"/>
          <a:stretch>
            <a:fillRect/>
          </a:stretch>
        </p:blipFill>
        <p:spPr>
          <a:xfrm>
            <a:off x="690993" y="894636"/>
            <a:ext cx="2324424" cy="4067743"/>
          </a:xfrm>
          <a:prstGeom prst="rect">
            <a:avLst/>
          </a:prstGeom>
        </p:spPr>
      </p:pic>
    </p:spTree>
    <p:extLst>
      <p:ext uri="{BB962C8B-B14F-4D97-AF65-F5344CB8AC3E}">
        <p14:creationId xmlns:p14="http://schemas.microsoft.com/office/powerpoint/2010/main" val="3321203093"/>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048697"/>
                                        </p:tgtEl>
                                        <p:attrNameLst>
                                          <p:attrName>style.visibility</p:attrName>
                                        </p:attrNameLst>
                                      </p:cBhvr>
                                      <p:to>
                                        <p:strVal val="visible"/>
                                      </p:to>
                                    </p:set>
                                    <p:anim calcmode="lin" valueType="num">
                                      <p:cBhvr additive="base">
                                        <p:cTn id="7" dur="100" fill="hold"/>
                                        <p:tgtEl>
                                          <p:spTgt spid="1048697"/>
                                        </p:tgtEl>
                                        <p:attrNameLst>
                                          <p:attrName>ppt_x</p:attrName>
                                        </p:attrNameLst>
                                      </p:cBhvr>
                                      <p:tavLst>
                                        <p:tav tm="0">
                                          <p:val>
                                            <p:strVal val="0-#ppt_w/2"/>
                                          </p:val>
                                        </p:tav>
                                        <p:tav tm="100000">
                                          <p:val>
                                            <p:strVal val="#ppt_x"/>
                                          </p:val>
                                        </p:tav>
                                      </p:tavLst>
                                    </p:anim>
                                    <p:anim calcmode="lin" valueType="num">
                                      <p:cBhvr additive="base">
                                        <p:cTn id="8" dur="100" fill="hold"/>
                                        <p:tgtEl>
                                          <p:spTgt spid="1048697"/>
                                        </p:tgtEl>
                                        <p:attrNameLst>
                                          <p:attrName>ppt_y</p:attrName>
                                        </p:attrNameLst>
                                      </p:cBhvr>
                                      <p:tavLst>
                                        <p:tav tm="0">
                                          <p:val>
                                            <p:strVal val="#ppt_y"/>
                                          </p:val>
                                        </p:tav>
                                        <p:tav tm="100000">
                                          <p:val>
                                            <p:strVal val="#ppt_y"/>
                                          </p:val>
                                        </p:tav>
                                      </p:tavLst>
                                    </p:anim>
                                  </p:childTnLst>
                                </p:cTn>
                              </p:par>
                            </p:childTnLst>
                          </p:cTn>
                        </p:par>
                        <p:par>
                          <p:cTn id="9" fill="hold">
                            <p:stCondLst>
                              <p:cond delay="100"/>
                            </p:stCondLst>
                            <p:childTnLst>
                              <p:par>
                                <p:cTn id="10" presetID="2" presetClass="entr" presetSubtype="8" fill="hold" grpId="0" nodeType="afterEffect">
                                  <p:stCondLst>
                                    <p:cond delay="0"/>
                                  </p:stCondLst>
                                  <p:childTnLst>
                                    <p:set>
                                      <p:cBhvr>
                                        <p:cTn id="11" dur="1" fill="hold">
                                          <p:stCondLst>
                                            <p:cond delay="0"/>
                                          </p:stCondLst>
                                        </p:cTn>
                                        <p:tgtEl>
                                          <p:spTgt spid="1048698"/>
                                        </p:tgtEl>
                                        <p:attrNameLst>
                                          <p:attrName>style.visibility</p:attrName>
                                        </p:attrNameLst>
                                      </p:cBhvr>
                                      <p:to>
                                        <p:strVal val="visible"/>
                                      </p:to>
                                    </p:set>
                                    <p:anim calcmode="lin" valueType="num">
                                      <p:cBhvr additive="base">
                                        <p:cTn id="12" dur="100" fill="hold"/>
                                        <p:tgtEl>
                                          <p:spTgt spid="1048698"/>
                                        </p:tgtEl>
                                        <p:attrNameLst>
                                          <p:attrName>ppt_x</p:attrName>
                                        </p:attrNameLst>
                                      </p:cBhvr>
                                      <p:tavLst>
                                        <p:tav tm="0">
                                          <p:val>
                                            <p:strVal val="0-#ppt_w/2"/>
                                          </p:val>
                                        </p:tav>
                                        <p:tav tm="100000">
                                          <p:val>
                                            <p:strVal val="#ppt_x"/>
                                          </p:val>
                                        </p:tav>
                                      </p:tavLst>
                                    </p:anim>
                                    <p:anim calcmode="lin" valueType="num">
                                      <p:cBhvr additive="base">
                                        <p:cTn id="13" dur="100" fill="hold"/>
                                        <p:tgtEl>
                                          <p:spTgt spid="1048698"/>
                                        </p:tgtEl>
                                        <p:attrNameLst>
                                          <p:attrName>ppt_y</p:attrName>
                                        </p:attrNameLst>
                                      </p:cBhvr>
                                      <p:tavLst>
                                        <p:tav tm="0">
                                          <p:val>
                                            <p:strVal val="#ppt_y"/>
                                          </p:val>
                                        </p:tav>
                                        <p:tav tm="100000">
                                          <p:val>
                                            <p:strVal val="#ppt_y"/>
                                          </p:val>
                                        </p:tav>
                                      </p:tavLst>
                                    </p:anim>
                                  </p:childTnLst>
                                </p:cTn>
                              </p:par>
                            </p:childTnLst>
                          </p:cTn>
                        </p:par>
                        <p:par>
                          <p:cTn id="14" fill="hold">
                            <p:stCondLst>
                              <p:cond delay="200"/>
                            </p:stCondLst>
                            <p:childTnLst>
                              <p:par>
                                <p:cTn id="15" presetID="2" presetClass="entr" presetSubtype="8" fill="hold" grpId="0" nodeType="afterEffect">
                                  <p:stCondLst>
                                    <p:cond delay="0"/>
                                  </p:stCondLst>
                                  <p:childTnLst>
                                    <p:set>
                                      <p:cBhvr>
                                        <p:cTn id="16" dur="1" fill="hold">
                                          <p:stCondLst>
                                            <p:cond delay="0"/>
                                          </p:stCondLst>
                                        </p:cTn>
                                        <p:tgtEl>
                                          <p:spTgt spid="1048699"/>
                                        </p:tgtEl>
                                        <p:attrNameLst>
                                          <p:attrName>style.visibility</p:attrName>
                                        </p:attrNameLst>
                                      </p:cBhvr>
                                      <p:to>
                                        <p:strVal val="visible"/>
                                      </p:to>
                                    </p:set>
                                    <p:anim calcmode="lin" valueType="num">
                                      <p:cBhvr additive="base">
                                        <p:cTn id="17" dur="100" fill="hold"/>
                                        <p:tgtEl>
                                          <p:spTgt spid="1048699"/>
                                        </p:tgtEl>
                                        <p:attrNameLst>
                                          <p:attrName>ppt_x</p:attrName>
                                        </p:attrNameLst>
                                      </p:cBhvr>
                                      <p:tavLst>
                                        <p:tav tm="0">
                                          <p:val>
                                            <p:strVal val="0-#ppt_w/2"/>
                                          </p:val>
                                        </p:tav>
                                        <p:tav tm="100000">
                                          <p:val>
                                            <p:strVal val="#ppt_x"/>
                                          </p:val>
                                        </p:tav>
                                      </p:tavLst>
                                    </p:anim>
                                    <p:anim calcmode="lin" valueType="num">
                                      <p:cBhvr additive="base">
                                        <p:cTn id="18" dur="100" fill="hold"/>
                                        <p:tgtEl>
                                          <p:spTgt spid="1048699"/>
                                        </p:tgtEl>
                                        <p:attrNameLst>
                                          <p:attrName>ppt_y</p:attrName>
                                        </p:attrNameLst>
                                      </p:cBhvr>
                                      <p:tavLst>
                                        <p:tav tm="0">
                                          <p:val>
                                            <p:strVal val="#ppt_y"/>
                                          </p:val>
                                        </p:tav>
                                        <p:tav tm="100000">
                                          <p:val>
                                            <p:strVal val="#ppt_y"/>
                                          </p:val>
                                        </p:tav>
                                      </p:tavLst>
                                    </p:anim>
                                  </p:childTnLst>
                                </p:cTn>
                              </p:par>
                            </p:childTnLst>
                          </p:cTn>
                        </p:par>
                        <p:par>
                          <p:cTn id="19" fill="hold">
                            <p:stCondLst>
                              <p:cond delay="300"/>
                            </p:stCondLst>
                            <p:childTnLst>
                              <p:par>
                                <p:cTn id="20" presetID="2" presetClass="entr" presetSubtype="8" fill="hold" grpId="0" nodeType="afterEffect">
                                  <p:stCondLst>
                                    <p:cond delay="0"/>
                                  </p:stCondLst>
                                  <p:childTnLst>
                                    <p:set>
                                      <p:cBhvr>
                                        <p:cTn id="21" dur="1" fill="hold">
                                          <p:stCondLst>
                                            <p:cond delay="0"/>
                                          </p:stCondLst>
                                        </p:cTn>
                                        <p:tgtEl>
                                          <p:spTgt spid="1048700"/>
                                        </p:tgtEl>
                                        <p:attrNameLst>
                                          <p:attrName>style.visibility</p:attrName>
                                        </p:attrNameLst>
                                      </p:cBhvr>
                                      <p:to>
                                        <p:strVal val="visible"/>
                                      </p:to>
                                    </p:set>
                                    <p:anim calcmode="lin" valueType="num">
                                      <p:cBhvr additive="base">
                                        <p:cTn id="22" dur="100" fill="hold"/>
                                        <p:tgtEl>
                                          <p:spTgt spid="1048700"/>
                                        </p:tgtEl>
                                        <p:attrNameLst>
                                          <p:attrName>ppt_x</p:attrName>
                                        </p:attrNameLst>
                                      </p:cBhvr>
                                      <p:tavLst>
                                        <p:tav tm="0">
                                          <p:val>
                                            <p:strVal val="0-#ppt_w/2"/>
                                          </p:val>
                                        </p:tav>
                                        <p:tav tm="100000">
                                          <p:val>
                                            <p:strVal val="#ppt_x"/>
                                          </p:val>
                                        </p:tav>
                                      </p:tavLst>
                                    </p:anim>
                                    <p:anim calcmode="lin" valueType="num">
                                      <p:cBhvr additive="base">
                                        <p:cTn id="23" dur="100" fill="hold"/>
                                        <p:tgtEl>
                                          <p:spTgt spid="1048700"/>
                                        </p:tgtEl>
                                        <p:attrNameLst>
                                          <p:attrName>ppt_y</p:attrName>
                                        </p:attrNameLst>
                                      </p:cBhvr>
                                      <p:tavLst>
                                        <p:tav tm="0">
                                          <p:val>
                                            <p:strVal val="#ppt_y"/>
                                          </p:val>
                                        </p:tav>
                                        <p:tav tm="100000">
                                          <p:val>
                                            <p:strVal val="#ppt_y"/>
                                          </p:val>
                                        </p:tav>
                                      </p:tavLst>
                                    </p:anim>
                                  </p:childTnLst>
                                </p:cTn>
                              </p:par>
                            </p:childTnLst>
                          </p:cTn>
                        </p:par>
                        <p:par>
                          <p:cTn id="24" fill="hold">
                            <p:stCondLst>
                              <p:cond delay="400"/>
                            </p:stCondLst>
                            <p:childTnLst>
                              <p:par>
                                <p:cTn id="25" presetID="2" presetClass="entr" presetSubtype="8" fill="hold" grpId="0" nodeType="afterEffect">
                                  <p:stCondLst>
                                    <p:cond delay="0"/>
                                  </p:stCondLst>
                                  <p:childTnLst>
                                    <p:set>
                                      <p:cBhvr>
                                        <p:cTn id="26" dur="1" fill="hold">
                                          <p:stCondLst>
                                            <p:cond delay="0"/>
                                          </p:stCondLst>
                                        </p:cTn>
                                        <p:tgtEl>
                                          <p:spTgt spid="1048701"/>
                                        </p:tgtEl>
                                        <p:attrNameLst>
                                          <p:attrName>style.visibility</p:attrName>
                                        </p:attrNameLst>
                                      </p:cBhvr>
                                      <p:to>
                                        <p:strVal val="visible"/>
                                      </p:to>
                                    </p:set>
                                    <p:anim calcmode="lin" valueType="num">
                                      <p:cBhvr additive="base">
                                        <p:cTn id="27" dur="100" fill="hold"/>
                                        <p:tgtEl>
                                          <p:spTgt spid="1048701"/>
                                        </p:tgtEl>
                                        <p:attrNameLst>
                                          <p:attrName>ppt_x</p:attrName>
                                        </p:attrNameLst>
                                      </p:cBhvr>
                                      <p:tavLst>
                                        <p:tav tm="0">
                                          <p:val>
                                            <p:strVal val="0-#ppt_w/2"/>
                                          </p:val>
                                        </p:tav>
                                        <p:tav tm="100000">
                                          <p:val>
                                            <p:strVal val="#ppt_x"/>
                                          </p:val>
                                        </p:tav>
                                      </p:tavLst>
                                    </p:anim>
                                    <p:anim calcmode="lin" valueType="num">
                                      <p:cBhvr additive="base">
                                        <p:cTn id="28" dur="100" fill="hold"/>
                                        <p:tgtEl>
                                          <p:spTgt spid="1048701"/>
                                        </p:tgtEl>
                                        <p:attrNameLst>
                                          <p:attrName>ppt_y</p:attrName>
                                        </p:attrNameLst>
                                      </p:cBhvr>
                                      <p:tavLst>
                                        <p:tav tm="0">
                                          <p:val>
                                            <p:strVal val="#ppt_y"/>
                                          </p:val>
                                        </p:tav>
                                        <p:tav tm="100000">
                                          <p:val>
                                            <p:strVal val="#ppt_y"/>
                                          </p:val>
                                        </p:tav>
                                      </p:tavLst>
                                    </p:anim>
                                  </p:childTnLst>
                                </p:cTn>
                              </p:par>
                            </p:childTnLst>
                          </p:cTn>
                        </p:par>
                        <p:par>
                          <p:cTn id="29" fill="hold">
                            <p:stCondLst>
                              <p:cond delay="500"/>
                            </p:stCondLst>
                            <p:childTnLst>
                              <p:par>
                                <p:cTn id="30" presetID="22" presetClass="entr" presetSubtype="2" fill="hold" nodeType="afterEffect">
                                  <p:stCondLst>
                                    <p:cond delay="0"/>
                                  </p:stCondLst>
                                  <p:childTnLst>
                                    <p:set>
                                      <p:cBhvr>
                                        <p:cTn id="31" dur="1" fill="hold">
                                          <p:stCondLst>
                                            <p:cond delay="0"/>
                                          </p:stCondLst>
                                        </p:cTn>
                                        <p:tgtEl>
                                          <p:spTgt spid="3145743"/>
                                        </p:tgtEl>
                                        <p:attrNameLst>
                                          <p:attrName>style.visibility</p:attrName>
                                        </p:attrNameLst>
                                      </p:cBhvr>
                                      <p:to>
                                        <p:strVal val="visible"/>
                                      </p:to>
                                    </p:set>
                                    <p:animEffect transition="in" filter="wipe(right)">
                                      <p:cBhvr>
                                        <p:cTn id="32" dur="300"/>
                                        <p:tgtEl>
                                          <p:spTgt spid="3145743"/>
                                        </p:tgtEl>
                                      </p:cBhvr>
                                    </p:animEffect>
                                  </p:childTnLst>
                                </p:cTn>
                              </p:par>
                              <p:par>
                                <p:cTn id="33" presetID="2" presetClass="entr" presetSubtype="4" fill="hold" grpId="0" nodeType="withEffect">
                                  <p:stCondLst>
                                    <p:cond delay="0"/>
                                  </p:stCondLst>
                                  <p:childTnLst>
                                    <p:set>
                                      <p:cBhvr>
                                        <p:cTn id="34" dur="1" fill="hold">
                                          <p:stCondLst>
                                            <p:cond delay="0"/>
                                          </p:stCondLst>
                                        </p:cTn>
                                        <p:tgtEl>
                                          <p:spTgt spid="14"/>
                                        </p:tgtEl>
                                        <p:attrNameLst>
                                          <p:attrName>style.visibility</p:attrName>
                                        </p:attrNameLst>
                                      </p:cBhvr>
                                      <p:to>
                                        <p:strVal val="visible"/>
                                      </p:to>
                                    </p:set>
                                    <p:anim calcmode="lin" valueType="num">
                                      <p:cBhvr additive="base">
                                        <p:cTn id="35" dur="500" fill="hold"/>
                                        <p:tgtEl>
                                          <p:spTgt spid="14"/>
                                        </p:tgtEl>
                                        <p:attrNameLst>
                                          <p:attrName>ppt_x</p:attrName>
                                        </p:attrNameLst>
                                      </p:cBhvr>
                                      <p:tavLst>
                                        <p:tav tm="0">
                                          <p:val>
                                            <p:strVal val="#ppt_x"/>
                                          </p:val>
                                        </p:tav>
                                        <p:tav tm="100000">
                                          <p:val>
                                            <p:strVal val="#ppt_x"/>
                                          </p:val>
                                        </p:tav>
                                      </p:tavLst>
                                    </p:anim>
                                    <p:anim calcmode="lin" valueType="num">
                                      <p:cBhvr additive="base">
                                        <p:cTn id="36" dur="500" fill="hold"/>
                                        <p:tgtEl>
                                          <p:spTgt spid="14"/>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3"/>
                                        </p:tgtEl>
                                        <p:attrNameLst>
                                          <p:attrName>style.visibility</p:attrName>
                                        </p:attrNameLst>
                                      </p:cBhvr>
                                      <p:to>
                                        <p:strVal val="visible"/>
                                      </p:to>
                                    </p:set>
                                    <p:anim calcmode="lin" valueType="num">
                                      <p:cBhvr additive="base">
                                        <p:cTn id="39" dur="500" fill="hold"/>
                                        <p:tgtEl>
                                          <p:spTgt spid="13"/>
                                        </p:tgtEl>
                                        <p:attrNameLst>
                                          <p:attrName>ppt_x</p:attrName>
                                        </p:attrNameLst>
                                      </p:cBhvr>
                                      <p:tavLst>
                                        <p:tav tm="0">
                                          <p:val>
                                            <p:strVal val="#ppt_x"/>
                                          </p:val>
                                        </p:tav>
                                        <p:tav tm="100000">
                                          <p:val>
                                            <p:strVal val="#ppt_x"/>
                                          </p:val>
                                        </p:tav>
                                      </p:tavLst>
                                    </p:anim>
                                    <p:anim calcmode="lin" valueType="num">
                                      <p:cBhvr additive="base">
                                        <p:cTn id="40" dur="500" fill="hold"/>
                                        <p:tgtEl>
                                          <p:spTgt spid="13"/>
                                        </p:tgtEl>
                                        <p:attrNameLst>
                                          <p:attrName>ppt_y</p:attrName>
                                        </p:attrNameLst>
                                      </p:cBhvr>
                                      <p:tavLst>
                                        <p:tav tm="0">
                                          <p:val>
                                            <p:strVal val="1+#ppt_h/2"/>
                                          </p:val>
                                        </p:tav>
                                        <p:tav tm="100000">
                                          <p:val>
                                            <p:strVal val="#ppt_y"/>
                                          </p:val>
                                        </p:tav>
                                      </p:tavLst>
                                    </p:anim>
                                  </p:childTnLst>
                                </p:cTn>
                              </p:par>
                            </p:childTnLst>
                          </p:cTn>
                        </p:par>
                        <p:par>
                          <p:cTn id="41" fill="hold">
                            <p:stCondLst>
                              <p:cond delay="1000"/>
                            </p:stCondLst>
                            <p:childTnLst>
                              <p:par>
                                <p:cTn id="42" presetID="12" presetClass="entr" presetSubtype="4" fill="hold" grpId="0" nodeType="afterEffect">
                                  <p:stCondLst>
                                    <p:cond delay="0"/>
                                  </p:stCondLst>
                                  <p:childTnLst>
                                    <p:set>
                                      <p:cBhvr>
                                        <p:cTn id="43" dur="1" fill="hold">
                                          <p:stCondLst>
                                            <p:cond delay="0"/>
                                          </p:stCondLst>
                                        </p:cTn>
                                        <p:tgtEl>
                                          <p:spTgt spid="15"/>
                                        </p:tgtEl>
                                        <p:attrNameLst>
                                          <p:attrName>style.visibility</p:attrName>
                                        </p:attrNameLst>
                                      </p:cBhvr>
                                      <p:to>
                                        <p:strVal val="visible"/>
                                      </p:to>
                                    </p:set>
                                    <p:anim calcmode="lin" valueType="num">
                                      <p:cBhvr additive="base">
                                        <p:cTn id="44" dur="300"/>
                                        <p:tgtEl>
                                          <p:spTgt spid="15"/>
                                        </p:tgtEl>
                                        <p:attrNameLst>
                                          <p:attrName>ppt_y</p:attrName>
                                        </p:attrNameLst>
                                      </p:cBhvr>
                                      <p:tavLst>
                                        <p:tav tm="0">
                                          <p:val>
                                            <p:strVal val="#ppt_y+#ppt_h*1.125000"/>
                                          </p:val>
                                        </p:tav>
                                        <p:tav tm="100000">
                                          <p:val>
                                            <p:strVal val="#ppt_y"/>
                                          </p:val>
                                        </p:tav>
                                      </p:tavLst>
                                    </p:anim>
                                    <p:animEffect transition="in" filter="wipe(up)">
                                      <p:cBhvr>
                                        <p:cTn id="45" dur="3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97" grpId="0" animBg="1"/>
      <p:bldP spid="1048698" grpId="0" animBg="1"/>
      <p:bldP spid="1048699" grpId="0" animBg="1"/>
      <p:bldP spid="1048700" grpId="0" animBg="1"/>
      <p:bldP spid="1048701" grpId="0" animBg="1"/>
      <p:bldP spid="13" grpId="0" animBg="1"/>
      <p:bldP spid="14" grpId="0" animBg="1"/>
      <p:bldP spid="15"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0">
          <a:blip r:embed="rId3">
            <a:alphaModFix amt="64000"/>
            <a:lum/>
          </a:blip>
          <a:srcRect/>
          <a:stretch>
            <a:fillRect l="-10000" r="-10000"/>
          </a:stretch>
        </a:blipFill>
        <a:effectLst/>
      </p:bgPr>
    </p:bg>
    <p:spTree>
      <p:nvGrpSpPr>
        <p:cNvPr id="1" name=""/>
        <p:cNvGrpSpPr/>
        <p:nvPr/>
      </p:nvGrpSpPr>
      <p:grpSpPr>
        <a:xfrm>
          <a:off x="0" y="0"/>
          <a:ext cx="0" cy="0"/>
          <a:chOff x="0" y="0"/>
          <a:chExt cx="0" cy="0"/>
        </a:xfrm>
      </p:grpSpPr>
      <p:grpSp>
        <p:nvGrpSpPr>
          <p:cNvPr id="62" name="组合 19"/>
          <p:cNvGrpSpPr/>
          <p:nvPr/>
        </p:nvGrpSpPr>
        <p:grpSpPr bwMode="auto">
          <a:xfrm>
            <a:off x="3267075" y="1995488"/>
            <a:ext cx="936625" cy="1728787"/>
            <a:chOff x="3131840" y="1995686"/>
            <a:chExt cx="936104" cy="1728192"/>
          </a:xfrm>
        </p:grpSpPr>
        <p:cxnSp>
          <p:nvCxnSpPr>
            <p:cNvPr id="3145736" name="直接连接符 10"/>
            <p:cNvCxnSpPr>
              <a:cxnSpLocks/>
            </p:cNvCxnSpPr>
            <p:nvPr/>
          </p:nvCxnSpPr>
          <p:spPr>
            <a:xfrm flipH="1" flipV="1">
              <a:off x="3707782" y="2787575"/>
              <a:ext cx="360162" cy="936303"/>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1048657" name="椭圆 15"/>
            <p:cNvSpPr/>
            <p:nvPr/>
          </p:nvSpPr>
          <p:spPr>
            <a:xfrm>
              <a:off x="3131840" y="1995686"/>
              <a:ext cx="936104" cy="936303"/>
            </a:xfrm>
            <a:prstGeom prst="ellipse">
              <a:avLst/>
            </a:prstGeom>
            <a:solidFill>
              <a:srgbClr val="41A3DF"/>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pPr>
              <a:r>
                <a:rPr lang="en-US" altLang="zh-CN" sz="3500" dirty="0">
                  <a:latin typeface="Segoe Print" panose="02000600000000000000" pitchFamily="2" charset="0"/>
                </a:rPr>
                <a:t>2</a:t>
              </a:r>
              <a:endParaRPr lang="zh-CN" altLang="en-US" sz="3500" dirty="0">
                <a:latin typeface="Segoe Print" panose="02000600000000000000" pitchFamily="2" charset="0"/>
              </a:endParaRPr>
            </a:p>
          </p:txBody>
        </p:sp>
      </p:grpSp>
      <p:grpSp>
        <p:nvGrpSpPr>
          <p:cNvPr id="63" name="组合 20"/>
          <p:cNvGrpSpPr/>
          <p:nvPr/>
        </p:nvGrpSpPr>
        <p:grpSpPr bwMode="auto">
          <a:xfrm>
            <a:off x="4813300" y="1995488"/>
            <a:ext cx="936625" cy="1728787"/>
            <a:chOff x="4678051" y="1995686"/>
            <a:chExt cx="936104" cy="1728192"/>
          </a:xfrm>
        </p:grpSpPr>
        <p:cxnSp>
          <p:nvCxnSpPr>
            <p:cNvPr id="3145737" name="直接连接符 12"/>
            <p:cNvCxnSpPr>
              <a:cxnSpLocks/>
            </p:cNvCxnSpPr>
            <p:nvPr/>
          </p:nvCxnSpPr>
          <p:spPr>
            <a:xfrm flipV="1">
              <a:off x="4678051" y="2643163"/>
              <a:ext cx="398241" cy="108071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1048658" name="椭圆 14"/>
            <p:cNvSpPr/>
            <p:nvPr/>
          </p:nvSpPr>
          <p:spPr>
            <a:xfrm>
              <a:off x="4678051" y="1995686"/>
              <a:ext cx="936104" cy="936303"/>
            </a:xfrm>
            <a:prstGeom prst="ellipse">
              <a:avLst/>
            </a:prstGeom>
            <a:solidFill>
              <a:srgbClr val="1C70A4"/>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pPr>
              <a:r>
                <a:rPr lang="en-US" altLang="zh-CN" sz="3500" dirty="0">
                  <a:latin typeface="Segoe Print" panose="02000600000000000000" pitchFamily="2" charset="0"/>
                </a:rPr>
                <a:t>3</a:t>
              </a:r>
              <a:endParaRPr lang="zh-CN" altLang="en-US" sz="3500" dirty="0">
                <a:latin typeface="Segoe Print" panose="02000600000000000000" pitchFamily="2" charset="0"/>
              </a:endParaRPr>
            </a:p>
          </p:txBody>
        </p:sp>
      </p:grpSp>
      <p:grpSp>
        <p:nvGrpSpPr>
          <p:cNvPr id="64" name="组合 21"/>
          <p:cNvGrpSpPr/>
          <p:nvPr/>
        </p:nvGrpSpPr>
        <p:grpSpPr bwMode="auto">
          <a:xfrm>
            <a:off x="5211763" y="3040063"/>
            <a:ext cx="1736725" cy="1116012"/>
            <a:chOff x="5076056" y="3039802"/>
            <a:chExt cx="1736552" cy="1116124"/>
          </a:xfrm>
        </p:grpSpPr>
        <p:cxnSp>
          <p:nvCxnSpPr>
            <p:cNvPr id="3145738" name="直接连接符 17"/>
            <p:cNvCxnSpPr>
              <a:cxnSpLocks/>
            </p:cNvCxnSpPr>
            <p:nvPr/>
          </p:nvCxnSpPr>
          <p:spPr>
            <a:xfrm flipV="1">
              <a:off x="5076056" y="3579606"/>
              <a:ext cx="1007962" cy="57632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1048659" name="椭圆 16"/>
            <p:cNvSpPr/>
            <p:nvPr/>
          </p:nvSpPr>
          <p:spPr>
            <a:xfrm>
              <a:off x="5876076" y="3039802"/>
              <a:ext cx="936532" cy="936719"/>
            </a:xfrm>
            <a:prstGeom prst="ellipse">
              <a:avLst/>
            </a:prstGeom>
            <a:solidFill>
              <a:srgbClr val="41A3DF"/>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pPr>
              <a:r>
                <a:rPr lang="en-US" altLang="zh-TW" sz="3500" dirty="0">
                  <a:latin typeface="Segoe Print" panose="02000600000000000000" pitchFamily="2" charset="0"/>
                </a:rPr>
                <a:t>4</a:t>
              </a:r>
              <a:endParaRPr lang="zh-CN" altLang="en-US" sz="3500" dirty="0">
                <a:latin typeface="Segoe Print" panose="02000600000000000000" pitchFamily="2" charset="0"/>
              </a:endParaRPr>
            </a:p>
          </p:txBody>
        </p:sp>
      </p:grpSp>
      <p:sp>
        <p:nvSpPr>
          <p:cNvPr id="1048660" name="矩形 44"/>
          <p:cNvSpPr/>
          <p:nvPr/>
        </p:nvSpPr>
        <p:spPr>
          <a:xfrm>
            <a:off x="0" y="457200"/>
            <a:ext cx="144463" cy="144463"/>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pPr>
            <a:endParaRPr lang="zh-CN" altLang="en-US"/>
          </a:p>
        </p:txBody>
      </p:sp>
      <p:sp>
        <p:nvSpPr>
          <p:cNvPr id="1048661" name="矩形 45"/>
          <p:cNvSpPr/>
          <p:nvPr/>
        </p:nvSpPr>
        <p:spPr>
          <a:xfrm>
            <a:off x="198438" y="457200"/>
            <a:ext cx="144462" cy="14446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pPr>
            <a:endParaRPr lang="zh-CN" altLang="en-US"/>
          </a:p>
        </p:txBody>
      </p:sp>
      <p:sp>
        <p:nvSpPr>
          <p:cNvPr id="1048662" name="矩形 46"/>
          <p:cNvSpPr/>
          <p:nvPr/>
        </p:nvSpPr>
        <p:spPr>
          <a:xfrm>
            <a:off x="396875" y="457200"/>
            <a:ext cx="142875" cy="14446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pPr>
            <a:endParaRPr lang="zh-CN" altLang="en-US"/>
          </a:p>
        </p:txBody>
      </p:sp>
      <p:sp>
        <p:nvSpPr>
          <p:cNvPr id="1048663" name="矩形 47"/>
          <p:cNvSpPr/>
          <p:nvPr/>
        </p:nvSpPr>
        <p:spPr>
          <a:xfrm>
            <a:off x="593725" y="457200"/>
            <a:ext cx="144463" cy="14446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pPr>
            <a:endParaRPr lang="zh-CN" altLang="en-US"/>
          </a:p>
        </p:txBody>
      </p:sp>
      <p:sp>
        <p:nvSpPr>
          <p:cNvPr id="1048664" name="矩形 48"/>
          <p:cNvSpPr/>
          <p:nvPr/>
        </p:nvSpPr>
        <p:spPr>
          <a:xfrm>
            <a:off x="792163" y="457200"/>
            <a:ext cx="144462" cy="14446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pPr>
            <a:endParaRPr lang="zh-CN" altLang="en-US"/>
          </a:p>
        </p:txBody>
      </p:sp>
      <p:cxnSp>
        <p:nvCxnSpPr>
          <p:cNvPr id="3145739" name="直接连接符 51"/>
          <p:cNvCxnSpPr>
            <a:cxnSpLocks/>
          </p:cNvCxnSpPr>
          <p:nvPr/>
        </p:nvCxnSpPr>
        <p:spPr>
          <a:xfrm flipH="1">
            <a:off x="3851275" y="530225"/>
            <a:ext cx="4986338" cy="0"/>
          </a:xfrm>
          <a:prstGeom prst="line">
            <a:avLst/>
          </a:prstGeom>
          <a:ln>
            <a:solidFill>
              <a:schemeClr val="tx2"/>
            </a:solidFill>
            <a:prstDash val="dashDot"/>
            <a:headEnd type="none" w="sm" len="sm"/>
            <a:tailEnd type="oval" w="sm" len="sm"/>
          </a:ln>
        </p:spPr>
        <p:style>
          <a:lnRef idx="1">
            <a:schemeClr val="accent1"/>
          </a:lnRef>
          <a:fillRef idx="0">
            <a:schemeClr val="accent1"/>
          </a:fillRef>
          <a:effectRef idx="0">
            <a:schemeClr val="accent1"/>
          </a:effectRef>
          <a:fontRef idx="minor">
            <a:schemeClr val="tx1"/>
          </a:fontRef>
        </p:style>
      </p:cxnSp>
      <p:cxnSp>
        <p:nvCxnSpPr>
          <p:cNvPr id="3145740" name="直接连接符 3"/>
          <p:cNvCxnSpPr>
            <a:cxnSpLocks/>
          </p:cNvCxnSpPr>
          <p:nvPr/>
        </p:nvCxnSpPr>
        <p:spPr>
          <a:xfrm>
            <a:off x="1008063" y="4408488"/>
            <a:ext cx="7164387" cy="0"/>
          </a:xfrm>
          <a:prstGeom prst="line">
            <a:avLst/>
          </a:prstGeom>
          <a:ln>
            <a:solidFill>
              <a:schemeClr val="tx2">
                <a:lumMod val="50000"/>
              </a:schemeClr>
            </a:solidFill>
            <a:headEnd type="oval"/>
            <a:tailEnd type="oval"/>
          </a:ln>
        </p:spPr>
        <p:style>
          <a:lnRef idx="1">
            <a:schemeClr val="accent1"/>
          </a:lnRef>
          <a:fillRef idx="0">
            <a:schemeClr val="accent1"/>
          </a:fillRef>
          <a:effectRef idx="0">
            <a:schemeClr val="accent1"/>
          </a:effectRef>
          <a:fontRef idx="minor">
            <a:schemeClr val="tx1"/>
          </a:fontRef>
        </p:style>
      </p:cxnSp>
      <p:grpSp>
        <p:nvGrpSpPr>
          <p:cNvPr id="65" name="组合 26"/>
          <p:cNvGrpSpPr/>
          <p:nvPr/>
        </p:nvGrpSpPr>
        <p:grpSpPr bwMode="auto">
          <a:xfrm>
            <a:off x="3627439" y="3508375"/>
            <a:ext cx="1880598" cy="1800225"/>
            <a:chOff x="3491879" y="3507854"/>
            <a:chExt cx="1880143" cy="1800200"/>
          </a:xfrm>
        </p:grpSpPr>
        <p:sp>
          <p:nvSpPr>
            <p:cNvPr id="1048665" name="弦形 4"/>
            <p:cNvSpPr/>
            <p:nvPr/>
          </p:nvSpPr>
          <p:spPr>
            <a:xfrm rot="10800000">
              <a:off x="3491879" y="3507854"/>
              <a:ext cx="1799790" cy="1800200"/>
            </a:xfrm>
            <a:prstGeom prst="chord">
              <a:avLst>
                <a:gd name="adj1" fmla="val 21560248"/>
                <a:gd name="adj2" fmla="val 10854228"/>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pPr>
              <a:endParaRPr lang="zh-CN" altLang="en-US"/>
            </a:p>
          </p:txBody>
        </p:sp>
        <p:sp>
          <p:nvSpPr>
            <p:cNvPr id="1048666" name="TextBox 38"/>
            <p:cNvSpPr txBox="1">
              <a:spLocks noChangeArrowheads="1"/>
            </p:cNvSpPr>
            <p:nvPr/>
          </p:nvSpPr>
          <p:spPr bwMode="auto">
            <a:xfrm>
              <a:off x="3499814" y="3859699"/>
              <a:ext cx="1872208" cy="584767"/>
            </a:xfrm>
            <a:prstGeom prst="rect">
              <a:avLst/>
            </a:prstGeom>
            <a:noFill/>
            <a:ln>
              <a:noFill/>
            </a:ln>
          </p:spPr>
          <p:txBody>
            <a:bodyPr>
              <a:spAutoFit/>
            </a:bodyPr>
            <a:lstStyle/>
            <a:p>
              <a:r>
                <a:rPr lang="zh-TW" altLang="en-US" sz="3200" b="1" dirty="0">
                  <a:solidFill>
                    <a:schemeClr val="bg1"/>
                  </a:solidFill>
                  <a:latin typeface="標楷體" panose="03000509000000000000" pitchFamily="65" charset="-120"/>
                  <a:ea typeface="標楷體" panose="03000509000000000000" pitchFamily="65" charset="-120"/>
                </a:rPr>
                <a:t>插管目的</a:t>
              </a:r>
              <a:endParaRPr lang="zh-CN" altLang="en-US" sz="3200" b="1" dirty="0">
                <a:solidFill>
                  <a:schemeClr val="bg1"/>
                </a:solidFill>
                <a:latin typeface="標楷體" panose="03000509000000000000" pitchFamily="65" charset="-120"/>
                <a:ea typeface="標楷體" panose="03000509000000000000" pitchFamily="65" charset="-120"/>
              </a:endParaRPr>
            </a:p>
          </p:txBody>
        </p:sp>
      </p:grpSp>
      <p:sp>
        <p:nvSpPr>
          <p:cNvPr id="1048667" name="矩形 40"/>
          <p:cNvSpPr>
            <a:spLocks noChangeArrowheads="1"/>
          </p:cNvSpPr>
          <p:nvPr/>
        </p:nvSpPr>
        <p:spPr bwMode="auto">
          <a:xfrm>
            <a:off x="124280" y="2733794"/>
            <a:ext cx="2692400" cy="310150"/>
          </a:xfrm>
          <a:prstGeom prst="rect">
            <a:avLst/>
          </a:prstGeom>
          <a:noFill/>
          <a:ln>
            <a:noFill/>
          </a:ln>
        </p:spPr>
        <p:txBody>
          <a:bodyPr wrap="square">
            <a:spAutoFit/>
          </a:bodyPr>
          <a:lstStyle/>
          <a:p>
            <a:pPr algn="just">
              <a:lnSpc>
                <a:spcPts val="1500"/>
              </a:lnSpc>
            </a:pPr>
            <a:r>
              <a:rPr lang="zh-TW" altLang="en-US" sz="2400" dirty="0">
                <a:solidFill>
                  <a:schemeClr val="bg2">
                    <a:lumMod val="50000"/>
                  </a:schemeClr>
                </a:solidFill>
                <a:latin typeface="標楷體" panose="03000509000000000000" pitchFamily="65" charset="-120"/>
                <a:ea typeface="標楷體" panose="03000509000000000000" pitchFamily="65" charset="-120"/>
              </a:rPr>
              <a:t>提高血中氧氣濃度</a:t>
            </a:r>
            <a:endParaRPr lang="zh-CN" altLang="en-US" sz="2400" dirty="0">
              <a:solidFill>
                <a:schemeClr val="bg2">
                  <a:lumMod val="50000"/>
                </a:schemeClr>
              </a:solidFill>
              <a:latin typeface="標楷體" panose="03000509000000000000" pitchFamily="65" charset="-120"/>
              <a:ea typeface="標楷體" panose="03000509000000000000" pitchFamily="65" charset="-120"/>
            </a:endParaRPr>
          </a:p>
        </p:txBody>
      </p:sp>
      <p:sp>
        <p:nvSpPr>
          <p:cNvPr id="1048668" name="矩形 41"/>
          <p:cNvSpPr>
            <a:spLocks noChangeArrowheads="1"/>
          </p:cNvSpPr>
          <p:nvPr/>
        </p:nvSpPr>
        <p:spPr bwMode="auto">
          <a:xfrm>
            <a:off x="1504427" y="1387976"/>
            <a:ext cx="3395666" cy="461665"/>
          </a:xfrm>
          <a:prstGeom prst="rect">
            <a:avLst/>
          </a:prstGeom>
          <a:noFill/>
          <a:ln>
            <a:noFill/>
          </a:ln>
        </p:spPr>
        <p:txBody>
          <a:bodyPr wrap="square">
            <a:spAutoFit/>
          </a:bodyPr>
          <a:lstStyle/>
          <a:p>
            <a:pPr algn="just"/>
            <a:r>
              <a:rPr lang="zh-TW" altLang="en-US" sz="2400" dirty="0">
                <a:solidFill>
                  <a:schemeClr val="bg2">
                    <a:lumMod val="50000"/>
                  </a:schemeClr>
                </a:solidFill>
                <a:latin typeface="標楷體" panose="03000509000000000000" pitchFamily="65" charset="-120"/>
                <a:ea typeface="標楷體" panose="03000509000000000000" pitchFamily="65" charset="-120"/>
              </a:rPr>
              <a:t>降低血中二氧化碳濃度</a:t>
            </a:r>
            <a:endParaRPr lang="zh-CN" altLang="en-US" sz="2400" dirty="0">
              <a:solidFill>
                <a:schemeClr val="bg2">
                  <a:lumMod val="50000"/>
                </a:schemeClr>
              </a:solidFill>
              <a:latin typeface="標楷體" panose="03000509000000000000" pitchFamily="65" charset="-120"/>
              <a:ea typeface="標楷體" panose="03000509000000000000" pitchFamily="65" charset="-120"/>
            </a:endParaRPr>
          </a:p>
        </p:txBody>
      </p:sp>
      <p:sp>
        <p:nvSpPr>
          <p:cNvPr id="1048669" name="矩形 42"/>
          <p:cNvSpPr>
            <a:spLocks noChangeArrowheads="1"/>
          </p:cNvSpPr>
          <p:nvPr/>
        </p:nvSpPr>
        <p:spPr bwMode="auto">
          <a:xfrm>
            <a:off x="5088890" y="1402897"/>
            <a:ext cx="3781426" cy="461665"/>
          </a:xfrm>
          <a:prstGeom prst="rect">
            <a:avLst/>
          </a:prstGeom>
          <a:noFill/>
          <a:ln>
            <a:noFill/>
          </a:ln>
        </p:spPr>
        <p:txBody>
          <a:bodyPr wrap="square">
            <a:spAutoFit/>
          </a:bodyPr>
          <a:lstStyle/>
          <a:p>
            <a:pPr algn="just"/>
            <a:r>
              <a:rPr lang="zh-TW" altLang="en-US" sz="2400" dirty="0">
                <a:solidFill>
                  <a:schemeClr val="bg2">
                    <a:lumMod val="50000"/>
                  </a:schemeClr>
                </a:solidFill>
                <a:latin typeface="標楷體" panose="03000509000000000000" pitchFamily="65" charset="-120"/>
                <a:ea typeface="標楷體" panose="03000509000000000000" pitchFamily="65" charset="-120"/>
              </a:rPr>
              <a:t>控制或移除肺部的分泌物</a:t>
            </a:r>
            <a:endParaRPr lang="zh-CN" altLang="en-US" sz="2400" dirty="0">
              <a:solidFill>
                <a:schemeClr val="bg2">
                  <a:lumMod val="50000"/>
                </a:schemeClr>
              </a:solidFill>
              <a:latin typeface="標楷體" panose="03000509000000000000" pitchFamily="65" charset="-120"/>
              <a:ea typeface="標楷體" panose="03000509000000000000" pitchFamily="65" charset="-120"/>
            </a:endParaRPr>
          </a:p>
        </p:txBody>
      </p:sp>
      <p:sp>
        <p:nvSpPr>
          <p:cNvPr id="1048670" name="矩形 43"/>
          <p:cNvSpPr>
            <a:spLocks noChangeArrowheads="1"/>
          </p:cNvSpPr>
          <p:nvPr/>
        </p:nvSpPr>
        <p:spPr bwMode="auto">
          <a:xfrm>
            <a:off x="6480175" y="2633715"/>
            <a:ext cx="1714500" cy="310150"/>
          </a:xfrm>
          <a:prstGeom prst="rect">
            <a:avLst/>
          </a:prstGeom>
          <a:noFill/>
          <a:ln>
            <a:noFill/>
          </a:ln>
        </p:spPr>
        <p:txBody>
          <a:bodyPr>
            <a:spAutoFit/>
          </a:bodyPr>
          <a:lstStyle/>
          <a:p>
            <a:pPr algn="just">
              <a:lnSpc>
                <a:spcPts val="1500"/>
              </a:lnSpc>
            </a:pPr>
            <a:r>
              <a:rPr lang="zh-TW" altLang="en-US" sz="2400" dirty="0">
                <a:solidFill>
                  <a:schemeClr val="bg2">
                    <a:lumMod val="50000"/>
                  </a:schemeClr>
                </a:solidFill>
                <a:latin typeface="標楷體" panose="03000509000000000000" pitchFamily="65" charset="-120"/>
                <a:ea typeface="標楷體" panose="03000509000000000000" pitchFamily="65" charset="-120"/>
              </a:rPr>
              <a:t>保護呼吸道</a:t>
            </a:r>
            <a:endParaRPr lang="zh-CN" altLang="en-US" sz="2400" dirty="0">
              <a:solidFill>
                <a:schemeClr val="bg2">
                  <a:lumMod val="50000"/>
                </a:schemeClr>
              </a:solidFill>
              <a:latin typeface="標楷體" panose="03000509000000000000" pitchFamily="65" charset="-120"/>
              <a:ea typeface="標楷體" panose="03000509000000000000" pitchFamily="65" charset="-120"/>
            </a:endParaRPr>
          </a:p>
        </p:txBody>
      </p:sp>
      <p:sp>
        <p:nvSpPr>
          <p:cNvPr id="1048671" name="TextBox 49"/>
          <p:cNvSpPr txBox="1">
            <a:spLocks noChangeArrowheads="1"/>
          </p:cNvSpPr>
          <p:nvPr/>
        </p:nvSpPr>
        <p:spPr bwMode="auto">
          <a:xfrm>
            <a:off x="1039074" y="186750"/>
            <a:ext cx="2709752" cy="707886"/>
          </a:xfrm>
          <a:prstGeom prst="rect">
            <a:avLst/>
          </a:prstGeom>
          <a:noFill/>
          <a:ln>
            <a:noFill/>
          </a:ln>
        </p:spPr>
        <p:txBody>
          <a:bodyPr>
            <a:spAutoFit/>
          </a:bodyPr>
          <a:lstStyle/>
          <a:p>
            <a:pPr algn="dist"/>
            <a:r>
              <a:rPr lang="zh-TW" altLang="en-US" sz="4000" b="1" dirty="0">
                <a:solidFill>
                  <a:schemeClr val="tx2">
                    <a:lumMod val="50000"/>
                  </a:schemeClr>
                </a:solidFill>
                <a:latin typeface="標楷體" panose="03000509000000000000" pitchFamily="65" charset="-120"/>
                <a:ea typeface="標楷體" panose="03000509000000000000" pitchFamily="65" charset="-120"/>
              </a:rPr>
              <a:t>研究背景</a:t>
            </a:r>
            <a:endParaRPr lang="zh-CN" altLang="en-US" sz="4000" b="1" dirty="0">
              <a:solidFill>
                <a:schemeClr val="tx2">
                  <a:lumMod val="50000"/>
                </a:schemeClr>
              </a:solidFill>
              <a:latin typeface="標楷體" panose="03000509000000000000" pitchFamily="65" charset="-120"/>
              <a:ea typeface="標楷體" panose="03000509000000000000" pitchFamily="65" charset="-120"/>
            </a:endParaRPr>
          </a:p>
        </p:txBody>
      </p:sp>
      <p:grpSp>
        <p:nvGrpSpPr>
          <p:cNvPr id="66" name="群組 2"/>
          <p:cNvGrpSpPr/>
          <p:nvPr/>
        </p:nvGrpSpPr>
        <p:grpSpPr>
          <a:xfrm>
            <a:off x="2116138" y="3040063"/>
            <a:ext cx="1727200" cy="1044575"/>
            <a:chOff x="2116138" y="3040063"/>
            <a:chExt cx="1727200" cy="1044575"/>
          </a:xfrm>
        </p:grpSpPr>
        <p:grpSp>
          <p:nvGrpSpPr>
            <p:cNvPr id="67" name="组合 18"/>
            <p:cNvGrpSpPr/>
            <p:nvPr/>
          </p:nvGrpSpPr>
          <p:grpSpPr bwMode="auto">
            <a:xfrm>
              <a:off x="2116138" y="3040063"/>
              <a:ext cx="1727200" cy="1044575"/>
              <a:chOff x="1979712" y="3039802"/>
              <a:chExt cx="1728192" cy="1044116"/>
            </a:xfrm>
          </p:grpSpPr>
          <p:cxnSp>
            <p:nvCxnSpPr>
              <p:cNvPr id="3145741" name="直接连接符 8"/>
              <p:cNvCxnSpPr>
                <a:cxnSpLocks/>
              </p:cNvCxnSpPr>
              <p:nvPr/>
            </p:nvCxnSpPr>
            <p:spPr>
              <a:xfrm flipH="1" flipV="1">
                <a:off x="2699262" y="3579315"/>
                <a:ext cx="1008642" cy="504603"/>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1048672" name="椭圆 5"/>
              <p:cNvSpPr/>
              <p:nvPr/>
            </p:nvSpPr>
            <p:spPr>
              <a:xfrm>
                <a:off x="1979712" y="3039802"/>
                <a:ext cx="935574" cy="936213"/>
              </a:xfrm>
              <a:prstGeom prst="ellipse">
                <a:avLst/>
              </a:prstGeom>
              <a:solidFill>
                <a:srgbClr val="1C70A4"/>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pPr>
                <a:endParaRPr lang="zh-CN" altLang="en-US" dirty="0"/>
              </a:p>
            </p:txBody>
          </p:sp>
        </p:grpSp>
        <p:sp>
          <p:nvSpPr>
            <p:cNvPr id="1048673" name="矩形 36"/>
            <p:cNvSpPr>
              <a:spLocks noChangeArrowheads="1"/>
            </p:cNvSpPr>
            <p:nvPr/>
          </p:nvSpPr>
          <p:spPr bwMode="auto">
            <a:xfrm>
              <a:off x="2344216" y="3453251"/>
              <a:ext cx="410687" cy="281940"/>
            </a:xfrm>
            <a:prstGeom prst="rect">
              <a:avLst/>
            </a:prstGeom>
            <a:noFill/>
            <a:ln>
              <a:noFill/>
            </a:ln>
          </p:spPr>
          <p:txBody>
            <a:bodyPr wrap="square">
              <a:spAutoFit/>
            </a:bodyPr>
            <a:lstStyle/>
            <a:p>
              <a:pPr algn="just">
                <a:lnSpc>
                  <a:spcPts val="1500"/>
                </a:lnSpc>
              </a:pPr>
              <a:r>
                <a:rPr lang="en-US" altLang="zh-TW" sz="3500" dirty="0">
                  <a:solidFill>
                    <a:schemeClr val="bg1"/>
                  </a:solidFill>
                  <a:latin typeface="Segoe Print" panose="02000600000000000000" pitchFamily="2" charset="0"/>
                  <a:ea typeface="微软雅黑" pitchFamily="34" charset="-122"/>
                </a:rPr>
                <a:t>1</a:t>
              </a:r>
              <a:endParaRPr lang="zh-CN" altLang="en-US" sz="3500" dirty="0">
                <a:solidFill>
                  <a:schemeClr val="bg1"/>
                </a:solidFill>
                <a:latin typeface="Segoe Print" panose="02000600000000000000" pitchFamily="2" charset="0"/>
                <a:ea typeface="微软雅黑" pitchFamily="34" charset="-122"/>
              </a:endParaRPr>
            </a:p>
          </p:txBody>
        </p:sp>
      </p:grpSp>
      <p:sp>
        <p:nvSpPr>
          <p:cNvPr id="32" name="橢圓 26">
            <a:extLst>
              <a:ext uri="{FF2B5EF4-FFF2-40B4-BE49-F238E27FC236}">
                <a16:creationId xmlns:a16="http://schemas.microsoft.com/office/drawing/2014/main" id="{23300B9A-CF5F-419E-800E-073966CDDF62}"/>
              </a:ext>
            </a:extLst>
          </p:cNvPr>
          <p:cNvSpPr/>
          <p:nvPr/>
        </p:nvSpPr>
        <p:spPr>
          <a:xfrm>
            <a:off x="8172400" y="4482762"/>
            <a:ext cx="792088" cy="62753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dirty="0">
                <a:ln w="0"/>
                <a:solidFill>
                  <a:schemeClr val="tx2">
                    <a:lumMod val="50000"/>
                  </a:schemeClr>
                </a:solidFill>
                <a:effectLst>
                  <a:outerShdw blurRad="38100" dist="19050" dir="2700000" algn="tl" rotWithShape="0">
                    <a:schemeClr val="dk1">
                      <a:alpha val="40000"/>
                    </a:schemeClr>
                  </a:outerShdw>
                </a:effectLst>
                <a:latin typeface="Segoe Print" panose="02000600000000000000" pitchFamily="2" charset="0"/>
                <a:ea typeface="標楷體" panose="03000509000000000000" pitchFamily="65" charset="-120"/>
              </a:rPr>
              <a:t>6</a:t>
            </a:r>
            <a:endParaRPr lang="zh-TW" altLang="en-US" sz="2000" dirty="0">
              <a:ln w="0"/>
              <a:solidFill>
                <a:schemeClr val="tx2">
                  <a:lumMod val="50000"/>
                </a:schemeClr>
              </a:solidFill>
              <a:effectLst>
                <a:outerShdw blurRad="38100" dist="19050" dir="2700000" algn="tl" rotWithShape="0">
                  <a:schemeClr val="dk1">
                    <a:alpha val="40000"/>
                  </a:schemeClr>
                </a:outerShdw>
              </a:effectLst>
              <a:latin typeface="Segoe Print" panose="02000600000000000000" pitchFamily="2" charset="0"/>
              <a:ea typeface="標楷體" panose="03000509000000000000" pitchFamily="65" charset="-120"/>
            </a:endParaRPr>
          </a:p>
        </p:txBody>
      </p:sp>
    </p:spTree>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048660"/>
                                        </p:tgtEl>
                                        <p:attrNameLst>
                                          <p:attrName>style.visibility</p:attrName>
                                        </p:attrNameLst>
                                      </p:cBhvr>
                                      <p:to>
                                        <p:strVal val="visible"/>
                                      </p:to>
                                    </p:set>
                                    <p:anim calcmode="lin" valueType="num">
                                      <p:cBhvr additive="base">
                                        <p:cTn id="7" dur="100" fill="hold"/>
                                        <p:tgtEl>
                                          <p:spTgt spid="1048660"/>
                                        </p:tgtEl>
                                        <p:attrNameLst>
                                          <p:attrName>ppt_x</p:attrName>
                                        </p:attrNameLst>
                                      </p:cBhvr>
                                      <p:tavLst>
                                        <p:tav tm="0">
                                          <p:val>
                                            <p:strVal val="0-#ppt_w/2"/>
                                          </p:val>
                                        </p:tav>
                                        <p:tav tm="100000">
                                          <p:val>
                                            <p:strVal val="#ppt_x"/>
                                          </p:val>
                                        </p:tav>
                                      </p:tavLst>
                                    </p:anim>
                                    <p:anim calcmode="lin" valueType="num">
                                      <p:cBhvr additive="base">
                                        <p:cTn id="8" dur="100" fill="hold"/>
                                        <p:tgtEl>
                                          <p:spTgt spid="1048660"/>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100"/>
                            </p:stCondLst>
                            <p:childTnLst>
                              <p:par>
                                <p:cTn id="10" presetID="2" presetClass="entr" presetSubtype="8" fill="hold" grpId="0" nodeType="afterEffect">
                                  <p:stCondLst>
                                    <p:cond delay="0"/>
                                  </p:stCondLst>
                                  <p:childTnLst>
                                    <p:set>
                                      <p:cBhvr>
                                        <p:cTn id="11" dur="1" fill="hold">
                                          <p:stCondLst>
                                            <p:cond delay="0"/>
                                          </p:stCondLst>
                                        </p:cTn>
                                        <p:tgtEl>
                                          <p:spTgt spid="1048661"/>
                                        </p:tgtEl>
                                        <p:attrNameLst>
                                          <p:attrName>style.visibility</p:attrName>
                                        </p:attrNameLst>
                                      </p:cBhvr>
                                      <p:to>
                                        <p:strVal val="visible"/>
                                      </p:to>
                                    </p:set>
                                    <p:anim calcmode="lin" valueType="num">
                                      <p:cBhvr additive="base">
                                        <p:cTn id="12" dur="100" fill="hold"/>
                                        <p:tgtEl>
                                          <p:spTgt spid="1048661"/>
                                        </p:tgtEl>
                                        <p:attrNameLst>
                                          <p:attrName>ppt_x</p:attrName>
                                        </p:attrNameLst>
                                      </p:cBhvr>
                                      <p:tavLst>
                                        <p:tav tm="0">
                                          <p:val>
                                            <p:strVal val="0-#ppt_w/2"/>
                                          </p:val>
                                        </p:tav>
                                        <p:tav tm="100000">
                                          <p:val>
                                            <p:strVal val="#ppt_x"/>
                                          </p:val>
                                        </p:tav>
                                      </p:tavLst>
                                    </p:anim>
                                    <p:anim calcmode="lin" valueType="num">
                                      <p:cBhvr additive="base">
                                        <p:cTn id="13" dur="100" fill="hold"/>
                                        <p:tgtEl>
                                          <p:spTgt spid="1048661"/>
                                        </p:tgtEl>
                                        <p:attrNameLst>
                                          <p:attrName>ppt_y</p:attrName>
                                        </p:attrNameLst>
                                      </p:cBhvr>
                                      <p:tavLst>
                                        <p:tav tm="0">
                                          <p:val>
                                            <p:strVal val="#ppt_y"/>
                                          </p:val>
                                        </p:tav>
                                        <p:tav tm="100000">
                                          <p:val>
                                            <p:strVal val="#ppt_y"/>
                                          </p:val>
                                        </p:tav>
                                      </p:tavLst>
                                    </p:anim>
                                  </p:childTnLst>
                                </p:cTn>
                              </p:par>
                            </p:childTnLst>
                          </p:cTn>
                        </p:par>
                        <p:par>
                          <p:cTn id="14" fill="hold" nodeType="afterGroup">
                            <p:stCondLst>
                              <p:cond delay="200"/>
                            </p:stCondLst>
                            <p:childTnLst>
                              <p:par>
                                <p:cTn id="15" presetID="2" presetClass="entr" presetSubtype="8" fill="hold" grpId="0" nodeType="afterEffect">
                                  <p:stCondLst>
                                    <p:cond delay="0"/>
                                  </p:stCondLst>
                                  <p:childTnLst>
                                    <p:set>
                                      <p:cBhvr>
                                        <p:cTn id="16" dur="1" fill="hold">
                                          <p:stCondLst>
                                            <p:cond delay="0"/>
                                          </p:stCondLst>
                                        </p:cTn>
                                        <p:tgtEl>
                                          <p:spTgt spid="1048662"/>
                                        </p:tgtEl>
                                        <p:attrNameLst>
                                          <p:attrName>style.visibility</p:attrName>
                                        </p:attrNameLst>
                                      </p:cBhvr>
                                      <p:to>
                                        <p:strVal val="visible"/>
                                      </p:to>
                                    </p:set>
                                    <p:anim calcmode="lin" valueType="num">
                                      <p:cBhvr additive="base">
                                        <p:cTn id="17" dur="100" fill="hold"/>
                                        <p:tgtEl>
                                          <p:spTgt spid="1048662"/>
                                        </p:tgtEl>
                                        <p:attrNameLst>
                                          <p:attrName>ppt_x</p:attrName>
                                        </p:attrNameLst>
                                      </p:cBhvr>
                                      <p:tavLst>
                                        <p:tav tm="0">
                                          <p:val>
                                            <p:strVal val="0-#ppt_w/2"/>
                                          </p:val>
                                        </p:tav>
                                        <p:tav tm="100000">
                                          <p:val>
                                            <p:strVal val="#ppt_x"/>
                                          </p:val>
                                        </p:tav>
                                      </p:tavLst>
                                    </p:anim>
                                    <p:anim calcmode="lin" valueType="num">
                                      <p:cBhvr additive="base">
                                        <p:cTn id="18" dur="100" fill="hold"/>
                                        <p:tgtEl>
                                          <p:spTgt spid="1048662"/>
                                        </p:tgtEl>
                                        <p:attrNameLst>
                                          <p:attrName>ppt_y</p:attrName>
                                        </p:attrNameLst>
                                      </p:cBhvr>
                                      <p:tavLst>
                                        <p:tav tm="0">
                                          <p:val>
                                            <p:strVal val="#ppt_y"/>
                                          </p:val>
                                        </p:tav>
                                        <p:tav tm="100000">
                                          <p:val>
                                            <p:strVal val="#ppt_y"/>
                                          </p:val>
                                        </p:tav>
                                      </p:tavLst>
                                    </p:anim>
                                  </p:childTnLst>
                                </p:cTn>
                              </p:par>
                            </p:childTnLst>
                          </p:cTn>
                        </p:par>
                        <p:par>
                          <p:cTn id="19" fill="hold" nodeType="afterGroup">
                            <p:stCondLst>
                              <p:cond delay="300"/>
                            </p:stCondLst>
                            <p:childTnLst>
                              <p:par>
                                <p:cTn id="20" presetID="2" presetClass="entr" presetSubtype="8" fill="hold" grpId="0" nodeType="afterEffect">
                                  <p:stCondLst>
                                    <p:cond delay="0"/>
                                  </p:stCondLst>
                                  <p:childTnLst>
                                    <p:set>
                                      <p:cBhvr>
                                        <p:cTn id="21" dur="1" fill="hold">
                                          <p:stCondLst>
                                            <p:cond delay="0"/>
                                          </p:stCondLst>
                                        </p:cTn>
                                        <p:tgtEl>
                                          <p:spTgt spid="1048663"/>
                                        </p:tgtEl>
                                        <p:attrNameLst>
                                          <p:attrName>style.visibility</p:attrName>
                                        </p:attrNameLst>
                                      </p:cBhvr>
                                      <p:to>
                                        <p:strVal val="visible"/>
                                      </p:to>
                                    </p:set>
                                    <p:anim calcmode="lin" valueType="num">
                                      <p:cBhvr additive="base">
                                        <p:cTn id="22" dur="100" fill="hold"/>
                                        <p:tgtEl>
                                          <p:spTgt spid="1048663"/>
                                        </p:tgtEl>
                                        <p:attrNameLst>
                                          <p:attrName>ppt_x</p:attrName>
                                        </p:attrNameLst>
                                      </p:cBhvr>
                                      <p:tavLst>
                                        <p:tav tm="0">
                                          <p:val>
                                            <p:strVal val="0-#ppt_w/2"/>
                                          </p:val>
                                        </p:tav>
                                        <p:tav tm="100000">
                                          <p:val>
                                            <p:strVal val="#ppt_x"/>
                                          </p:val>
                                        </p:tav>
                                      </p:tavLst>
                                    </p:anim>
                                    <p:anim calcmode="lin" valueType="num">
                                      <p:cBhvr additive="base">
                                        <p:cTn id="23" dur="100" fill="hold"/>
                                        <p:tgtEl>
                                          <p:spTgt spid="1048663"/>
                                        </p:tgtEl>
                                        <p:attrNameLst>
                                          <p:attrName>ppt_y</p:attrName>
                                        </p:attrNameLst>
                                      </p:cBhvr>
                                      <p:tavLst>
                                        <p:tav tm="0">
                                          <p:val>
                                            <p:strVal val="#ppt_y"/>
                                          </p:val>
                                        </p:tav>
                                        <p:tav tm="100000">
                                          <p:val>
                                            <p:strVal val="#ppt_y"/>
                                          </p:val>
                                        </p:tav>
                                      </p:tavLst>
                                    </p:anim>
                                  </p:childTnLst>
                                </p:cTn>
                              </p:par>
                            </p:childTnLst>
                          </p:cTn>
                        </p:par>
                        <p:par>
                          <p:cTn id="24" fill="hold" nodeType="afterGroup">
                            <p:stCondLst>
                              <p:cond delay="400"/>
                            </p:stCondLst>
                            <p:childTnLst>
                              <p:par>
                                <p:cTn id="25" presetID="2" presetClass="entr" presetSubtype="8" fill="hold" grpId="0" nodeType="afterEffect">
                                  <p:stCondLst>
                                    <p:cond delay="0"/>
                                  </p:stCondLst>
                                  <p:childTnLst>
                                    <p:set>
                                      <p:cBhvr>
                                        <p:cTn id="26" dur="1" fill="hold">
                                          <p:stCondLst>
                                            <p:cond delay="0"/>
                                          </p:stCondLst>
                                        </p:cTn>
                                        <p:tgtEl>
                                          <p:spTgt spid="1048664"/>
                                        </p:tgtEl>
                                        <p:attrNameLst>
                                          <p:attrName>style.visibility</p:attrName>
                                        </p:attrNameLst>
                                      </p:cBhvr>
                                      <p:to>
                                        <p:strVal val="visible"/>
                                      </p:to>
                                    </p:set>
                                    <p:anim calcmode="lin" valueType="num">
                                      <p:cBhvr additive="base">
                                        <p:cTn id="27" dur="100" fill="hold"/>
                                        <p:tgtEl>
                                          <p:spTgt spid="1048664"/>
                                        </p:tgtEl>
                                        <p:attrNameLst>
                                          <p:attrName>ppt_x</p:attrName>
                                        </p:attrNameLst>
                                      </p:cBhvr>
                                      <p:tavLst>
                                        <p:tav tm="0">
                                          <p:val>
                                            <p:strVal val="0-#ppt_w/2"/>
                                          </p:val>
                                        </p:tav>
                                        <p:tav tm="100000">
                                          <p:val>
                                            <p:strVal val="#ppt_x"/>
                                          </p:val>
                                        </p:tav>
                                      </p:tavLst>
                                    </p:anim>
                                    <p:anim calcmode="lin" valueType="num">
                                      <p:cBhvr additive="base">
                                        <p:cTn id="28" dur="100" fill="hold"/>
                                        <p:tgtEl>
                                          <p:spTgt spid="1048664"/>
                                        </p:tgtEl>
                                        <p:attrNameLst>
                                          <p:attrName>ppt_y</p:attrName>
                                        </p:attrNameLst>
                                      </p:cBhvr>
                                      <p:tavLst>
                                        <p:tav tm="0">
                                          <p:val>
                                            <p:strVal val="#ppt_y"/>
                                          </p:val>
                                        </p:tav>
                                        <p:tav tm="100000">
                                          <p:val>
                                            <p:strVal val="#ppt_y"/>
                                          </p:val>
                                        </p:tav>
                                      </p:tavLst>
                                    </p:anim>
                                  </p:childTnLst>
                                </p:cTn>
                              </p:par>
                            </p:childTnLst>
                          </p:cTn>
                        </p:par>
                        <p:par>
                          <p:cTn id="29" fill="hold">
                            <p:stCondLst>
                              <p:cond delay="500"/>
                            </p:stCondLst>
                            <p:childTnLst>
                              <p:par>
                                <p:cTn id="30" presetID="12" presetClass="entr" presetSubtype="4" fill="hold" grpId="0" nodeType="afterEffect">
                                  <p:stCondLst>
                                    <p:cond delay="0"/>
                                  </p:stCondLst>
                                  <p:childTnLst>
                                    <p:set>
                                      <p:cBhvr>
                                        <p:cTn id="31" dur="1" fill="hold">
                                          <p:stCondLst>
                                            <p:cond delay="0"/>
                                          </p:stCondLst>
                                        </p:cTn>
                                        <p:tgtEl>
                                          <p:spTgt spid="1048671"/>
                                        </p:tgtEl>
                                        <p:attrNameLst>
                                          <p:attrName>style.visibility</p:attrName>
                                        </p:attrNameLst>
                                      </p:cBhvr>
                                      <p:to>
                                        <p:strVal val="visible"/>
                                      </p:to>
                                    </p:set>
                                    <p:anim calcmode="lin" valueType="num">
                                      <p:cBhvr additive="base">
                                        <p:cTn id="32" dur="300"/>
                                        <p:tgtEl>
                                          <p:spTgt spid="1048671"/>
                                        </p:tgtEl>
                                        <p:attrNameLst>
                                          <p:attrName>ppt_y</p:attrName>
                                        </p:attrNameLst>
                                      </p:cBhvr>
                                      <p:tavLst>
                                        <p:tav tm="0">
                                          <p:val>
                                            <p:strVal val="#ppt_y+#ppt_h*1.125000"/>
                                          </p:val>
                                        </p:tav>
                                        <p:tav tm="100000">
                                          <p:val>
                                            <p:strVal val="#ppt_y"/>
                                          </p:val>
                                        </p:tav>
                                      </p:tavLst>
                                    </p:anim>
                                    <p:animEffect transition="in" filter="wipe(up)">
                                      <p:cBhvr>
                                        <p:cTn id="33" dur="300"/>
                                        <p:tgtEl>
                                          <p:spTgt spid="1048671"/>
                                        </p:tgtEl>
                                      </p:cBhvr>
                                    </p:animEffect>
                                  </p:childTnLst>
                                </p:cTn>
                              </p:par>
                            </p:childTnLst>
                          </p:cTn>
                        </p:par>
                        <p:par>
                          <p:cTn id="34" fill="hold" nodeType="afterGroup">
                            <p:stCondLst>
                              <p:cond delay="800"/>
                            </p:stCondLst>
                            <p:childTnLst>
                              <p:par>
                                <p:cTn id="35" presetID="22" presetClass="entr" presetSubtype="2" fill="hold" nodeType="afterEffect">
                                  <p:stCondLst>
                                    <p:cond delay="0"/>
                                  </p:stCondLst>
                                  <p:childTnLst>
                                    <p:set>
                                      <p:cBhvr>
                                        <p:cTn id="36" dur="1" fill="hold">
                                          <p:stCondLst>
                                            <p:cond delay="0"/>
                                          </p:stCondLst>
                                        </p:cTn>
                                        <p:tgtEl>
                                          <p:spTgt spid="3145739"/>
                                        </p:tgtEl>
                                        <p:attrNameLst>
                                          <p:attrName>style.visibility</p:attrName>
                                        </p:attrNameLst>
                                      </p:cBhvr>
                                      <p:to>
                                        <p:strVal val="visible"/>
                                      </p:to>
                                    </p:set>
                                    <p:animEffect transition="in" filter="wipe(right)">
                                      <p:cBhvr>
                                        <p:cTn id="37" dur="300"/>
                                        <p:tgtEl>
                                          <p:spTgt spid="3145739"/>
                                        </p:tgtEl>
                                      </p:cBhvr>
                                    </p:animEffect>
                                  </p:childTnLst>
                                </p:cTn>
                              </p:par>
                            </p:childTnLst>
                          </p:cTn>
                        </p:par>
                        <p:par>
                          <p:cTn id="38" fill="hold" nodeType="afterGroup">
                            <p:stCondLst>
                              <p:cond delay="1100"/>
                            </p:stCondLst>
                            <p:childTnLst>
                              <p:par>
                                <p:cTn id="39" presetID="16" presetClass="entr" presetSubtype="21" fill="hold" nodeType="afterEffect">
                                  <p:stCondLst>
                                    <p:cond delay="0"/>
                                  </p:stCondLst>
                                  <p:childTnLst>
                                    <p:set>
                                      <p:cBhvr>
                                        <p:cTn id="40" dur="1" fill="hold">
                                          <p:stCondLst>
                                            <p:cond delay="0"/>
                                          </p:stCondLst>
                                        </p:cTn>
                                        <p:tgtEl>
                                          <p:spTgt spid="3145740"/>
                                        </p:tgtEl>
                                        <p:attrNameLst>
                                          <p:attrName>style.visibility</p:attrName>
                                        </p:attrNameLst>
                                      </p:cBhvr>
                                      <p:to>
                                        <p:strVal val="visible"/>
                                      </p:to>
                                    </p:set>
                                    <p:animEffect transition="in" filter="barn(inVertical)">
                                      <p:cBhvr>
                                        <p:cTn id="41" dur="300"/>
                                        <p:tgtEl>
                                          <p:spTgt spid="3145740"/>
                                        </p:tgtEl>
                                      </p:cBhvr>
                                    </p:animEffect>
                                  </p:childTnLst>
                                </p:cTn>
                              </p:par>
                            </p:childTnLst>
                          </p:cTn>
                        </p:par>
                        <p:par>
                          <p:cTn id="42" fill="hold" nodeType="afterGroup">
                            <p:stCondLst>
                              <p:cond delay="1400"/>
                            </p:stCondLst>
                            <p:childTnLst>
                              <p:par>
                                <p:cTn id="43" presetID="12" presetClass="entr" presetSubtype="4" fill="hold" nodeType="afterEffect">
                                  <p:stCondLst>
                                    <p:cond delay="0"/>
                                  </p:stCondLst>
                                  <p:childTnLst>
                                    <p:set>
                                      <p:cBhvr>
                                        <p:cTn id="44" dur="1" fill="hold">
                                          <p:stCondLst>
                                            <p:cond delay="0"/>
                                          </p:stCondLst>
                                        </p:cTn>
                                        <p:tgtEl>
                                          <p:spTgt spid="65"/>
                                        </p:tgtEl>
                                        <p:attrNameLst>
                                          <p:attrName>style.visibility</p:attrName>
                                        </p:attrNameLst>
                                      </p:cBhvr>
                                      <p:to>
                                        <p:strVal val="visible"/>
                                      </p:to>
                                    </p:set>
                                    <p:anim calcmode="lin" valueType="num">
                                      <p:cBhvr additive="base">
                                        <p:cTn id="45" dur="500"/>
                                        <p:tgtEl>
                                          <p:spTgt spid="65"/>
                                        </p:tgtEl>
                                        <p:attrNameLst>
                                          <p:attrName>ppt_y</p:attrName>
                                        </p:attrNameLst>
                                      </p:cBhvr>
                                      <p:tavLst>
                                        <p:tav tm="0">
                                          <p:val>
                                            <p:strVal val="#ppt_y+#ppt_h*1.125000"/>
                                          </p:val>
                                        </p:tav>
                                        <p:tav tm="100000">
                                          <p:val>
                                            <p:strVal val="#ppt_y"/>
                                          </p:val>
                                        </p:tav>
                                      </p:tavLst>
                                    </p:anim>
                                    <p:animEffect transition="in" filter="wipe(up)">
                                      <p:cBhvr>
                                        <p:cTn id="46" dur="500"/>
                                        <p:tgtEl>
                                          <p:spTgt spid="65"/>
                                        </p:tgtEl>
                                      </p:cBhvr>
                                    </p:animEffect>
                                  </p:childTnLst>
                                </p:cTn>
                              </p:par>
                            </p:childTnLst>
                          </p:cTn>
                        </p:par>
                        <p:par>
                          <p:cTn id="47" fill="hold">
                            <p:stCondLst>
                              <p:cond delay="1900"/>
                            </p:stCondLst>
                            <p:childTnLst>
                              <p:par>
                                <p:cTn id="48" presetID="22" presetClass="entr" presetSubtype="4" fill="hold" nodeType="afterEffect">
                                  <p:stCondLst>
                                    <p:cond delay="0"/>
                                  </p:stCondLst>
                                  <p:childTnLst>
                                    <p:set>
                                      <p:cBhvr>
                                        <p:cTn id="49" dur="1" fill="hold">
                                          <p:stCondLst>
                                            <p:cond delay="0"/>
                                          </p:stCondLst>
                                        </p:cTn>
                                        <p:tgtEl>
                                          <p:spTgt spid="66"/>
                                        </p:tgtEl>
                                        <p:attrNameLst>
                                          <p:attrName>style.visibility</p:attrName>
                                        </p:attrNameLst>
                                      </p:cBhvr>
                                      <p:to>
                                        <p:strVal val="visible"/>
                                      </p:to>
                                    </p:set>
                                    <p:animEffect transition="in" filter="wipe(down)">
                                      <p:cBhvr>
                                        <p:cTn id="50" dur="500"/>
                                        <p:tgtEl>
                                          <p:spTgt spid="66"/>
                                        </p:tgtEl>
                                      </p:cBhvr>
                                    </p:animEffect>
                                  </p:childTnLst>
                                </p:cTn>
                              </p:par>
                              <p:par>
                                <p:cTn id="51" presetID="12" presetClass="entr" presetSubtype="4" fill="hold" grpId="0" nodeType="withEffect">
                                  <p:stCondLst>
                                    <p:cond delay="0"/>
                                  </p:stCondLst>
                                  <p:childTnLst>
                                    <p:set>
                                      <p:cBhvr>
                                        <p:cTn id="52" dur="1" fill="hold">
                                          <p:stCondLst>
                                            <p:cond delay="0"/>
                                          </p:stCondLst>
                                        </p:cTn>
                                        <p:tgtEl>
                                          <p:spTgt spid="1048667"/>
                                        </p:tgtEl>
                                        <p:attrNameLst>
                                          <p:attrName>style.visibility</p:attrName>
                                        </p:attrNameLst>
                                      </p:cBhvr>
                                      <p:to>
                                        <p:strVal val="visible"/>
                                      </p:to>
                                    </p:set>
                                    <p:anim calcmode="lin" valueType="num">
                                      <p:cBhvr additive="base">
                                        <p:cTn id="53" dur="300"/>
                                        <p:tgtEl>
                                          <p:spTgt spid="1048667"/>
                                        </p:tgtEl>
                                        <p:attrNameLst>
                                          <p:attrName>ppt_y</p:attrName>
                                        </p:attrNameLst>
                                      </p:cBhvr>
                                      <p:tavLst>
                                        <p:tav tm="0">
                                          <p:val>
                                            <p:strVal val="#ppt_y+#ppt_h*1.125000"/>
                                          </p:val>
                                        </p:tav>
                                        <p:tav tm="100000">
                                          <p:val>
                                            <p:strVal val="#ppt_y"/>
                                          </p:val>
                                        </p:tav>
                                      </p:tavLst>
                                    </p:anim>
                                    <p:animEffect transition="in" filter="wipe(up)">
                                      <p:cBhvr>
                                        <p:cTn id="54" dur="300"/>
                                        <p:tgtEl>
                                          <p:spTgt spid="1048667"/>
                                        </p:tgtEl>
                                      </p:cBhvr>
                                    </p:animEffect>
                                  </p:childTnLst>
                                </p:cTn>
                              </p:par>
                            </p:childTnLst>
                          </p:cTn>
                        </p:par>
                        <p:par>
                          <p:cTn id="55" fill="hold">
                            <p:stCondLst>
                              <p:cond delay="2400"/>
                            </p:stCondLst>
                            <p:childTnLst>
                              <p:par>
                                <p:cTn id="56" presetID="22" presetClass="entr" presetSubtype="4" fill="hold" nodeType="afterEffect">
                                  <p:stCondLst>
                                    <p:cond delay="0"/>
                                  </p:stCondLst>
                                  <p:childTnLst>
                                    <p:set>
                                      <p:cBhvr>
                                        <p:cTn id="57" dur="1" fill="hold">
                                          <p:stCondLst>
                                            <p:cond delay="0"/>
                                          </p:stCondLst>
                                        </p:cTn>
                                        <p:tgtEl>
                                          <p:spTgt spid="62"/>
                                        </p:tgtEl>
                                        <p:attrNameLst>
                                          <p:attrName>style.visibility</p:attrName>
                                        </p:attrNameLst>
                                      </p:cBhvr>
                                      <p:to>
                                        <p:strVal val="visible"/>
                                      </p:to>
                                    </p:set>
                                    <p:animEffect transition="in" filter="wipe(down)">
                                      <p:cBhvr>
                                        <p:cTn id="58" dur="500"/>
                                        <p:tgtEl>
                                          <p:spTgt spid="62"/>
                                        </p:tgtEl>
                                      </p:cBhvr>
                                    </p:animEffect>
                                  </p:childTnLst>
                                </p:cTn>
                              </p:par>
                              <p:par>
                                <p:cTn id="59" presetID="12" presetClass="entr" presetSubtype="4" fill="hold" grpId="0" nodeType="withEffect">
                                  <p:stCondLst>
                                    <p:cond delay="0"/>
                                  </p:stCondLst>
                                  <p:childTnLst>
                                    <p:set>
                                      <p:cBhvr>
                                        <p:cTn id="60" dur="1" fill="hold">
                                          <p:stCondLst>
                                            <p:cond delay="0"/>
                                          </p:stCondLst>
                                        </p:cTn>
                                        <p:tgtEl>
                                          <p:spTgt spid="1048668"/>
                                        </p:tgtEl>
                                        <p:attrNameLst>
                                          <p:attrName>style.visibility</p:attrName>
                                        </p:attrNameLst>
                                      </p:cBhvr>
                                      <p:to>
                                        <p:strVal val="visible"/>
                                      </p:to>
                                    </p:set>
                                    <p:anim calcmode="lin" valueType="num">
                                      <p:cBhvr additive="base">
                                        <p:cTn id="61" dur="300"/>
                                        <p:tgtEl>
                                          <p:spTgt spid="1048668"/>
                                        </p:tgtEl>
                                        <p:attrNameLst>
                                          <p:attrName>ppt_y</p:attrName>
                                        </p:attrNameLst>
                                      </p:cBhvr>
                                      <p:tavLst>
                                        <p:tav tm="0">
                                          <p:val>
                                            <p:strVal val="#ppt_y+#ppt_h*1.125000"/>
                                          </p:val>
                                        </p:tav>
                                        <p:tav tm="100000">
                                          <p:val>
                                            <p:strVal val="#ppt_y"/>
                                          </p:val>
                                        </p:tav>
                                      </p:tavLst>
                                    </p:anim>
                                    <p:animEffect transition="in" filter="wipe(up)">
                                      <p:cBhvr>
                                        <p:cTn id="62" dur="300"/>
                                        <p:tgtEl>
                                          <p:spTgt spid="1048668"/>
                                        </p:tgtEl>
                                      </p:cBhvr>
                                    </p:animEffect>
                                  </p:childTnLst>
                                </p:cTn>
                              </p:par>
                            </p:childTnLst>
                          </p:cTn>
                        </p:par>
                        <p:par>
                          <p:cTn id="63" fill="hold">
                            <p:stCondLst>
                              <p:cond delay="2900"/>
                            </p:stCondLst>
                            <p:childTnLst>
                              <p:par>
                                <p:cTn id="64" presetID="22" presetClass="entr" presetSubtype="4" fill="hold" nodeType="afterEffect">
                                  <p:stCondLst>
                                    <p:cond delay="0"/>
                                  </p:stCondLst>
                                  <p:childTnLst>
                                    <p:set>
                                      <p:cBhvr>
                                        <p:cTn id="65" dur="1" fill="hold">
                                          <p:stCondLst>
                                            <p:cond delay="0"/>
                                          </p:stCondLst>
                                        </p:cTn>
                                        <p:tgtEl>
                                          <p:spTgt spid="63"/>
                                        </p:tgtEl>
                                        <p:attrNameLst>
                                          <p:attrName>style.visibility</p:attrName>
                                        </p:attrNameLst>
                                      </p:cBhvr>
                                      <p:to>
                                        <p:strVal val="visible"/>
                                      </p:to>
                                    </p:set>
                                    <p:animEffect transition="in" filter="wipe(down)">
                                      <p:cBhvr>
                                        <p:cTn id="66" dur="500"/>
                                        <p:tgtEl>
                                          <p:spTgt spid="63"/>
                                        </p:tgtEl>
                                      </p:cBhvr>
                                    </p:animEffect>
                                  </p:childTnLst>
                                </p:cTn>
                              </p:par>
                              <p:par>
                                <p:cTn id="67" presetID="12" presetClass="entr" presetSubtype="4" fill="hold" grpId="0" nodeType="withEffect">
                                  <p:stCondLst>
                                    <p:cond delay="0"/>
                                  </p:stCondLst>
                                  <p:childTnLst>
                                    <p:set>
                                      <p:cBhvr>
                                        <p:cTn id="68" dur="1" fill="hold">
                                          <p:stCondLst>
                                            <p:cond delay="0"/>
                                          </p:stCondLst>
                                        </p:cTn>
                                        <p:tgtEl>
                                          <p:spTgt spid="1048669"/>
                                        </p:tgtEl>
                                        <p:attrNameLst>
                                          <p:attrName>style.visibility</p:attrName>
                                        </p:attrNameLst>
                                      </p:cBhvr>
                                      <p:to>
                                        <p:strVal val="visible"/>
                                      </p:to>
                                    </p:set>
                                    <p:anim calcmode="lin" valueType="num">
                                      <p:cBhvr additive="base">
                                        <p:cTn id="69" dur="300"/>
                                        <p:tgtEl>
                                          <p:spTgt spid="1048669"/>
                                        </p:tgtEl>
                                        <p:attrNameLst>
                                          <p:attrName>ppt_y</p:attrName>
                                        </p:attrNameLst>
                                      </p:cBhvr>
                                      <p:tavLst>
                                        <p:tav tm="0">
                                          <p:val>
                                            <p:strVal val="#ppt_y+#ppt_h*1.125000"/>
                                          </p:val>
                                        </p:tav>
                                        <p:tav tm="100000">
                                          <p:val>
                                            <p:strVal val="#ppt_y"/>
                                          </p:val>
                                        </p:tav>
                                      </p:tavLst>
                                    </p:anim>
                                    <p:animEffect transition="in" filter="wipe(up)">
                                      <p:cBhvr>
                                        <p:cTn id="70" dur="300"/>
                                        <p:tgtEl>
                                          <p:spTgt spid="1048669"/>
                                        </p:tgtEl>
                                      </p:cBhvr>
                                    </p:animEffect>
                                  </p:childTnLst>
                                </p:cTn>
                              </p:par>
                            </p:childTnLst>
                          </p:cTn>
                        </p:par>
                        <p:par>
                          <p:cTn id="71" fill="hold">
                            <p:stCondLst>
                              <p:cond delay="3400"/>
                            </p:stCondLst>
                            <p:childTnLst>
                              <p:par>
                                <p:cTn id="72" presetID="22" presetClass="entr" presetSubtype="4" fill="hold" nodeType="afterEffect">
                                  <p:stCondLst>
                                    <p:cond delay="0"/>
                                  </p:stCondLst>
                                  <p:childTnLst>
                                    <p:set>
                                      <p:cBhvr>
                                        <p:cTn id="73" dur="1" fill="hold">
                                          <p:stCondLst>
                                            <p:cond delay="0"/>
                                          </p:stCondLst>
                                        </p:cTn>
                                        <p:tgtEl>
                                          <p:spTgt spid="64"/>
                                        </p:tgtEl>
                                        <p:attrNameLst>
                                          <p:attrName>style.visibility</p:attrName>
                                        </p:attrNameLst>
                                      </p:cBhvr>
                                      <p:to>
                                        <p:strVal val="visible"/>
                                      </p:to>
                                    </p:set>
                                    <p:animEffect transition="in" filter="wipe(down)">
                                      <p:cBhvr>
                                        <p:cTn id="74" dur="500"/>
                                        <p:tgtEl>
                                          <p:spTgt spid="64"/>
                                        </p:tgtEl>
                                      </p:cBhvr>
                                    </p:animEffect>
                                  </p:childTnLst>
                                </p:cTn>
                              </p:par>
                              <p:par>
                                <p:cTn id="75" presetID="12" presetClass="entr" presetSubtype="4" fill="hold" grpId="0" nodeType="withEffect">
                                  <p:stCondLst>
                                    <p:cond delay="0"/>
                                  </p:stCondLst>
                                  <p:childTnLst>
                                    <p:set>
                                      <p:cBhvr>
                                        <p:cTn id="76" dur="1" fill="hold">
                                          <p:stCondLst>
                                            <p:cond delay="0"/>
                                          </p:stCondLst>
                                        </p:cTn>
                                        <p:tgtEl>
                                          <p:spTgt spid="1048670"/>
                                        </p:tgtEl>
                                        <p:attrNameLst>
                                          <p:attrName>style.visibility</p:attrName>
                                        </p:attrNameLst>
                                      </p:cBhvr>
                                      <p:to>
                                        <p:strVal val="visible"/>
                                      </p:to>
                                    </p:set>
                                    <p:anim calcmode="lin" valueType="num">
                                      <p:cBhvr additive="base">
                                        <p:cTn id="77" dur="300"/>
                                        <p:tgtEl>
                                          <p:spTgt spid="1048670"/>
                                        </p:tgtEl>
                                        <p:attrNameLst>
                                          <p:attrName>ppt_y</p:attrName>
                                        </p:attrNameLst>
                                      </p:cBhvr>
                                      <p:tavLst>
                                        <p:tav tm="0">
                                          <p:val>
                                            <p:strVal val="#ppt_y+#ppt_h*1.125000"/>
                                          </p:val>
                                        </p:tav>
                                        <p:tav tm="100000">
                                          <p:val>
                                            <p:strVal val="#ppt_y"/>
                                          </p:val>
                                        </p:tav>
                                      </p:tavLst>
                                    </p:anim>
                                    <p:animEffect transition="in" filter="wipe(up)">
                                      <p:cBhvr>
                                        <p:cTn id="78" dur="300"/>
                                        <p:tgtEl>
                                          <p:spTgt spid="10486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60" grpId="0" animBg="1"/>
      <p:bldP spid="1048661" grpId="0" animBg="1"/>
      <p:bldP spid="1048662" grpId="0" animBg="1"/>
      <p:bldP spid="1048663" grpId="0" animBg="1"/>
      <p:bldP spid="1048664" grpId="0" animBg="1"/>
      <p:bldP spid="1048667" grpId="0"/>
      <p:bldP spid="1048668" grpId="0"/>
      <p:bldP spid="1048669" grpId="0"/>
      <p:bldP spid="1048670" grpId="0"/>
      <p:bldP spid="1048671" grpId="0"/>
    </p:bldLst>
  </p:timing>
</p:sld>
</file>

<file path=ppt/slides/slide60.xml><?xml version="1.0" encoding="utf-8"?>
<p:sld xmlns:a="http://schemas.openxmlformats.org/drawingml/2006/main" xmlns:r="http://schemas.openxmlformats.org/officeDocument/2006/relationships" xmlns:p="http://schemas.openxmlformats.org/presentationml/2006/main">
  <p:cSld>
    <p:bg>
      <p:bgPr>
        <a:blipFill dpi="0" rotWithShape="0">
          <a:blip r:embed="rId3">
            <a:alphaModFix amt="64000"/>
            <a:lum/>
          </a:blip>
          <a:srcRect/>
          <a:stretch>
            <a:fillRect l="-10000" r="-10000"/>
          </a:stretch>
        </a:blipFill>
        <a:effectLst/>
      </p:bgPr>
    </p:bg>
    <p:spTree>
      <p:nvGrpSpPr>
        <p:cNvPr id="1" name=""/>
        <p:cNvGrpSpPr/>
        <p:nvPr/>
      </p:nvGrpSpPr>
      <p:grpSpPr>
        <a:xfrm>
          <a:off x="0" y="0"/>
          <a:ext cx="0" cy="0"/>
          <a:chOff x="0" y="0"/>
          <a:chExt cx="0" cy="0"/>
        </a:xfrm>
      </p:grpSpPr>
      <p:pic>
        <p:nvPicPr>
          <p:cNvPr id="126" name="图片 3">
            <a:extLst>
              <a:ext uri="{FF2B5EF4-FFF2-40B4-BE49-F238E27FC236}">
                <a16:creationId xmlns:a16="http://schemas.microsoft.com/office/drawing/2014/main" id="{C22D9BB4-E170-473F-9FF1-86B46C3C2525}"/>
              </a:ext>
            </a:extLst>
          </p:cNvPr>
          <p:cNvPicPr>
            <a:picLocks noChangeAspect="1"/>
          </p:cNvPicPr>
          <p:nvPr/>
        </p:nvPicPr>
        <p:blipFill>
          <a:blip r:embed="rId4" cstate="print">
            <a:duotone>
              <a:schemeClr val="bg2">
                <a:shade val="45000"/>
                <a:satMod val="135000"/>
              </a:schemeClr>
              <a:prstClr val="white"/>
            </a:duotone>
            <a:extLst>
              <a:ext uri="{BEBA8EAE-BF5A-486C-A8C5-ECC9F3942E4B}">
                <a14:imgProps xmlns:a14="http://schemas.microsoft.com/office/drawing/2010/main">
                  <a14:imgLayer r:embed="rId5">
                    <a14:imgEffect>
                      <a14:colorTemperature colorTemp="8800"/>
                    </a14:imgEffect>
                    <a14:imgEffect>
                      <a14:saturation sat="66000"/>
                    </a14:imgEffect>
                  </a14:imgLayer>
                </a14:imgProps>
              </a:ext>
              <a:ext uri="{28A0092B-C50C-407E-A947-70E740481C1C}">
                <a14:useLocalDpi xmlns:a14="http://schemas.microsoft.com/office/drawing/2010/main" val="0"/>
              </a:ext>
            </a:extLst>
          </a:blip>
          <a:stretch>
            <a:fillRect/>
          </a:stretch>
        </p:blipFill>
        <p:spPr>
          <a:xfrm rot="5400000">
            <a:off x="-2706632" y="3777353"/>
            <a:ext cx="6204335" cy="4542089"/>
          </a:xfrm>
          <a:prstGeom prst="rect">
            <a:avLst/>
          </a:prstGeom>
        </p:spPr>
      </p:pic>
      <p:sp>
        <p:nvSpPr>
          <p:cNvPr id="1048697" name="矩形 1"/>
          <p:cNvSpPr/>
          <p:nvPr/>
        </p:nvSpPr>
        <p:spPr>
          <a:xfrm>
            <a:off x="0" y="457200"/>
            <a:ext cx="144463" cy="144463"/>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pPr>
            <a:endParaRPr lang="zh-CN" altLang="en-US">
              <a:solidFill>
                <a:prstClr val="white"/>
              </a:solidFill>
            </a:endParaRPr>
          </a:p>
        </p:txBody>
      </p:sp>
      <p:sp>
        <p:nvSpPr>
          <p:cNvPr id="1048698" name="矩形 2"/>
          <p:cNvSpPr/>
          <p:nvPr/>
        </p:nvSpPr>
        <p:spPr>
          <a:xfrm>
            <a:off x="198438" y="457200"/>
            <a:ext cx="144462" cy="14446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pPr>
            <a:endParaRPr lang="zh-CN" altLang="en-US">
              <a:solidFill>
                <a:prstClr val="white"/>
              </a:solidFill>
            </a:endParaRPr>
          </a:p>
        </p:txBody>
      </p:sp>
      <p:sp>
        <p:nvSpPr>
          <p:cNvPr id="1048699" name="矩形 3"/>
          <p:cNvSpPr/>
          <p:nvPr/>
        </p:nvSpPr>
        <p:spPr>
          <a:xfrm>
            <a:off x="396875" y="457200"/>
            <a:ext cx="142875" cy="14446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pPr>
            <a:endParaRPr lang="zh-CN" altLang="en-US">
              <a:solidFill>
                <a:prstClr val="white"/>
              </a:solidFill>
            </a:endParaRPr>
          </a:p>
        </p:txBody>
      </p:sp>
      <p:sp>
        <p:nvSpPr>
          <p:cNvPr id="1048700" name="矩形 4"/>
          <p:cNvSpPr/>
          <p:nvPr/>
        </p:nvSpPr>
        <p:spPr>
          <a:xfrm>
            <a:off x="593725" y="457200"/>
            <a:ext cx="144463" cy="14446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pPr>
            <a:endParaRPr lang="zh-CN" altLang="en-US">
              <a:solidFill>
                <a:prstClr val="white"/>
              </a:solidFill>
            </a:endParaRPr>
          </a:p>
        </p:txBody>
      </p:sp>
      <p:sp>
        <p:nvSpPr>
          <p:cNvPr id="1048701" name="矩形 5"/>
          <p:cNvSpPr/>
          <p:nvPr/>
        </p:nvSpPr>
        <p:spPr>
          <a:xfrm>
            <a:off x="792163" y="457200"/>
            <a:ext cx="144462" cy="14446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pPr>
            <a:endParaRPr lang="zh-CN" altLang="en-US">
              <a:solidFill>
                <a:prstClr val="white"/>
              </a:solidFill>
            </a:endParaRPr>
          </a:p>
        </p:txBody>
      </p:sp>
      <p:cxnSp>
        <p:nvCxnSpPr>
          <p:cNvPr id="3145743" name="直接连接符 51"/>
          <p:cNvCxnSpPr>
            <a:cxnSpLocks/>
          </p:cNvCxnSpPr>
          <p:nvPr/>
        </p:nvCxnSpPr>
        <p:spPr>
          <a:xfrm flipH="1">
            <a:off x="3851275" y="530225"/>
            <a:ext cx="4986338" cy="0"/>
          </a:xfrm>
          <a:prstGeom prst="line">
            <a:avLst/>
          </a:prstGeom>
          <a:ln>
            <a:solidFill>
              <a:schemeClr val="tx2"/>
            </a:solidFill>
            <a:prstDash val="dashDot"/>
            <a:headEnd type="none" w="sm" len="sm"/>
            <a:tailEnd type="oval" w="sm" len="sm"/>
          </a:ln>
        </p:spPr>
        <p:style>
          <a:lnRef idx="1">
            <a:schemeClr val="accent1"/>
          </a:lnRef>
          <a:fillRef idx="0">
            <a:schemeClr val="accent1"/>
          </a:fillRef>
          <a:effectRef idx="0">
            <a:schemeClr val="accent1"/>
          </a:effectRef>
          <a:fontRef idx="minor">
            <a:schemeClr val="tx1"/>
          </a:fontRef>
        </p:style>
      </p:cxnSp>
      <p:sp>
        <p:nvSpPr>
          <p:cNvPr id="1048702" name="矩形 10"/>
          <p:cNvSpPr/>
          <p:nvPr/>
        </p:nvSpPr>
        <p:spPr>
          <a:xfrm>
            <a:off x="409341" y="907593"/>
            <a:ext cx="8339123" cy="3843907"/>
          </a:xfrm>
          <a:prstGeom prst="rect">
            <a:avLst/>
          </a:prstGeom>
          <a:solidFill>
            <a:schemeClr val="bg1">
              <a:lumMod val="9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pPr>
            <a:endParaRPr lang="zh-CN" altLang="en-US" dirty="0">
              <a:solidFill>
                <a:prstClr val="white"/>
              </a:solidFill>
            </a:endParaRPr>
          </a:p>
        </p:txBody>
      </p:sp>
      <p:sp>
        <p:nvSpPr>
          <p:cNvPr id="12" name="橢圓 16">
            <a:extLst>
              <a:ext uri="{FF2B5EF4-FFF2-40B4-BE49-F238E27FC236}">
                <a16:creationId xmlns:a16="http://schemas.microsoft.com/office/drawing/2014/main" id="{DF41A064-551D-4894-915F-252BB81E564C}"/>
              </a:ext>
            </a:extLst>
          </p:cNvPr>
          <p:cNvSpPr/>
          <p:nvPr/>
        </p:nvSpPr>
        <p:spPr>
          <a:xfrm>
            <a:off x="8300006" y="4567587"/>
            <a:ext cx="792088" cy="62753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dirty="0">
                <a:ln w="0"/>
                <a:solidFill>
                  <a:schemeClr val="tx2">
                    <a:lumMod val="50000"/>
                  </a:schemeClr>
                </a:solidFill>
                <a:effectLst>
                  <a:outerShdw blurRad="38100" dist="19050" dir="2700000" algn="tl" rotWithShape="0">
                    <a:schemeClr val="dk1">
                      <a:alpha val="40000"/>
                    </a:schemeClr>
                  </a:outerShdw>
                </a:effectLst>
                <a:latin typeface="Segoe Print" panose="02000600000000000000" pitchFamily="2" charset="0"/>
                <a:ea typeface="標楷體" panose="03000509000000000000" pitchFamily="65" charset="-120"/>
              </a:rPr>
              <a:t>61</a:t>
            </a:r>
            <a:endParaRPr lang="zh-TW" altLang="en-US" sz="2000" dirty="0">
              <a:ln w="0"/>
              <a:solidFill>
                <a:schemeClr val="tx2">
                  <a:lumMod val="50000"/>
                </a:schemeClr>
              </a:solidFill>
              <a:effectLst>
                <a:outerShdw blurRad="38100" dist="19050" dir="2700000" algn="tl" rotWithShape="0">
                  <a:schemeClr val="dk1">
                    <a:alpha val="40000"/>
                  </a:schemeClr>
                </a:outerShdw>
              </a:effectLst>
              <a:latin typeface="Segoe Print" panose="02000600000000000000" pitchFamily="2" charset="0"/>
              <a:ea typeface="標楷體" panose="03000509000000000000" pitchFamily="65" charset="-120"/>
            </a:endParaRPr>
          </a:p>
        </p:txBody>
      </p:sp>
      <p:sp>
        <p:nvSpPr>
          <p:cNvPr id="13" name="箭號: 向右 12">
            <a:extLst>
              <a:ext uri="{FF2B5EF4-FFF2-40B4-BE49-F238E27FC236}">
                <a16:creationId xmlns:a16="http://schemas.microsoft.com/office/drawing/2014/main" id="{A839D300-B60F-4312-990F-3974F580A5C9}"/>
              </a:ext>
            </a:extLst>
          </p:cNvPr>
          <p:cNvSpPr/>
          <p:nvPr/>
        </p:nvSpPr>
        <p:spPr>
          <a:xfrm>
            <a:off x="4377443" y="3450063"/>
            <a:ext cx="1539109" cy="847293"/>
          </a:xfrm>
          <a:prstGeom prst="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dirty="0"/>
              <a:t>60cm</a:t>
            </a:r>
            <a:endParaRPr lang="zh-TW" altLang="en-US" dirty="0"/>
          </a:p>
        </p:txBody>
      </p:sp>
      <p:sp>
        <p:nvSpPr>
          <p:cNvPr id="14" name="箭號: 向右 13">
            <a:extLst>
              <a:ext uri="{FF2B5EF4-FFF2-40B4-BE49-F238E27FC236}">
                <a16:creationId xmlns:a16="http://schemas.microsoft.com/office/drawing/2014/main" id="{65F49019-D037-4935-82F7-44AB2D5A3627}"/>
              </a:ext>
            </a:extLst>
          </p:cNvPr>
          <p:cNvSpPr/>
          <p:nvPr/>
        </p:nvSpPr>
        <p:spPr>
          <a:xfrm flipH="1">
            <a:off x="3244983" y="1331535"/>
            <a:ext cx="1532016" cy="847293"/>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TW" dirty="0"/>
              <a:t>50cm</a:t>
            </a:r>
            <a:endParaRPr lang="zh-TW" altLang="en-US" dirty="0"/>
          </a:p>
        </p:txBody>
      </p:sp>
      <p:sp>
        <p:nvSpPr>
          <p:cNvPr id="16" name="TextBox 49">
            <a:extLst>
              <a:ext uri="{FF2B5EF4-FFF2-40B4-BE49-F238E27FC236}">
                <a16:creationId xmlns:a16="http://schemas.microsoft.com/office/drawing/2014/main" id="{0BCEC05B-328F-411E-A98A-373AC36BEC14}"/>
              </a:ext>
            </a:extLst>
          </p:cNvPr>
          <p:cNvSpPr txBox="1">
            <a:spLocks noChangeArrowheads="1"/>
          </p:cNvSpPr>
          <p:nvPr/>
        </p:nvSpPr>
        <p:spPr bwMode="auto">
          <a:xfrm>
            <a:off x="1039073" y="186750"/>
            <a:ext cx="2812201" cy="707886"/>
          </a:xfrm>
          <a:prstGeom prst="rect">
            <a:avLst/>
          </a:prstGeom>
          <a:noFill/>
          <a:ln>
            <a:noFill/>
          </a:ln>
        </p:spPr>
        <p:txBody>
          <a:bodyPr wrap="square">
            <a:spAutoFit/>
          </a:bodyPr>
          <a:lstStyle/>
          <a:p>
            <a:pPr algn="dist"/>
            <a:r>
              <a:rPr lang="en-US" altLang="zh-TW" sz="4000" b="1" dirty="0">
                <a:solidFill>
                  <a:schemeClr val="tx2">
                    <a:lumMod val="50000"/>
                  </a:schemeClr>
                </a:solidFill>
                <a:latin typeface="標楷體" panose="03000509000000000000" pitchFamily="65" charset="-120"/>
                <a:ea typeface="標楷體" panose="03000509000000000000" pitchFamily="65" charset="-120"/>
              </a:rPr>
              <a:t>50cm</a:t>
            </a:r>
            <a:r>
              <a:rPr lang="zh-TW" altLang="en-US" sz="4000" b="1" dirty="0">
                <a:solidFill>
                  <a:schemeClr val="tx2">
                    <a:lumMod val="50000"/>
                  </a:schemeClr>
                </a:solidFill>
                <a:latin typeface="標楷體" panose="03000509000000000000" pitchFamily="65" charset="-120"/>
                <a:ea typeface="標楷體" panose="03000509000000000000" pitchFamily="65" charset="-120"/>
              </a:rPr>
              <a:t>、</a:t>
            </a:r>
            <a:r>
              <a:rPr lang="en-US" altLang="zh-TW" sz="4000" b="1" dirty="0">
                <a:solidFill>
                  <a:schemeClr val="tx2">
                    <a:lumMod val="50000"/>
                  </a:schemeClr>
                </a:solidFill>
                <a:latin typeface="標楷體" panose="03000509000000000000" pitchFamily="65" charset="-120"/>
                <a:ea typeface="標楷體" panose="03000509000000000000" pitchFamily="65" charset="-120"/>
              </a:rPr>
              <a:t>60cm</a:t>
            </a:r>
            <a:endParaRPr lang="zh-CN" altLang="en-US" sz="4000" b="1" dirty="0">
              <a:solidFill>
                <a:schemeClr val="tx2">
                  <a:lumMod val="50000"/>
                </a:schemeClr>
              </a:solidFill>
              <a:latin typeface="標楷體" panose="03000509000000000000" pitchFamily="65" charset="-120"/>
              <a:ea typeface="標楷體" panose="03000509000000000000" pitchFamily="65" charset="-120"/>
            </a:endParaRPr>
          </a:p>
        </p:txBody>
      </p:sp>
      <p:pic>
        <p:nvPicPr>
          <p:cNvPr id="4" name="圖片 3">
            <a:extLst>
              <a:ext uri="{FF2B5EF4-FFF2-40B4-BE49-F238E27FC236}">
                <a16:creationId xmlns:a16="http://schemas.microsoft.com/office/drawing/2014/main" id="{C9699BFA-0E85-4A78-95F0-C7DB56D56FCE}"/>
              </a:ext>
            </a:extLst>
          </p:cNvPr>
          <p:cNvPicPr>
            <a:picLocks noChangeAspect="1"/>
          </p:cNvPicPr>
          <p:nvPr/>
        </p:nvPicPr>
        <p:blipFill>
          <a:blip r:embed="rId6"/>
          <a:stretch>
            <a:fillRect/>
          </a:stretch>
        </p:blipFill>
        <p:spPr>
          <a:xfrm>
            <a:off x="6047714" y="644959"/>
            <a:ext cx="2305372" cy="4239217"/>
          </a:xfrm>
          <a:prstGeom prst="rect">
            <a:avLst/>
          </a:prstGeom>
        </p:spPr>
      </p:pic>
      <p:pic>
        <p:nvPicPr>
          <p:cNvPr id="7" name="圖片 6">
            <a:extLst>
              <a:ext uri="{FF2B5EF4-FFF2-40B4-BE49-F238E27FC236}">
                <a16:creationId xmlns:a16="http://schemas.microsoft.com/office/drawing/2014/main" id="{8C978324-5910-4BC0-8ED5-9B62937F1429}"/>
              </a:ext>
            </a:extLst>
          </p:cNvPr>
          <p:cNvPicPr>
            <a:picLocks noChangeAspect="1"/>
          </p:cNvPicPr>
          <p:nvPr/>
        </p:nvPicPr>
        <p:blipFill>
          <a:blip r:embed="rId7"/>
          <a:stretch>
            <a:fillRect/>
          </a:stretch>
        </p:blipFill>
        <p:spPr>
          <a:xfrm>
            <a:off x="738189" y="821858"/>
            <a:ext cx="2233668" cy="4239217"/>
          </a:xfrm>
          <a:prstGeom prst="rect">
            <a:avLst/>
          </a:prstGeom>
        </p:spPr>
      </p:pic>
    </p:spTree>
    <p:extLst>
      <p:ext uri="{BB962C8B-B14F-4D97-AF65-F5344CB8AC3E}">
        <p14:creationId xmlns:p14="http://schemas.microsoft.com/office/powerpoint/2010/main" val="1606529942"/>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048697"/>
                                        </p:tgtEl>
                                        <p:attrNameLst>
                                          <p:attrName>style.visibility</p:attrName>
                                        </p:attrNameLst>
                                      </p:cBhvr>
                                      <p:to>
                                        <p:strVal val="visible"/>
                                      </p:to>
                                    </p:set>
                                    <p:anim calcmode="lin" valueType="num">
                                      <p:cBhvr additive="base">
                                        <p:cTn id="7" dur="100" fill="hold"/>
                                        <p:tgtEl>
                                          <p:spTgt spid="1048697"/>
                                        </p:tgtEl>
                                        <p:attrNameLst>
                                          <p:attrName>ppt_x</p:attrName>
                                        </p:attrNameLst>
                                      </p:cBhvr>
                                      <p:tavLst>
                                        <p:tav tm="0">
                                          <p:val>
                                            <p:strVal val="0-#ppt_w/2"/>
                                          </p:val>
                                        </p:tav>
                                        <p:tav tm="100000">
                                          <p:val>
                                            <p:strVal val="#ppt_x"/>
                                          </p:val>
                                        </p:tav>
                                      </p:tavLst>
                                    </p:anim>
                                    <p:anim calcmode="lin" valueType="num">
                                      <p:cBhvr additive="base">
                                        <p:cTn id="8" dur="100" fill="hold"/>
                                        <p:tgtEl>
                                          <p:spTgt spid="1048697"/>
                                        </p:tgtEl>
                                        <p:attrNameLst>
                                          <p:attrName>ppt_y</p:attrName>
                                        </p:attrNameLst>
                                      </p:cBhvr>
                                      <p:tavLst>
                                        <p:tav tm="0">
                                          <p:val>
                                            <p:strVal val="#ppt_y"/>
                                          </p:val>
                                        </p:tav>
                                        <p:tav tm="100000">
                                          <p:val>
                                            <p:strVal val="#ppt_y"/>
                                          </p:val>
                                        </p:tav>
                                      </p:tavLst>
                                    </p:anim>
                                  </p:childTnLst>
                                </p:cTn>
                              </p:par>
                            </p:childTnLst>
                          </p:cTn>
                        </p:par>
                        <p:par>
                          <p:cTn id="9" fill="hold">
                            <p:stCondLst>
                              <p:cond delay="100"/>
                            </p:stCondLst>
                            <p:childTnLst>
                              <p:par>
                                <p:cTn id="10" presetID="2" presetClass="entr" presetSubtype="8" fill="hold" grpId="0" nodeType="afterEffect">
                                  <p:stCondLst>
                                    <p:cond delay="0"/>
                                  </p:stCondLst>
                                  <p:childTnLst>
                                    <p:set>
                                      <p:cBhvr>
                                        <p:cTn id="11" dur="1" fill="hold">
                                          <p:stCondLst>
                                            <p:cond delay="0"/>
                                          </p:stCondLst>
                                        </p:cTn>
                                        <p:tgtEl>
                                          <p:spTgt spid="1048698"/>
                                        </p:tgtEl>
                                        <p:attrNameLst>
                                          <p:attrName>style.visibility</p:attrName>
                                        </p:attrNameLst>
                                      </p:cBhvr>
                                      <p:to>
                                        <p:strVal val="visible"/>
                                      </p:to>
                                    </p:set>
                                    <p:anim calcmode="lin" valueType="num">
                                      <p:cBhvr additive="base">
                                        <p:cTn id="12" dur="100" fill="hold"/>
                                        <p:tgtEl>
                                          <p:spTgt spid="1048698"/>
                                        </p:tgtEl>
                                        <p:attrNameLst>
                                          <p:attrName>ppt_x</p:attrName>
                                        </p:attrNameLst>
                                      </p:cBhvr>
                                      <p:tavLst>
                                        <p:tav tm="0">
                                          <p:val>
                                            <p:strVal val="0-#ppt_w/2"/>
                                          </p:val>
                                        </p:tav>
                                        <p:tav tm="100000">
                                          <p:val>
                                            <p:strVal val="#ppt_x"/>
                                          </p:val>
                                        </p:tav>
                                      </p:tavLst>
                                    </p:anim>
                                    <p:anim calcmode="lin" valueType="num">
                                      <p:cBhvr additive="base">
                                        <p:cTn id="13" dur="100" fill="hold"/>
                                        <p:tgtEl>
                                          <p:spTgt spid="1048698"/>
                                        </p:tgtEl>
                                        <p:attrNameLst>
                                          <p:attrName>ppt_y</p:attrName>
                                        </p:attrNameLst>
                                      </p:cBhvr>
                                      <p:tavLst>
                                        <p:tav tm="0">
                                          <p:val>
                                            <p:strVal val="#ppt_y"/>
                                          </p:val>
                                        </p:tav>
                                        <p:tav tm="100000">
                                          <p:val>
                                            <p:strVal val="#ppt_y"/>
                                          </p:val>
                                        </p:tav>
                                      </p:tavLst>
                                    </p:anim>
                                  </p:childTnLst>
                                </p:cTn>
                              </p:par>
                            </p:childTnLst>
                          </p:cTn>
                        </p:par>
                        <p:par>
                          <p:cTn id="14" fill="hold">
                            <p:stCondLst>
                              <p:cond delay="200"/>
                            </p:stCondLst>
                            <p:childTnLst>
                              <p:par>
                                <p:cTn id="15" presetID="2" presetClass="entr" presetSubtype="8" fill="hold" grpId="0" nodeType="afterEffect">
                                  <p:stCondLst>
                                    <p:cond delay="0"/>
                                  </p:stCondLst>
                                  <p:childTnLst>
                                    <p:set>
                                      <p:cBhvr>
                                        <p:cTn id="16" dur="1" fill="hold">
                                          <p:stCondLst>
                                            <p:cond delay="0"/>
                                          </p:stCondLst>
                                        </p:cTn>
                                        <p:tgtEl>
                                          <p:spTgt spid="1048699"/>
                                        </p:tgtEl>
                                        <p:attrNameLst>
                                          <p:attrName>style.visibility</p:attrName>
                                        </p:attrNameLst>
                                      </p:cBhvr>
                                      <p:to>
                                        <p:strVal val="visible"/>
                                      </p:to>
                                    </p:set>
                                    <p:anim calcmode="lin" valueType="num">
                                      <p:cBhvr additive="base">
                                        <p:cTn id="17" dur="100" fill="hold"/>
                                        <p:tgtEl>
                                          <p:spTgt spid="1048699"/>
                                        </p:tgtEl>
                                        <p:attrNameLst>
                                          <p:attrName>ppt_x</p:attrName>
                                        </p:attrNameLst>
                                      </p:cBhvr>
                                      <p:tavLst>
                                        <p:tav tm="0">
                                          <p:val>
                                            <p:strVal val="0-#ppt_w/2"/>
                                          </p:val>
                                        </p:tav>
                                        <p:tav tm="100000">
                                          <p:val>
                                            <p:strVal val="#ppt_x"/>
                                          </p:val>
                                        </p:tav>
                                      </p:tavLst>
                                    </p:anim>
                                    <p:anim calcmode="lin" valueType="num">
                                      <p:cBhvr additive="base">
                                        <p:cTn id="18" dur="100" fill="hold"/>
                                        <p:tgtEl>
                                          <p:spTgt spid="1048699"/>
                                        </p:tgtEl>
                                        <p:attrNameLst>
                                          <p:attrName>ppt_y</p:attrName>
                                        </p:attrNameLst>
                                      </p:cBhvr>
                                      <p:tavLst>
                                        <p:tav tm="0">
                                          <p:val>
                                            <p:strVal val="#ppt_y"/>
                                          </p:val>
                                        </p:tav>
                                        <p:tav tm="100000">
                                          <p:val>
                                            <p:strVal val="#ppt_y"/>
                                          </p:val>
                                        </p:tav>
                                      </p:tavLst>
                                    </p:anim>
                                  </p:childTnLst>
                                </p:cTn>
                              </p:par>
                            </p:childTnLst>
                          </p:cTn>
                        </p:par>
                        <p:par>
                          <p:cTn id="19" fill="hold">
                            <p:stCondLst>
                              <p:cond delay="300"/>
                            </p:stCondLst>
                            <p:childTnLst>
                              <p:par>
                                <p:cTn id="20" presetID="2" presetClass="entr" presetSubtype="8" fill="hold" grpId="0" nodeType="afterEffect">
                                  <p:stCondLst>
                                    <p:cond delay="0"/>
                                  </p:stCondLst>
                                  <p:childTnLst>
                                    <p:set>
                                      <p:cBhvr>
                                        <p:cTn id="21" dur="1" fill="hold">
                                          <p:stCondLst>
                                            <p:cond delay="0"/>
                                          </p:stCondLst>
                                        </p:cTn>
                                        <p:tgtEl>
                                          <p:spTgt spid="1048700"/>
                                        </p:tgtEl>
                                        <p:attrNameLst>
                                          <p:attrName>style.visibility</p:attrName>
                                        </p:attrNameLst>
                                      </p:cBhvr>
                                      <p:to>
                                        <p:strVal val="visible"/>
                                      </p:to>
                                    </p:set>
                                    <p:anim calcmode="lin" valueType="num">
                                      <p:cBhvr additive="base">
                                        <p:cTn id="22" dur="100" fill="hold"/>
                                        <p:tgtEl>
                                          <p:spTgt spid="1048700"/>
                                        </p:tgtEl>
                                        <p:attrNameLst>
                                          <p:attrName>ppt_x</p:attrName>
                                        </p:attrNameLst>
                                      </p:cBhvr>
                                      <p:tavLst>
                                        <p:tav tm="0">
                                          <p:val>
                                            <p:strVal val="0-#ppt_w/2"/>
                                          </p:val>
                                        </p:tav>
                                        <p:tav tm="100000">
                                          <p:val>
                                            <p:strVal val="#ppt_x"/>
                                          </p:val>
                                        </p:tav>
                                      </p:tavLst>
                                    </p:anim>
                                    <p:anim calcmode="lin" valueType="num">
                                      <p:cBhvr additive="base">
                                        <p:cTn id="23" dur="100" fill="hold"/>
                                        <p:tgtEl>
                                          <p:spTgt spid="1048700"/>
                                        </p:tgtEl>
                                        <p:attrNameLst>
                                          <p:attrName>ppt_y</p:attrName>
                                        </p:attrNameLst>
                                      </p:cBhvr>
                                      <p:tavLst>
                                        <p:tav tm="0">
                                          <p:val>
                                            <p:strVal val="#ppt_y"/>
                                          </p:val>
                                        </p:tav>
                                        <p:tav tm="100000">
                                          <p:val>
                                            <p:strVal val="#ppt_y"/>
                                          </p:val>
                                        </p:tav>
                                      </p:tavLst>
                                    </p:anim>
                                  </p:childTnLst>
                                </p:cTn>
                              </p:par>
                            </p:childTnLst>
                          </p:cTn>
                        </p:par>
                        <p:par>
                          <p:cTn id="24" fill="hold">
                            <p:stCondLst>
                              <p:cond delay="400"/>
                            </p:stCondLst>
                            <p:childTnLst>
                              <p:par>
                                <p:cTn id="25" presetID="2" presetClass="entr" presetSubtype="8" fill="hold" grpId="0" nodeType="afterEffect">
                                  <p:stCondLst>
                                    <p:cond delay="0"/>
                                  </p:stCondLst>
                                  <p:childTnLst>
                                    <p:set>
                                      <p:cBhvr>
                                        <p:cTn id="26" dur="1" fill="hold">
                                          <p:stCondLst>
                                            <p:cond delay="0"/>
                                          </p:stCondLst>
                                        </p:cTn>
                                        <p:tgtEl>
                                          <p:spTgt spid="1048701"/>
                                        </p:tgtEl>
                                        <p:attrNameLst>
                                          <p:attrName>style.visibility</p:attrName>
                                        </p:attrNameLst>
                                      </p:cBhvr>
                                      <p:to>
                                        <p:strVal val="visible"/>
                                      </p:to>
                                    </p:set>
                                    <p:anim calcmode="lin" valueType="num">
                                      <p:cBhvr additive="base">
                                        <p:cTn id="27" dur="100" fill="hold"/>
                                        <p:tgtEl>
                                          <p:spTgt spid="1048701"/>
                                        </p:tgtEl>
                                        <p:attrNameLst>
                                          <p:attrName>ppt_x</p:attrName>
                                        </p:attrNameLst>
                                      </p:cBhvr>
                                      <p:tavLst>
                                        <p:tav tm="0">
                                          <p:val>
                                            <p:strVal val="0-#ppt_w/2"/>
                                          </p:val>
                                        </p:tav>
                                        <p:tav tm="100000">
                                          <p:val>
                                            <p:strVal val="#ppt_x"/>
                                          </p:val>
                                        </p:tav>
                                      </p:tavLst>
                                    </p:anim>
                                    <p:anim calcmode="lin" valueType="num">
                                      <p:cBhvr additive="base">
                                        <p:cTn id="28" dur="100" fill="hold"/>
                                        <p:tgtEl>
                                          <p:spTgt spid="1048701"/>
                                        </p:tgtEl>
                                        <p:attrNameLst>
                                          <p:attrName>ppt_y</p:attrName>
                                        </p:attrNameLst>
                                      </p:cBhvr>
                                      <p:tavLst>
                                        <p:tav tm="0">
                                          <p:val>
                                            <p:strVal val="#ppt_y"/>
                                          </p:val>
                                        </p:tav>
                                        <p:tav tm="100000">
                                          <p:val>
                                            <p:strVal val="#ppt_y"/>
                                          </p:val>
                                        </p:tav>
                                      </p:tavLst>
                                    </p:anim>
                                  </p:childTnLst>
                                </p:cTn>
                              </p:par>
                            </p:childTnLst>
                          </p:cTn>
                        </p:par>
                        <p:par>
                          <p:cTn id="29" fill="hold">
                            <p:stCondLst>
                              <p:cond delay="500"/>
                            </p:stCondLst>
                            <p:childTnLst>
                              <p:par>
                                <p:cTn id="30" presetID="22" presetClass="entr" presetSubtype="2" fill="hold" nodeType="afterEffect">
                                  <p:stCondLst>
                                    <p:cond delay="0"/>
                                  </p:stCondLst>
                                  <p:childTnLst>
                                    <p:set>
                                      <p:cBhvr>
                                        <p:cTn id="31" dur="1" fill="hold">
                                          <p:stCondLst>
                                            <p:cond delay="0"/>
                                          </p:stCondLst>
                                        </p:cTn>
                                        <p:tgtEl>
                                          <p:spTgt spid="3145743"/>
                                        </p:tgtEl>
                                        <p:attrNameLst>
                                          <p:attrName>style.visibility</p:attrName>
                                        </p:attrNameLst>
                                      </p:cBhvr>
                                      <p:to>
                                        <p:strVal val="visible"/>
                                      </p:to>
                                    </p:set>
                                    <p:animEffect transition="in" filter="wipe(right)">
                                      <p:cBhvr>
                                        <p:cTn id="32" dur="300"/>
                                        <p:tgtEl>
                                          <p:spTgt spid="3145743"/>
                                        </p:tgtEl>
                                      </p:cBhvr>
                                    </p:animEffect>
                                  </p:childTnLst>
                                </p:cTn>
                              </p:par>
                              <p:par>
                                <p:cTn id="33" presetID="2" presetClass="entr" presetSubtype="4" fill="hold" grpId="0" nodeType="withEffect">
                                  <p:stCondLst>
                                    <p:cond delay="0"/>
                                  </p:stCondLst>
                                  <p:childTnLst>
                                    <p:set>
                                      <p:cBhvr>
                                        <p:cTn id="34" dur="1" fill="hold">
                                          <p:stCondLst>
                                            <p:cond delay="0"/>
                                          </p:stCondLst>
                                        </p:cTn>
                                        <p:tgtEl>
                                          <p:spTgt spid="14"/>
                                        </p:tgtEl>
                                        <p:attrNameLst>
                                          <p:attrName>style.visibility</p:attrName>
                                        </p:attrNameLst>
                                      </p:cBhvr>
                                      <p:to>
                                        <p:strVal val="visible"/>
                                      </p:to>
                                    </p:set>
                                    <p:anim calcmode="lin" valueType="num">
                                      <p:cBhvr additive="base">
                                        <p:cTn id="35" dur="500" fill="hold"/>
                                        <p:tgtEl>
                                          <p:spTgt spid="14"/>
                                        </p:tgtEl>
                                        <p:attrNameLst>
                                          <p:attrName>ppt_x</p:attrName>
                                        </p:attrNameLst>
                                      </p:cBhvr>
                                      <p:tavLst>
                                        <p:tav tm="0">
                                          <p:val>
                                            <p:strVal val="#ppt_x"/>
                                          </p:val>
                                        </p:tav>
                                        <p:tav tm="100000">
                                          <p:val>
                                            <p:strVal val="#ppt_x"/>
                                          </p:val>
                                        </p:tav>
                                      </p:tavLst>
                                    </p:anim>
                                    <p:anim calcmode="lin" valueType="num">
                                      <p:cBhvr additive="base">
                                        <p:cTn id="36" dur="500" fill="hold"/>
                                        <p:tgtEl>
                                          <p:spTgt spid="14"/>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3"/>
                                        </p:tgtEl>
                                        <p:attrNameLst>
                                          <p:attrName>style.visibility</p:attrName>
                                        </p:attrNameLst>
                                      </p:cBhvr>
                                      <p:to>
                                        <p:strVal val="visible"/>
                                      </p:to>
                                    </p:set>
                                    <p:anim calcmode="lin" valueType="num">
                                      <p:cBhvr additive="base">
                                        <p:cTn id="39" dur="500" fill="hold"/>
                                        <p:tgtEl>
                                          <p:spTgt spid="13"/>
                                        </p:tgtEl>
                                        <p:attrNameLst>
                                          <p:attrName>ppt_x</p:attrName>
                                        </p:attrNameLst>
                                      </p:cBhvr>
                                      <p:tavLst>
                                        <p:tav tm="0">
                                          <p:val>
                                            <p:strVal val="#ppt_x"/>
                                          </p:val>
                                        </p:tav>
                                        <p:tav tm="100000">
                                          <p:val>
                                            <p:strVal val="#ppt_x"/>
                                          </p:val>
                                        </p:tav>
                                      </p:tavLst>
                                    </p:anim>
                                    <p:anim calcmode="lin" valueType="num">
                                      <p:cBhvr additive="base">
                                        <p:cTn id="40" dur="500" fill="hold"/>
                                        <p:tgtEl>
                                          <p:spTgt spid="13"/>
                                        </p:tgtEl>
                                        <p:attrNameLst>
                                          <p:attrName>ppt_y</p:attrName>
                                        </p:attrNameLst>
                                      </p:cBhvr>
                                      <p:tavLst>
                                        <p:tav tm="0">
                                          <p:val>
                                            <p:strVal val="1+#ppt_h/2"/>
                                          </p:val>
                                        </p:tav>
                                        <p:tav tm="100000">
                                          <p:val>
                                            <p:strVal val="#ppt_y"/>
                                          </p:val>
                                        </p:tav>
                                      </p:tavLst>
                                    </p:anim>
                                  </p:childTnLst>
                                </p:cTn>
                              </p:par>
                            </p:childTnLst>
                          </p:cTn>
                        </p:par>
                        <p:par>
                          <p:cTn id="41" fill="hold">
                            <p:stCondLst>
                              <p:cond delay="1000"/>
                            </p:stCondLst>
                            <p:childTnLst>
                              <p:par>
                                <p:cTn id="42" presetID="12" presetClass="entr" presetSubtype="4" fill="hold" grpId="0" nodeType="afterEffect">
                                  <p:stCondLst>
                                    <p:cond delay="0"/>
                                  </p:stCondLst>
                                  <p:childTnLst>
                                    <p:set>
                                      <p:cBhvr>
                                        <p:cTn id="43" dur="1" fill="hold">
                                          <p:stCondLst>
                                            <p:cond delay="0"/>
                                          </p:stCondLst>
                                        </p:cTn>
                                        <p:tgtEl>
                                          <p:spTgt spid="16"/>
                                        </p:tgtEl>
                                        <p:attrNameLst>
                                          <p:attrName>style.visibility</p:attrName>
                                        </p:attrNameLst>
                                      </p:cBhvr>
                                      <p:to>
                                        <p:strVal val="visible"/>
                                      </p:to>
                                    </p:set>
                                    <p:anim calcmode="lin" valueType="num">
                                      <p:cBhvr additive="base">
                                        <p:cTn id="44" dur="300"/>
                                        <p:tgtEl>
                                          <p:spTgt spid="16"/>
                                        </p:tgtEl>
                                        <p:attrNameLst>
                                          <p:attrName>ppt_y</p:attrName>
                                        </p:attrNameLst>
                                      </p:cBhvr>
                                      <p:tavLst>
                                        <p:tav tm="0">
                                          <p:val>
                                            <p:strVal val="#ppt_y+#ppt_h*1.125000"/>
                                          </p:val>
                                        </p:tav>
                                        <p:tav tm="100000">
                                          <p:val>
                                            <p:strVal val="#ppt_y"/>
                                          </p:val>
                                        </p:tav>
                                      </p:tavLst>
                                    </p:anim>
                                    <p:animEffect transition="in" filter="wipe(up)">
                                      <p:cBhvr>
                                        <p:cTn id="45" dur="3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97" grpId="0" animBg="1"/>
      <p:bldP spid="1048698" grpId="0" animBg="1"/>
      <p:bldP spid="1048699" grpId="0" animBg="1"/>
      <p:bldP spid="1048700" grpId="0" animBg="1"/>
      <p:bldP spid="1048701" grpId="0" animBg="1"/>
      <p:bldP spid="13" grpId="0" animBg="1"/>
      <p:bldP spid="14" grpId="0" animBg="1"/>
      <p:bldP spid="16" grpId="0"/>
    </p:bldLst>
  </p:timing>
</p:sld>
</file>

<file path=ppt/slides/slide61.xml><?xml version="1.0" encoding="utf-8"?>
<p:sld xmlns:a="http://schemas.openxmlformats.org/drawingml/2006/main" xmlns:r="http://schemas.openxmlformats.org/officeDocument/2006/relationships" xmlns:p="http://schemas.openxmlformats.org/presentationml/2006/main">
  <p:cSld>
    <p:bg>
      <p:bgPr>
        <a:blipFill dpi="0" rotWithShape="0">
          <a:blip r:embed="rId3">
            <a:alphaModFix amt="64000"/>
            <a:lum/>
          </a:blip>
          <a:srcRect/>
          <a:stretch>
            <a:fillRect l="-10000" r="-10000"/>
          </a:stretch>
        </a:blipFill>
        <a:effectLst/>
      </p:bgPr>
    </p:bg>
    <p:spTree>
      <p:nvGrpSpPr>
        <p:cNvPr id="1" name=""/>
        <p:cNvGrpSpPr/>
        <p:nvPr/>
      </p:nvGrpSpPr>
      <p:grpSpPr>
        <a:xfrm>
          <a:off x="0" y="0"/>
          <a:ext cx="0" cy="0"/>
          <a:chOff x="0" y="0"/>
          <a:chExt cx="0" cy="0"/>
        </a:xfrm>
      </p:grpSpPr>
      <p:pic>
        <p:nvPicPr>
          <p:cNvPr id="126" name="图片 3">
            <a:extLst>
              <a:ext uri="{FF2B5EF4-FFF2-40B4-BE49-F238E27FC236}">
                <a16:creationId xmlns:a16="http://schemas.microsoft.com/office/drawing/2014/main" id="{C22D9BB4-E170-473F-9FF1-86B46C3C2525}"/>
              </a:ext>
            </a:extLst>
          </p:cNvPr>
          <p:cNvPicPr>
            <a:picLocks noChangeAspect="1"/>
          </p:cNvPicPr>
          <p:nvPr/>
        </p:nvPicPr>
        <p:blipFill>
          <a:blip r:embed="rId4" cstate="print">
            <a:duotone>
              <a:schemeClr val="bg2">
                <a:shade val="45000"/>
                <a:satMod val="135000"/>
              </a:schemeClr>
              <a:prstClr val="white"/>
            </a:duotone>
            <a:extLst>
              <a:ext uri="{BEBA8EAE-BF5A-486C-A8C5-ECC9F3942E4B}">
                <a14:imgProps xmlns:a14="http://schemas.microsoft.com/office/drawing/2010/main">
                  <a14:imgLayer r:embed="rId5">
                    <a14:imgEffect>
                      <a14:colorTemperature colorTemp="8800"/>
                    </a14:imgEffect>
                    <a14:imgEffect>
                      <a14:saturation sat="66000"/>
                    </a14:imgEffect>
                  </a14:imgLayer>
                </a14:imgProps>
              </a:ext>
              <a:ext uri="{28A0092B-C50C-407E-A947-70E740481C1C}">
                <a14:useLocalDpi xmlns:a14="http://schemas.microsoft.com/office/drawing/2010/main" val="0"/>
              </a:ext>
            </a:extLst>
          </a:blip>
          <a:stretch>
            <a:fillRect/>
          </a:stretch>
        </p:blipFill>
        <p:spPr>
          <a:xfrm rot="5400000">
            <a:off x="-2706632" y="3777353"/>
            <a:ext cx="6204335" cy="4542089"/>
          </a:xfrm>
          <a:prstGeom prst="rect">
            <a:avLst/>
          </a:prstGeom>
        </p:spPr>
      </p:pic>
      <p:sp>
        <p:nvSpPr>
          <p:cNvPr id="1048697" name="矩形 1"/>
          <p:cNvSpPr/>
          <p:nvPr/>
        </p:nvSpPr>
        <p:spPr>
          <a:xfrm>
            <a:off x="0" y="457200"/>
            <a:ext cx="144463" cy="144463"/>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pPr>
            <a:endParaRPr lang="zh-CN" altLang="en-US">
              <a:solidFill>
                <a:prstClr val="white"/>
              </a:solidFill>
            </a:endParaRPr>
          </a:p>
        </p:txBody>
      </p:sp>
      <p:sp>
        <p:nvSpPr>
          <p:cNvPr id="1048698" name="矩形 2"/>
          <p:cNvSpPr/>
          <p:nvPr/>
        </p:nvSpPr>
        <p:spPr>
          <a:xfrm>
            <a:off x="198438" y="457200"/>
            <a:ext cx="144462" cy="14446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pPr>
            <a:endParaRPr lang="zh-CN" altLang="en-US">
              <a:solidFill>
                <a:prstClr val="white"/>
              </a:solidFill>
            </a:endParaRPr>
          </a:p>
        </p:txBody>
      </p:sp>
      <p:sp>
        <p:nvSpPr>
          <p:cNvPr id="1048699" name="矩形 3"/>
          <p:cNvSpPr/>
          <p:nvPr/>
        </p:nvSpPr>
        <p:spPr>
          <a:xfrm>
            <a:off x="396875" y="457200"/>
            <a:ext cx="142875" cy="14446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pPr>
            <a:endParaRPr lang="zh-CN" altLang="en-US">
              <a:solidFill>
                <a:prstClr val="white"/>
              </a:solidFill>
            </a:endParaRPr>
          </a:p>
        </p:txBody>
      </p:sp>
      <p:sp>
        <p:nvSpPr>
          <p:cNvPr id="1048700" name="矩形 4"/>
          <p:cNvSpPr/>
          <p:nvPr/>
        </p:nvSpPr>
        <p:spPr>
          <a:xfrm>
            <a:off x="593725" y="457200"/>
            <a:ext cx="144463" cy="14446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pPr>
            <a:endParaRPr lang="zh-CN" altLang="en-US">
              <a:solidFill>
                <a:prstClr val="white"/>
              </a:solidFill>
            </a:endParaRPr>
          </a:p>
        </p:txBody>
      </p:sp>
      <p:sp>
        <p:nvSpPr>
          <p:cNvPr id="1048701" name="矩形 5"/>
          <p:cNvSpPr/>
          <p:nvPr/>
        </p:nvSpPr>
        <p:spPr>
          <a:xfrm>
            <a:off x="792163" y="457200"/>
            <a:ext cx="144462" cy="14446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pPr>
            <a:endParaRPr lang="zh-CN" altLang="en-US">
              <a:solidFill>
                <a:prstClr val="white"/>
              </a:solidFill>
            </a:endParaRPr>
          </a:p>
        </p:txBody>
      </p:sp>
      <p:cxnSp>
        <p:nvCxnSpPr>
          <p:cNvPr id="3145743" name="直接连接符 51"/>
          <p:cNvCxnSpPr>
            <a:cxnSpLocks/>
          </p:cNvCxnSpPr>
          <p:nvPr/>
        </p:nvCxnSpPr>
        <p:spPr>
          <a:xfrm flipH="1">
            <a:off x="3851275" y="530225"/>
            <a:ext cx="4986338" cy="0"/>
          </a:xfrm>
          <a:prstGeom prst="line">
            <a:avLst/>
          </a:prstGeom>
          <a:ln>
            <a:solidFill>
              <a:schemeClr val="tx2"/>
            </a:solidFill>
            <a:prstDash val="dashDot"/>
            <a:headEnd type="none" w="sm" len="sm"/>
            <a:tailEnd type="oval" w="sm" len="sm"/>
          </a:ln>
        </p:spPr>
        <p:style>
          <a:lnRef idx="1">
            <a:schemeClr val="accent1"/>
          </a:lnRef>
          <a:fillRef idx="0">
            <a:schemeClr val="accent1"/>
          </a:fillRef>
          <a:effectRef idx="0">
            <a:schemeClr val="accent1"/>
          </a:effectRef>
          <a:fontRef idx="minor">
            <a:schemeClr val="tx1"/>
          </a:fontRef>
        </p:style>
      </p:cxnSp>
      <p:sp>
        <p:nvSpPr>
          <p:cNvPr id="1048702" name="矩形 10"/>
          <p:cNvSpPr/>
          <p:nvPr/>
        </p:nvSpPr>
        <p:spPr>
          <a:xfrm>
            <a:off x="409341" y="907593"/>
            <a:ext cx="8339123" cy="3843907"/>
          </a:xfrm>
          <a:prstGeom prst="rect">
            <a:avLst/>
          </a:prstGeom>
          <a:solidFill>
            <a:schemeClr val="bg1">
              <a:lumMod val="9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pPr>
            <a:endParaRPr lang="zh-CN" altLang="en-US" dirty="0">
              <a:solidFill>
                <a:prstClr val="white"/>
              </a:solidFill>
            </a:endParaRPr>
          </a:p>
        </p:txBody>
      </p:sp>
      <p:pic>
        <p:nvPicPr>
          <p:cNvPr id="127" name="图片 3">
            <a:extLst>
              <a:ext uri="{FF2B5EF4-FFF2-40B4-BE49-F238E27FC236}">
                <a16:creationId xmlns:a16="http://schemas.microsoft.com/office/drawing/2014/main" id="{3F907494-89A6-49BA-8EF6-D23BAE48BBA2}"/>
              </a:ext>
            </a:extLst>
          </p:cNvPr>
          <p:cNvPicPr>
            <a:picLocks noChangeAspect="1"/>
          </p:cNvPicPr>
          <p:nvPr/>
        </p:nvPicPr>
        <p:blipFill>
          <a:blip r:embed="rId4" cstate="print">
            <a:duotone>
              <a:schemeClr val="bg2">
                <a:shade val="45000"/>
                <a:satMod val="135000"/>
              </a:schemeClr>
              <a:prstClr val="white"/>
            </a:duotone>
            <a:extLst>
              <a:ext uri="{BEBA8EAE-BF5A-486C-A8C5-ECC9F3942E4B}">
                <a14:imgProps xmlns:a14="http://schemas.microsoft.com/office/drawing/2010/main">
                  <a14:imgLayer r:embed="rId5">
                    <a14:imgEffect>
                      <a14:colorTemperature colorTemp="8800"/>
                    </a14:imgEffect>
                    <a14:imgEffect>
                      <a14:saturation sat="66000"/>
                    </a14:imgEffect>
                  </a14:imgLayer>
                </a14:imgProps>
              </a:ext>
              <a:ext uri="{28A0092B-C50C-407E-A947-70E740481C1C}">
                <a14:useLocalDpi xmlns:a14="http://schemas.microsoft.com/office/drawing/2010/main" val="0"/>
              </a:ext>
            </a:extLst>
          </a:blip>
          <a:stretch>
            <a:fillRect/>
          </a:stretch>
        </p:blipFill>
        <p:spPr>
          <a:xfrm rot="3151080">
            <a:off x="5673284" y="-3434207"/>
            <a:ext cx="6204335" cy="4542089"/>
          </a:xfrm>
          <a:prstGeom prst="rect">
            <a:avLst/>
          </a:prstGeom>
        </p:spPr>
      </p:pic>
      <p:sp>
        <p:nvSpPr>
          <p:cNvPr id="12" name="橢圓 16">
            <a:extLst>
              <a:ext uri="{FF2B5EF4-FFF2-40B4-BE49-F238E27FC236}">
                <a16:creationId xmlns:a16="http://schemas.microsoft.com/office/drawing/2014/main" id="{DF41A064-551D-4894-915F-252BB81E564C}"/>
              </a:ext>
            </a:extLst>
          </p:cNvPr>
          <p:cNvSpPr/>
          <p:nvPr/>
        </p:nvSpPr>
        <p:spPr>
          <a:xfrm>
            <a:off x="8300006" y="4567587"/>
            <a:ext cx="792088" cy="62753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dirty="0">
                <a:ln w="0"/>
                <a:solidFill>
                  <a:schemeClr val="tx2">
                    <a:lumMod val="50000"/>
                  </a:schemeClr>
                </a:solidFill>
                <a:effectLst>
                  <a:outerShdw blurRad="38100" dist="19050" dir="2700000" algn="tl" rotWithShape="0">
                    <a:schemeClr val="dk1">
                      <a:alpha val="40000"/>
                    </a:schemeClr>
                  </a:outerShdw>
                </a:effectLst>
                <a:latin typeface="Segoe Print" panose="02000600000000000000" pitchFamily="2" charset="0"/>
                <a:ea typeface="標楷體" panose="03000509000000000000" pitchFamily="65" charset="-120"/>
              </a:rPr>
              <a:t>62</a:t>
            </a:r>
            <a:endParaRPr lang="zh-TW" altLang="en-US" sz="2000" dirty="0">
              <a:ln w="0"/>
              <a:solidFill>
                <a:schemeClr val="tx2">
                  <a:lumMod val="50000"/>
                </a:schemeClr>
              </a:solidFill>
              <a:effectLst>
                <a:outerShdw blurRad="38100" dist="19050" dir="2700000" algn="tl" rotWithShape="0">
                  <a:schemeClr val="dk1">
                    <a:alpha val="40000"/>
                  </a:schemeClr>
                </a:outerShdw>
              </a:effectLst>
              <a:latin typeface="Segoe Print" panose="02000600000000000000" pitchFamily="2" charset="0"/>
              <a:ea typeface="標楷體" panose="03000509000000000000" pitchFamily="65" charset="-120"/>
            </a:endParaRPr>
          </a:p>
        </p:txBody>
      </p:sp>
      <p:sp>
        <p:nvSpPr>
          <p:cNvPr id="14" name="TextBox 49">
            <a:extLst>
              <a:ext uri="{FF2B5EF4-FFF2-40B4-BE49-F238E27FC236}">
                <a16:creationId xmlns:a16="http://schemas.microsoft.com/office/drawing/2014/main" id="{5B2FED88-C333-4516-819D-F694D5DB7CB3}"/>
              </a:ext>
            </a:extLst>
          </p:cNvPr>
          <p:cNvSpPr txBox="1">
            <a:spLocks noChangeArrowheads="1"/>
          </p:cNvSpPr>
          <p:nvPr/>
        </p:nvSpPr>
        <p:spPr bwMode="auto">
          <a:xfrm>
            <a:off x="1039074" y="186750"/>
            <a:ext cx="2709752" cy="707886"/>
          </a:xfrm>
          <a:prstGeom prst="rect">
            <a:avLst/>
          </a:prstGeom>
          <a:noFill/>
          <a:ln>
            <a:noFill/>
          </a:ln>
        </p:spPr>
        <p:txBody>
          <a:bodyPr>
            <a:spAutoFit/>
          </a:bodyPr>
          <a:lstStyle/>
          <a:p>
            <a:pPr algn="dist"/>
            <a:r>
              <a:rPr lang="zh-TW" altLang="en-US" sz="4000" b="1" dirty="0">
                <a:solidFill>
                  <a:schemeClr val="tx2">
                    <a:lumMod val="50000"/>
                  </a:schemeClr>
                </a:solidFill>
                <a:latin typeface="標楷體" panose="03000509000000000000" pitchFamily="65" charset="-120"/>
                <a:ea typeface="標楷體" panose="03000509000000000000" pitchFamily="65" charset="-120"/>
              </a:rPr>
              <a:t>嘴巴辨識</a:t>
            </a:r>
            <a:endParaRPr lang="zh-CN" altLang="en-US" sz="4000" b="1" dirty="0">
              <a:solidFill>
                <a:schemeClr val="tx2">
                  <a:lumMod val="50000"/>
                </a:schemeClr>
              </a:solidFill>
              <a:latin typeface="標楷體" panose="03000509000000000000" pitchFamily="65" charset="-120"/>
              <a:ea typeface="標楷體" panose="03000509000000000000" pitchFamily="65" charset="-120"/>
            </a:endParaRPr>
          </a:p>
        </p:txBody>
      </p:sp>
      <p:pic>
        <p:nvPicPr>
          <p:cNvPr id="4" name="圖片 3">
            <a:extLst>
              <a:ext uri="{FF2B5EF4-FFF2-40B4-BE49-F238E27FC236}">
                <a16:creationId xmlns:a16="http://schemas.microsoft.com/office/drawing/2014/main" id="{30523417-45CF-45F0-995E-E65F2A1F0F37}"/>
              </a:ext>
            </a:extLst>
          </p:cNvPr>
          <p:cNvPicPr>
            <a:picLocks noChangeAspect="1"/>
          </p:cNvPicPr>
          <p:nvPr/>
        </p:nvPicPr>
        <p:blipFill rotWithShape="1">
          <a:blip r:embed="rId6"/>
          <a:srcRect r="51909"/>
          <a:stretch/>
        </p:blipFill>
        <p:spPr>
          <a:xfrm>
            <a:off x="4745028" y="1272721"/>
            <a:ext cx="4387019" cy="2891029"/>
          </a:xfrm>
          <a:prstGeom prst="rect">
            <a:avLst/>
          </a:prstGeom>
        </p:spPr>
      </p:pic>
      <p:pic>
        <p:nvPicPr>
          <p:cNvPr id="16" name="圖片 15">
            <a:extLst>
              <a:ext uri="{FF2B5EF4-FFF2-40B4-BE49-F238E27FC236}">
                <a16:creationId xmlns:a16="http://schemas.microsoft.com/office/drawing/2014/main" id="{06CF728A-7BB9-4812-833C-8ACFD6B7AE62}"/>
              </a:ext>
            </a:extLst>
          </p:cNvPr>
          <p:cNvPicPr>
            <a:picLocks noChangeAspect="1"/>
          </p:cNvPicPr>
          <p:nvPr/>
        </p:nvPicPr>
        <p:blipFill rotWithShape="1">
          <a:blip r:embed="rId6"/>
          <a:srcRect l="51765" r="143"/>
          <a:stretch/>
        </p:blipFill>
        <p:spPr>
          <a:xfrm>
            <a:off x="65711" y="1200566"/>
            <a:ext cx="4606007" cy="3035341"/>
          </a:xfrm>
          <a:prstGeom prst="rect">
            <a:avLst/>
          </a:prstGeom>
        </p:spPr>
      </p:pic>
    </p:spTree>
    <p:extLst>
      <p:ext uri="{BB962C8B-B14F-4D97-AF65-F5344CB8AC3E}">
        <p14:creationId xmlns:p14="http://schemas.microsoft.com/office/powerpoint/2010/main" val="1724575626"/>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048697"/>
                                        </p:tgtEl>
                                        <p:attrNameLst>
                                          <p:attrName>style.visibility</p:attrName>
                                        </p:attrNameLst>
                                      </p:cBhvr>
                                      <p:to>
                                        <p:strVal val="visible"/>
                                      </p:to>
                                    </p:set>
                                    <p:anim calcmode="lin" valueType="num">
                                      <p:cBhvr additive="base">
                                        <p:cTn id="7" dur="100" fill="hold"/>
                                        <p:tgtEl>
                                          <p:spTgt spid="1048697"/>
                                        </p:tgtEl>
                                        <p:attrNameLst>
                                          <p:attrName>ppt_x</p:attrName>
                                        </p:attrNameLst>
                                      </p:cBhvr>
                                      <p:tavLst>
                                        <p:tav tm="0">
                                          <p:val>
                                            <p:strVal val="0-#ppt_w/2"/>
                                          </p:val>
                                        </p:tav>
                                        <p:tav tm="100000">
                                          <p:val>
                                            <p:strVal val="#ppt_x"/>
                                          </p:val>
                                        </p:tav>
                                      </p:tavLst>
                                    </p:anim>
                                    <p:anim calcmode="lin" valueType="num">
                                      <p:cBhvr additive="base">
                                        <p:cTn id="8" dur="100" fill="hold"/>
                                        <p:tgtEl>
                                          <p:spTgt spid="1048697"/>
                                        </p:tgtEl>
                                        <p:attrNameLst>
                                          <p:attrName>ppt_y</p:attrName>
                                        </p:attrNameLst>
                                      </p:cBhvr>
                                      <p:tavLst>
                                        <p:tav tm="0">
                                          <p:val>
                                            <p:strVal val="#ppt_y"/>
                                          </p:val>
                                        </p:tav>
                                        <p:tav tm="100000">
                                          <p:val>
                                            <p:strVal val="#ppt_y"/>
                                          </p:val>
                                        </p:tav>
                                      </p:tavLst>
                                    </p:anim>
                                  </p:childTnLst>
                                </p:cTn>
                              </p:par>
                            </p:childTnLst>
                          </p:cTn>
                        </p:par>
                        <p:par>
                          <p:cTn id="9" fill="hold">
                            <p:stCondLst>
                              <p:cond delay="100"/>
                            </p:stCondLst>
                            <p:childTnLst>
                              <p:par>
                                <p:cTn id="10" presetID="2" presetClass="entr" presetSubtype="8" fill="hold" grpId="0" nodeType="afterEffect">
                                  <p:stCondLst>
                                    <p:cond delay="0"/>
                                  </p:stCondLst>
                                  <p:childTnLst>
                                    <p:set>
                                      <p:cBhvr>
                                        <p:cTn id="11" dur="1" fill="hold">
                                          <p:stCondLst>
                                            <p:cond delay="0"/>
                                          </p:stCondLst>
                                        </p:cTn>
                                        <p:tgtEl>
                                          <p:spTgt spid="1048698"/>
                                        </p:tgtEl>
                                        <p:attrNameLst>
                                          <p:attrName>style.visibility</p:attrName>
                                        </p:attrNameLst>
                                      </p:cBhvr>
                                      <p:to>
                                        <p:strVal val="visible"/>
                                      </p:to>
                                    </p:set>
                                    <p:anim calcmode="lin" valueType="num">
                                      <p:cBhvr additive="base">
                                        <p:cTn id="12" dur="100" fill="hold"/>
                                        <p:tgtEl>
                                          <p:spTgt spid="1048698"/>
                                        </p:tgtEl>
                                        <p:attrNameLst>
                                          <p:attrName>ppt_x</p:attrName>
                                        </p:attrNameLst>
                                      </p:cBhvr>
                                      <p:tavLst>
                                        <p:tav tm="0">
                                          <p:val>
                                            <p:strVal val="0-#ppt_w/2"/>
                                          </p:val>
                                        </p:tav>
                                        <p:tav tm="100000">
                                          <p:val>
                                            <p:strVal val="#ppt_x"/>
                                          </p:val>
                                        </p:tav>
                                      </p:tavLst>
                                    </p:anim>
                                    <p:anim calcmode="lin" valueType="num">
                                      <p:cBhvr additive="base">
                                        <p:cTn id="13" dur="100" fill="hold"/>
                                        <p:tgtEl>
                                          <p:spTgt spid="1048698"/>
                                        </p:tgtEl>
                                        <p:attrNameLst>
                                          <p:attrName>ppt_y</p:attrName>
                                        </p:attrNameLst>
                                      </p:cBhvr>
                                      <p:tavLst>
                                        <p:tav tm="0">
                                          <p:val>
                                            <p:strVal val="#ppt_y"/>
                                          </p:val>
                                        </p:tav>
                                        <p:tav tm="100000">
                                          <p:val>
                                            <p:strVal val="#ppt_y"/>
                                          </p:val>
                                        </p:tav>
                                      </p:tavLst>
                                    </p:anim>
                                  </p:childTnLst>
                                </p:cTn>
                              </p:par>
                            </p:childTnLst>
                          </p:cTn>
                        </p:par>
                        <p:par>
                          <p:cTn id="14" fill="hold">
                            <p:stCondLst>
                              <p:cond delay="200"/>
                            </p:stCondLst>
                            <p:childTnLst>
                              <p:par>
                                <p:cTn id="15" presetID="2" presetClass="entr" presetSubtype="8" fill="hold" grpId="0" nodeType="afterEffect">
                                  <p:stCondLst>
                                    <p:cond delay="0"/>
                                  </p:stCondLst>
                                  <p:childTnLst>
                                    <p:set>
                                      <p:cBhvr>
                                        <p:cTn id="16" dur="1" fill="hold">
                                          <p:stCondLst>
                                            <p:cond delay="0"/>
                                          </p:stCondLst>
                                        </p:cTn>
                                        <p:tgtEl>
                                          <p:spTgt spid="1048699"/>
                                        </p:tgtEl>
                                        <p:attrNameLst>
                                          <p:attrName>style.visibility</p:attrName>
                                        </p:attrNameLst>
                                      </p:cBhvr>
                                      <p:to>
                                        <p:strVal val="visible"/>
                                      </p:to>
                                    </p:set>
                                    <p:anim calcmode="lin" valueType="num">
                                      <p:cBhvr additive="base">
                                        <p:cTn id="17" dur="100" fill="hold"/>
                                        <p:tgtEl>
                                          <p:spTgt spid="1048699"/>
                                        </p:tgtEl>
                                        <p:attrNameLst>
                                          <p:attrName>ppt_x</p:attrName>
                                        </p:attrNameLst>
                                      </p:cBhvr>
                                      <p:tavLst>
                                        <p:tav tm="0">
                                          <p:val>
                                            <p:strVal val="0-#ppt_w/2"/>
                                          </p:val>
                                        </p:tav>
                                        <p:tav tm="100000">
                                          <p:val>
                                            <p:strVal val="#ppt_x"/>
                                          </p:val>
                                        </p:tav>
                                      </p:tavLst>
                                    </p:anim>
                                    <p:anim calcmode="lin" valueType="num">
                                      <p:cBhvr additive="base">
                                        <p:cTn id="18" dur="100" fill="hold"/>
                                        <p:tgtEl>
                                          <p:spTgt spid="1048699"/>
                                        </p:tgtEl>
                                        <p:attrNameLst>
                                          <p:attrName>ppt_y</p:attrName>
                                        </p:attrNameLst>
                                      </p:cBhvr>
                                      <p:tavLst>
                                        <p:tav tm="0">
                                          <p:val>
                                            <p:strVal val="#ppt_y"/>
                                          </p:val>
                                        </p:tav>
                                        <p:tav tm="100000">
                                          <p:val>
                                            <p:strVal val="#ppt_y"/>
                                          </p:val>
                                        </p:tav>
                                      </p:tavLst>
                                    </p:anim>
                                  </p:childTnLst>
                                </p:cTn>
                              </p:par>
                            </p:childTnLst>
                          </p:cTn>
                        </p:par>
                        <p:par>
                          <p:cTn id="19" fill="hold">
                            <p:stCondLst>
                              <p:cond delay="300"/>
                            </p:stCondLst>
                            <p:childTnLst>
                              <p:par>
                                <p:cTn id="20" presetID="2" presetClass="entr" presetSubtype="8" fill="hold" grpId="0" nodeType="afterEffect">
                                  <p:stCondLst>
                                    <p:cond delay="0"/>
                                  </p:stCondLst>
                                  <p:childTnLst>
                                    <p:set>
                                      <p:cBhvr>
                                        <p:cTn id="21" dur="1" fill="hold">
                                          <p:stCondLst>
                                            <p:cond delay="0"/>
                                          </p:stCondLst>
                                        </p:cTn>
                                        <p:tgtEl>
                                          <p:spTgt spid="1048700"/>
                                        </p:tgtEl>
                                        <p:attrNameLst>
                                          <p:attrName>style.visibility</p:attrName>
                                        </p:attrNameLst>
                                      </p:cBhvr>
                                      <p:to>
                                        <p:strVal val="visible"/>
                                      </p:to>
                                    </p:set>
                                    <p:anim calcmode="lin" valueType="num">
                                      <p:cBhvr additive="base">
                                        <p:cTn id="22" dur="100" fill="hold"/>
                                        <p:tgtEl>
                                          <p:spTgt spid="1048700"/>
                                        </p:tgtEl>
                                        <p:attrNameLst>
                                          <p:attrName>ppt_x</p:attrName>
                                        </p:attrNameLst>
                                      </p:cBhvr>
                                      <p:tavLst>
                                        <p:tav tm="0">
                                          <p:val>
                                            <p:strVal val="0-#ppt_w/2"/>
                                          </p:val>
                                        </p:tav>
                                        <p:tav tm="100000">
                                          <p:val>
                                            <p:strVal val="#ppt_x"/>
                                          </p:val>
                                        </p:tav>
                                      </p:tavLst>
                                    </p:anim>
                                    <p:anim calcmode="lin" valueType="num">
                                      <p:cBhvr additive="base">
                                        <p:cTn id="23" dur="100" fill="hold"/>
                                        <p:tgtEl>
                                          <p:spTgt spid="1048700"/>
                                        </p:tgtEl>
                                        <p:attrNameLst>
                                          <p:attrName>ppt_y</p:attrName>
                                        </p:attrNameLst>
                                      </p:cBhvr>
                                      <p:tavLst>
                                        <p:tav tm="0">
                                          <p:val>
                                            <p:strVal val="#ppt_y"/>
                                          </p:val>
                                        </p:tav>
                                        <p:tav tm="100000">
                                          <p:val>
                                            <p:strVal val="#ppt_y"/>
                                          </p:val>
                                        </p:tav>
                                      </p:tavLst>
                                    </p:anim>
                                  </p:childTnLst>
                                </p:cTn>
                              </p:par>
                            </p:childTnLst>
                          </p:cTn>
                        </p:par>
                        <p:par>
                          <p:cTn id="24" fill="hold">
                            <p:stCondLst>
                              <p:cond delay="400"/>
                            </p:stCondLst>
                            <p:childTnLst>
                              <p:par>
                                <p:cTn id="25" presetID="2" presetClass="entr" presetSubtype="8" fill="hold" grpId="0" nodeType="afterEffect">
                                  <p:stCondLst>
                                    <p:cond delay="0"/>
                                  </p:stCondLst>
                                  <p:childTnLst>
                                    <p:set>
                                      <p:cBhvr>
                                        <p:cTn id="26" dur="1" fill="hold">
                                          <p:stCondLst>
                                            <p:cond delay="0"/>
                                          </p:stCondLst>
                                        </p:cTn>
                                        <p:tgtEl>
                                          <p:spTgt spid="1048701"/>
                                        </p:tgtEl>
                                        <p:attrNameLst>
                                          <p:attrName>style.visibility</p:attrName>
                                        </p:attrNameLst>
                                      </p:cBhvr>
                                      <p:to>
                                        <p:strVal val="visible"/>
                                      </p:to>
                                    </p:set>
                                    <p:anim calcmode="lin" valueType="num">
                                      <p:cBhvr additive="base">
                                        <p:cTn id="27" dur="100" fill="hold"/>
                                        <p:tgtEl>
                                          <p:spTgt spid="1048701"/>
                                        </p:tgtEl>
                                        <p:attrNameLst>
                                          <p:attrName>ppt_x</p:attrName>
                                        </p:attrNameLst>
                                      </p:cBhvr>
                                      <p:tavLst>
                                        <p:tav tm="0">
                                          <p:val>
                                            <p:strVal val="0-#ppt_w/2"/>
                                          </p:val>
                                        </p:tav>
                                        <p:tav tm="100000">
                                          <p:val>
                                            <p:strVal val="#ppt_x"/>
                                          </p:val>
                                        </p:tav>
                                      </p:tavLst>
                                    </p:anim>
                                    <p:anim calcmode="lin" valueType="num">
                                      <p:cBhvr additive="base">
                                        <p:cTn id="28" dur="100" fill="hold"/>
                                        <p:tgtEl>
                                          <p:spTgt spid="1048701"/>
                                        </p:tgtEl>
                                        <p:attrNameLst>
                                          <p:attrName>ppt_y</p:attrName>
                                        </p:attrNameLst>
                                      </p:cBhvr>
                                      <p:tavLst>
                                        <p:tav tm="0">
                                          <p:val>
                                            <p:strVal val="#ppt_y"/>
                                          </p:val>
                                        </p:tav>
                                        <p:tav tm="100000">
                                          <p:val>
                                            <p:strVal val="#ppt_y"/>
                                          </p:val>
                                        </p:tav>
                                      </p:tavLst>
                                    </p:anim>
                                  </p:childTnLst>
                                </p:cTn>
                              </p:par>
                            </p:childTnLst>
                          </p:cTn>
                        </p:par>
                        <p:par>
                          <p:cTn id="29" fill="hold">
                            <p:stCondLst>
                              <p:cond delay="500"/>
                            </p:stCondLst>
                            <p:childTnLst>
                              <p:par>
                                <p:cTn id="30" presetID="22" presetClass="entr" presetSubtype="2" fill="hold" nodeType="afterEffect">
                                  <p:stCondLst>
                                    <p:cond delay="0"/>
                                  </p:stCondLst>
                                  <p:childTnLst>
                                    <p:set>
                                      <p:cBhvr>
                                        <p:cTn id="31" dur="1" fill="hold">
                                          <p:stCondLst>
                                            <p:cond delay="0"/>
                                          </p:stCondLst>
                                        </p:cTn>
                                        <p:tgtEl>
                                          <p:spTgt spid="3145743"/>
                                        </p:tgtEl>
                                        <p:attrNameLst>
                                          <p:attrName>style.visibility</p:attrName>
                                        </p:attrNameLst>
                                      </p:cBhvr>
                                      <p:to>
                                        <p:strVal val="visible"/>
                                      </p:to>
                                    </p:set>
                                    <p:animEffect transition="in" filter="wipe(right)">
                                      <p:cBhvr>
                                        <p:cTn id="32" dur="300"/>
                                        <p:tgtEl>
                                          <p:spTgt spid="3145743"/>
                                        </p:tgtEl>
                                      </p:cBhvr>
                                    </p:animEffect>
                                  </p:childTnLst>
                                </p:cTn>
                              </p:par>
                            </p:childTnLst>
                          </p:cTn>
                        </p:par>
                        <p:par>
                          <p:cTn id="33" fill="hold">
                            <p:stCondLst>
                              <p:cond delay="800"/>
                            </p:stCondLst>
                            <p:childTnLst>
                              <p:par>
                                <p:cTn id="34" presetID="12" presetClass="entr" presetSubtype="4" fill="hold" grpId="0" nodeType="afterEffect">
                                  <p:stCondLst>
                                    <p:cond delay="0"/>
                                  </p:stCondLst>
                                  <p:childTnLst>
                                    <p:set>
                                      <p:cBhvr>
                                        <p:cTn id="35" dur="1" fill="hold">
                                          <p:stCondLst>
                                            <p:cond delay="0"/>
                                          </p:stCondLst>
                                        </p:cTn>
                                        <p:tgtEl>
                                          <p:spTgt spid="14"/>
                                        </p:tgtEl>
                                        <p:attrNameLst>
                                          <p:attrName>style.visibility</p:attrName>
                                        </p:attrNameLst>
                                      </p:cBhvr>
                                      <p:to>
                                        <p:strVal val="visible"/>
                                      </p:to>
                                    </p:set>
                                    <p:anim calcmode="lin" valueType="num">
                                      <p:cBhvr additive="base">
                                        <p:cTn id="36" dur="300"/>
                                        <p:tgtEl>
                                          <p:spTgt spid="14"/>
                                        </p:tgtEl>
                                        <p:attrNameLst>
                                          <p:attrName>ppt_y</p:attrName>
                                        </p:attrNameLst>
                                      </p:cBhvr>
                                      <p:tavLst>
                                        <p:tav tm="0">
                                          <p:val>
                                            <p:strVal val="#ppt_y+#ppt_h*1.125000"/>
                                          </p:val>
                                        </p:tav>
                                        <p:tav tm="100000">
                                          <p:val>
                                            <p:strVal val="#ppt_y"/>
                                          </p:val>
                                        </p:tav>
                                      </p:tavLst>
                                    </p:anim>
                                    <p:animEffect transition="in" filter="wipe(up)">
                                      <p:cBhvr>
                                        <p:cTn id="37" dur="3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97" grpId="0" animBg="1"/>
      <p:bldP spid="1048698" grpId="0" animBg="1"/>
      <p:bldP spid="1048699" grpId="0" animBg="1"/>
      <p:bldP spid="1048700" grpId="0" animBg="1"/>
      <p:bldP spid="1048701" grpId="0" animBg="1"/>
      <p:bldP spid="14" grpId="0"/>
    </p:bldLst>
  </p:timing>
</p:sld>
</file>

<file path=ppt/slides/slide62.xml><?xml version="1.0" encoding="utf-8"?>
<p:sld xmlns:a="http://schemas.openxmlformats.org/drawingml/2006/main" xmlns:r="http://schemas.openxmlformats.org/officeDocument/2006/relationships" xmlns:p="http://schemas.openxmlformats.org/presentationml/2006/main">
  <p:cSld>
    <p:bg>
      <p:bgPr>
        <a:blipFill dpi="0" rotWithShape="0">
          <a:blip r:embed="rId3">
            <a:alphaModFix amt="64000"/>
            <a:lum/>
          </a:blip>
          <a:srcRect/>
          <a:stretch>
            <a:fillRect l="-10000" r="-10000"/>
          </a:stretch>
        </a:blipFill>
        <a:effectLst/>
      </p:bgPr>
    </p:bg>
    <p:spTree>
      <p:nvGrpSpPr>
        <p:cNvPr id="1" name=""/>
        <p:cNvGrpSpPr/>
        <p:nvPr/>
      </p:nvGrpSpPr>
      <p:grpSpPr>
        <a:xfrm>
          <a:off x="0" y="0"/>
          <a:ext cx="0" cy="0"/>
          <a:chOff x="0" y="0"/>
          <a:chExt cx="0" cy="0"/>
        </a:xfrm>
      </p:grpSpPr>
      <p:pic>
        <p:nvPicPr>
          <p:cNvPr id="126" name="图片 3">
            <a:extLst>
              <a:ext uri="{FF2B5EF4-FFF2-40B4-BE49-F238E27FC236}">
                <a16:creationId xmlns:a16="http://schemas.microsoft.com/office/drawing/2014/main" id="{C22D9BB4-E170-473F-9FF1-86B46C3C2525}"/>
              </a:ext>
            </a:extLst>
          </p:cNvPr>
          <p:cNvPicPr>
            <a:picLocks noChangeAspect="1"/>
          </p:cNvPicPr>
          <p:nvPr/>
        </p:nvPicPr>
        <p:blipFill>
          <a:blip r:embed="rId4" cstate="print">
            <a:duotone>
              <a:schemeClr val="bg2">
                <a:shade val="45000"/>
                <a:satMod val="135000"/>
              </a:schemeClr>
              <a:prstClr val="white"/>
            </a:duotone>
            <a:extLst>
              <a:ext uri="{BEBA8EAE-BF5A-486C-A8C5-ECC9F3942E4B}">
                <a14:imgProps xmlns:a14="http://schemas.microsoft.com/office/drawing/2010/main">
                  <a14:imgLayer r:embed="rId5">
                    <a14:imgEffect>
                      <a14:colorTemperature colorTemp="8800"/>
                    </a14:imgEffect>
                    <a14:imgEffect>
                      <a14:saturation sat="66000"/>
                    </a14:imgEffect>
                  </a14:imgLayer>
                </a14:imgProps>
              </a:ext>
              <a:ext uri="{28A0092B-C50C-407E-A947-70E740481C1C}">
                <a14:useLocalDpi xmlns:a14="http://schemas.microsoft.com/office/drawing/2010/main" val="0"/>
              </a:ext>
            </a:extLst>
          </a:blip>
          <a:stretch>
            <a:fillRect/>
          </a:stretch>
        </p:blipFill>
        <p:spPr>
          <a:xfrm rot="5400000">
            <a:off x="-3128607" y="2480455"/>
            <a:ext cx="6204335" cy="4542089"/>
          </a:xfrm>
          <a:prstGeom prst="rect">
            <a:avLst/>
          </a:prstGeom>
        </p:spPr>
      </p:pic>
      <p:sp>
        <p:nvSpPr>
          <p:cNvPr id="1048697" name="矩形 1"/>
          <p:cNvSpPr/>
          <p:nvPr/>
        </p:nvSpPr>
        <p:spPr>
          <a:xfrm>
            <a:off x="0" y="457200"/>
            <a:ext cx="144463" cy="144463"/>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pPr>
            <a:endParaRPr lang="zh-CN" altLang="en-US">
              <a:solidFill>
                <a:prstClr val="white"/>
              </a:solidFill>
            </a:endParaRPr>
          </a:p>
        </p:txBody>
      </p:sp>
      <p:sp>
        <p:nvSpPr>
          <p:cNvPr id="1048698" name="矩形 2"/>
          <p:cNvSpPr/>
          <p:nvPr/>
        </p:nvSpPr>
        <p:spPr>
          <a:xfrm>
            <a:off x="198438" y="457200"/>
            <a:ext cx="144462" cy="14446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pPr>
            <a:endParaRPr lang="zh-CN" altLang="en-US">
              <a:solidFill>
                <a:prstClr val="white"/>
              </a:solidFill>
            </a:endParaRPr>
          </a:p>
        </p:txBody>
      </p:sp>
      <p:sp>
        <p:nvSpPr>
          <p:cNvPr id="1048699" name="矩形 3"/>
          <p:cNvSpPr/>
          <p:nvPr/>
        </p:nvSpPr>
        <p:spPr>
          <a:xfrm>
            <a:off x="396875" y="457200"/>
            <a:ext cx="142875" cy="14446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pPr>
            <a:endParaRPr lang="zh-CN" altLang="en-US">
              <a:solidFill>
                <a:prstClr val="white"/>
              </a:solidFill>
            </a:endParaRPr>
          </a:p>
        </p:txBody>
      </p:sp>
      <p:sp>
        <p:nvSpPr>
          <p:cNvPr id="1048700" name="矩形 4"/>
          <p:cNvSpPr/>
          <p:nvPr/>
        </p:nvSpPr>
        <p:spPr>
          <a:xfrm>
            <a:off x="593725" y="457200"/>
            <a:ext cx="144463" cy="14446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pPr>
            <a:endParaRPr lang="zh-CN" altLang="en-US">
              <a:solidFill>
                <a:prstClr val="white"/>
              </a:solidFill>
            </a:endParaRPr>
          </a:p>
        </p:txBody>
      </p:sp>
      <p:sp>
        <p:nvSpPr>
          <p:cNvPr id="1048701" name="矩形 5"/>
          <p:cNvSpPr/>
          <p:nvPr/>
        </p:nvSpPr>
        <p:spPr>
          <a:xfrm>
            <a:off x="792163" y="457200"/>
            <a:ext cx="144462" cy="14446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pPr>
            <a:endParaRPr lang="zh-CN" altLang="en-US">
              <a:solidFill>
                <a:prstClr val="white"/>
              </a:solidFill>
            </a:endParaRPr>
          </a:p>
        </p:txBody>
      </p:sp>
      <p:cxnSp>
        <p:nvCxnSpPr>
          <p:cNvPr id="3145743" name="直接连接符 51"/>
          <p:cNvCxnSpPr>
            <a:cxnSpLocks/>
            <a:endCxn id="1048711" idx="3"/>
          </p:cNvCxnSpPr>
          <p:nvPr/>
        </p:nvCxnSpPr>
        <p:spPr>
          <a:xfrm flipH="1">
            <a:off x="4491844" y="530225"/>
            <a:ext cx="4345770" cy="10468"/>
          </a:xfrm>
          <a:prstGeom prst="line">
            <a:avLst/>
          </a:prstGeom>
          <a:ln>
            <a:solidFill>
              <a:schemeClr val="tx2"/>
            </a:solidFill>
            <a:prstDash val="dashDot"/>
            <a:headEnd type="none" w="sm" len="sm"/>
            <a:tailEnd type="oval" w="sm" len="sm"/>
          </a:ln>
        </p:spPr>
        <p:style>
          <a:lnRef idx="1">
            <a:schemeClr val="accent1"/>
          </a:lnRef>
          <a:fillRef idx="0">
            <a:schemeClr val="accent1"/>
          </a:fillRef>
          <a:effectRef idx="0">
            <a:schemeClr val="accent1"/>
          </a:effectRef>
          <a:fontRef idx="minor">
            <a:schemeClr val="tx1"/>
          </a:fontRef>
        </p:style>
      </p:cxnSp>
      <p:sp>
        <p:nvSpPr>
          <p:cNvPr id="1048702" name="矩形 10"/>
          <p:cNvSpPr/>
          <p:nvPr/>
        </p:nvSpPr>
        <p:spPr>
          <a:xfrm>
            <a:off x="409341" y="907593"/>
            <a:ext cx="8339123" cy="3843907"/>
          </a:xfrm>
          <a:prstGeom prst="rect">
            <a:avLst/>
          </a:prstGeom>
          <a:solidFill>
            <a:schemeClr val="bg1">
              <a:lumMod val="9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pPr>
            <a:endParaRPr lang="zh-CN" altLang="en-US" dirty="0">
              <a:solidFill>
                <a:prstClr val="white"/>
              </a:solidFill>
            </a:endParaRPr>
          </a:p>
        </p:txBody>
      </p:sp>
      <p:sp>
        <p:nvSpPr>
          <p:cNvPr id="1048711" name="TextBox 49"/>
          <p:cNvSpPr txBox="1">
            <a:spLocks noChangeArrowheads="1"/>
          </p:cNvSpPr>
          <p:nvPr/>
        </p:nvSpPr>
        <p:spPr bwMode="auto">
          <a:xfrm>
            <a:off x="1039073" y="186750"/>
            <a:ext cx="3452771" cy="707886"/>
          </a:xfrm>
          <a:prstGeom prst="rect">
            <a:avLst/>
          </a:prstGeom>
          <a:noFill/>
          <a:ln>
            <a:noFill/>
          </a:ln>
        </p:spPr>
        <p:txBody>
          <a:bodyPr wrap="square">
            <a:spAutoFit/>
          </a:bodyPr>
          <a:lstStyle/>
          <a:p>
            <a:pPr algn="dist"/>
            <a:r>
              <a:rPr lang="zh-TW" altLang="en-US" sz="4000" b="1" dirty="0">
                <a:solidFill>
                  <a:schemeClr val="tx2">
                    <a:lumMod val="50000"/>
                  </a:schemeClr>
                </a:solidFill>
                <a:latin typeface="標楷體" panose="03000509000000000000" pitchFamily="65" charset="-120"/>
                <a:ea typeface="標楷體" panose="03000509000000000000" pitchFamily="65" charset="-120"/>
              </a:rPr>
              <a:t>偵測技術</a:t>
            </a:r>
            <a:endParaRPr lang="zh-CN" altLang="en-US" sz="4000" b="1" dirty="0">
              <a:solidFill>
                <a:schemeClr val="tx2">
                  <a:lumMod val="50000"/>
                </a:schemeClr>
              </a:solidFill>
              <a:latin typeface="標楷體" panose="03000509000000000000" pitchFamily="65" charset="-120"/>
              <a:ea typeface="標楷體" panose="03000509000000000000" pitchFamily="65" charset="-120"/>
            </a:endParaRPr>
          </a:p>
        </p:txBody>
      </p:sp>
      <p:sp>
        <p:nvSpPr>
          <p:cNvPr id="12" name="橢圓 16">
            <a:extLst>
              <a:ext uri="{FF2B5EF4-FFF2-40B4-BE49-F238E27FC236}">
                <a16:creationId xmlns:a16="http://schemas.microsoft.com/office/drawing/2014/main" id="{DF41A064-551D-4894-915F-252BB81E564C}"/>
              </a:ext>
            </a:extLst>
          </p:cNvPr>
          <p:cNvSpPr/>
          <p:nvPr/>
        </p:nvSpPr>
        <p:spPr>
          <a:xfrm>
            <a:off x="8172400" y="4482762"/>
            <a:ext cx="792088" cy="62753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dirty="0">
                <a:ln w="0"/>
                <a:solidFill>
                  <a:schemeClr val="tx2">
                    <a:lumMod val="50000"/>
                  </a:schemeClr>
                </a:solidFill>
                <a:effectLst>
                  <a:outerShdw blurRad="38100" dist="19050" dir="2700000" algn="tl" rotWithShape="0">
                    <a:schemeClr val="dk1">
                      <a:alpha val="40000"/>
                    </a:schemeClr>
                  </a:outerShdw>
                </a:effectLst>
                <a:latin typeface="Segoe Print" panose="02000600000000000000" pitchFamily="2" charset="0"/>
                <a:ea typeface="標楷體" panose="03000509000000000000" pitchFamily="65" charset="-120"/>
              </a:rPr>
              <a:t>63</a:t>
            </a:r>
            <a:endParaRPr lang="zh-TW" altLang="en-US" sz="2000" dirty="0">
              <a:ln w="0"/>
              <a:solidFill>
                <a:schemeClr val="tx2">
                  <a:lumMod val="50000"/>
                </a:schemeClr>
              </a:solidFill>
              <a:effectLst>
                <a:outerShdw blurRad="38100" dist="19050" dir="2700000" algn="tl" rotWithShape="0">
                  <a:schemeClr val="dk1">
                    <a:alpha val="40000"/>
                  </a:schemeClr>
                </a:outerShdw>
              </a:effectLst>
              <a:latin typeface="Segoe Print" panose="02000600000000000000" pitchFamily="2" charset="0"/>
              <a:ea typeface="標楷體" panose="03000509000000000000" pitchFamily="65" charset="-120"/>
            </a:endParaRPr>
          </a:p>
        </p:txBody>
      </p:sp>
      <p:pic>
        <p:nvPicPr>
          <p:cNvPr id="127" name="图片 3">
            <a:extLst>
              <a:ext uri="{FF2B5EF4-FFF2-40B4-BE49-F238E27FC236}">
                <a16:creationId xmlns:a16="http://schemas.microsoft.com/office/drawing/2014/main" id="{3F907494-89A6-49BA-8EF6-D23BAE48BBA2}"/>
              </a:ext>
            </a:extLst>
          </p:cNvPr>
          <p:cNvPicPr>
            <a:picLocks noChangeAspect="1"/>
          </p:cNvPicPr>
          <p:nvPr/>
        </p:nvPicPr>
        <p:blipFill>
          <a:blip r:embed="rId4" cstate="print">
            <a:duotone>
              <a:schemeClr val="bg2">
                <a:shade val="45000"/>
                <a:satMod val="135000"/>
              </a:schemeClr>
              <a:prstClr val="white"/>
            </a:duotone>
            <a:extLst>
              <a:ext uri="{BEBA8EAE-BF5A-486C-A8C5-ECC9F3942E4B}">
                <a14:imgProps xmlns:a14="http://schemas.microsoft.com/office/drawing/2010/main">
                  <a14:imgLayer r:embed="rId5">
                    <a14:imgEffect>
                      <a14:colorTemperature colorTemp="8800"/>
                    </a14:imgEffect>
                    <a14:imgEffect>
                      <a14:saturation sat="66000"/>
                    </a14:imgEffect>
                  </a14:imgLayer>
                </a14:imgProps>
              </a:ext>
              <a:ext uri="{28A0092B-C50C-407E-A947-70E740481C1C}">
                <a14:useLocalDpi xmlns:a14="http://schemas.microsoft.com/office/drawing/2010/main" val="0"/>
              </a:ext>
            </a:extLst>
          </a:blip>
          <a:stretch>
            <a:fillRect/>
          </a:stretch>
        </p:blipFill>
        <p:spPr>
          <a:xfrm rot="3151080">
            <a:off x="5673284" y="-3434207"/>
            <a:ext cx="6204335" cy="4542089"/>
          </a:xfrm>
          <a:prstGeom prst="rect">
            <a:avLst/>
          </a:prstGeom>
        </p:spPr>
      </p:pic>
      <p:sp>
        <p:nvSpPr>
          <p:cNvPr id="22" name="文字方塊 24">
            <a:extLst>
              <a:ext uri="{FF2B5EF4-FFF2-40B4-BE49-F238E27FC236}">
                <a16:creationId xmlns:a16="http://schemas.microsoft.com/office/drawing/2014/main" id="{A88D3888-C560-4F62-AC33-17ACA9BC8751}"/>
              </a:ext>
            </a:extLst>
          </p:cNvPr>
          <p:cNvSpPr txBox="1"/>
          <p:nvPr/>
        </p:nvSpPr>
        <p:spPr>
          <a:xfrm>
            <a:off x="1311674" y="1088780"/>
            <a:ext cx="6264696" cy="584775"/>
          </a:xfrm>
          <a:prstGeom prst="rect">
            <a:avLst/>
          </a:prstGeom>
          <a:noFill/>
        </p:spPr>
        <p:txBody>
          <a:bodyPr wrap="square" rtlCol="0">
            <a:spAutoFit/>
          </a:bodyPr>
          <a:lstStyle/>
          <a:p>
            <a:r>
              <a:rPr lang="zh-TW" altLang="en-US" sz="3200" dirty="0">
                <a:solidFill>
                  <a:schemeClr val="bg2">
                    <a:lumMod val="50000"/>
                  </a:schemeClr>
                </a:solidFill>
                <a:latin typeface="標楷體" panose="03000509000000000000" pitchFamily="65" charset="-120"/>
                <a:ea typeface="標楷體" panose="03000509000000000000" pitchFamily="65" charset="-120"/>
              </a:rPr>
              <a:t>使用 </a:t>
            </a:r>
            <a:r>
              <a:rPr lang="en-US" altLang="zh-TW" sz="3200" dirty="0" err="1">
                <a:solidFill>
                  <a:schemeClr val="bg2">
                    <a:lumMod val="50000"/>
                  </a:schemeClr>
                </a:solidFill>
                <a:latin typeface="標楷體" panose="03000509000000000000" pitchFamily="65" charset="-120"/>
                <a:ea typeface="標楷體" panose="03000509000000000000" pitchFamily="65" charset="-120"/>
              </a:rPr>
              <a:t>mediapipe</a:t>
            </a:r>
            <a:r>
              <a:rPr lang="en-US" altLang="zh-TW" sz="3200" dirty="0">
                <a:solidFill>
                  <a:schemeClr val="bg2">
                    <a:lumMod val="50000"/>
                  </a:schemeClr>
                </a:solidFill>
                <a:latin typeface="標楷體" panose="03000509000000000000" pitchFamily="65" charset="-120"/>
                <a:ea typeface="標楷體" panose="03000509000000000000" pitchFamily="65" charset="-120"/>
              </a:rPr>
              <a:t> </a:t>
            </a:r>
            <a:r>
              <a:rPr lang="zh-TW" altLang="en-US" sz="3200" dirty="0">
                <a:solidFill>
                  <a:schemeClr val="bg2">
                    <a:lumMod val="50000"/>
                  </a:schemeClr>
                </a:solidFill>
                <a:latin typeface="標楷體" panose="03000509000000000000" pitchFamily="65" charset="-120"/>
                <a:ea typeface="標楷體" panose="03000509000000000000" pitchFamily="65" charset="-120"/>
              </a:rPr>
              <a:t>人臉偵測技術</a:t>
            </a:r>
          </a:p>
        </p:txBody>
      </p:sp>
      <p:sp>
        <p:nvSpPr>
          <p:cNvPr id="30" name="Rounded Rectangle 20">
            <a:extLst>
              <a:ext uri="{FF2B5EF4-FFF2-40B4-BE49-F238E27FC236}">
                <a16:creationId xmlns:a16="http://schemas.microsoft.com/office/drawing/2014/main" id="{AC09C10F-3546-44C7-985F-1B93EC36AED6}"/>
              </a:ext>
            </a:extLst>
          </p:cNvPr>
          <p:cNvSpPr/>
          <p:nvPr/>
        </p:nvSpPr>
        <p:spPr>
          <a:xfrm>
            <a:off x="955607" y="1226356"/>
            <a:ext cx="284056" cy="278845"/>
          </a:xfrm>
          <a:prstGeom prst="roundRect">
            <a:avLst>
              <a:gd name="adj" fmla="val 50000"/>
            </a:avLst>
          </a:prstGeom>
          <a:solidFill>
            <a:schemeClr val="bg2">
              <a:lumMod val="75000"/>
            </a:schemeClr>
          </a:solidFill>
          <a:ln w="19050">
            <a:solidFill>
              <a:schemeClr val="bg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等线" panose="020F0502020204030204"/>
              <a:ea typeface="+mn-ea"/>
              <a:cs typeface="+mn-cs"/>
            </a:endParaRPr>
          </a:p>
        </p:txBody>
      </p:sp>
      <p:sp>
        <p:nvSpPr>
          <p:cNvPr id="34" name="Rounded Rectangle 20">
            <a:extLst>
              <a:ext uri="{FF2B5EF4-FFF2-40B4-BE49-F238E27FC236}">
                <a16:creationId xmlns:a16="http://schemas.microsoft.com/office/drawing/2014/main" id="{3A2786BC-3B5B-4CE4-8460-DCC7C0D0831A}"/>
              </a:ext>
            </a:extLst>
          </p:cNvPr>
          <p:cNvSpPr/>
          <p:nvPr/>
        </p:nvSpPr>
        <p:spPr>
          <a:xfrm>
            <a:off x="1503341" y="2068379"/>
            <a:ext cx="284056" cy="278845"/>
          </a:xfrm>
          <a:prstGeom prst="roundRect">
            <a:avLst>
              <a:gd name="adj" fmla="val 50000"/>
            </a:avLst>
          </a:prstGeom>
          <a:solidFill>
            <a:schemeClr val="tx2">
              <a:lumMod val="75000"/>
            </a:schemeClr>
          </a:solidFill>
          <a:ln w="19050">
            <a:solidFill>
              <a:schemeClr val="bg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等线" panose="020F0502020204030204"/>
              <a:ea typeface="+mn-ea"/>
              <a:cs typeface="+mn-cs"/>
            </a:endParaRPr>
          </a:p>
        </p:txBody>
      </p:sp>
      <p:sp>
        <p:nvSpPr>
          <p:cNvPr id="21" name="文字方塊 24">
            <a:extLst>
              <a:ext uri="{FF2B5EF4-FFF2-40B4-BE49-F238E27FC236}">
                <a16:creationId xmlns:a16="http://schemas.microsoft.com/office/drawing/2014/main" id="{8EC97C8B-5EDB-47E9-B900-62ADE3142536}"/>
              </a:ext>
            </a:extLst>
          </p:cNvPr>
          <p:cNvSpPr txBox="1"/>
          <p:nvPr/>
        </p:nvSpPr>
        <p:spPr>
          <a:xfrm>
            <a:off x="1654171" y="1935016"/>
            <a:ext cx="7379765" cy="2062103"/>
          </a:xfrm>
          <a:prstGeom prst="rect">
            <a:avLst/>
          </a:prstGeom>
          <a:noFill/>
        </p:spPr>
        <p:txBody>
          <a:bodyPr wrap="square" rtlCol="0">
            <a:spAutoFit/>
          </a:bodyPr>
          <a:lstStyle/>
          <a:p>
            <a:r>
              <a:rPr lang="zh-TW" altLang="en-US" sz="3200" dirty="0">
                <a:solidFill>
                  <a:schemeClr val="bg2">
                    <a:lumMod val="50000"/>
                  </a:schemeClr>
                </a:solidFill>
                <a:latin typeface="標楷體" panose="03000509000000000000" pitchFamily="65" charset="-120"/>
                <a:ea typeface="標楷體" panose="03000509000000000000" pitchFamily="65" charset="-120"/>
              </a:rPr>
              <a:t>資料集使用不同拍攝角度的照片</a:t>
            </a:r>
            <a:endParaRPr lang="en-US" altLang="zh-TW" sz="3200" dirty="0">
              <a:solidFill>
                <a:schemeClr val="bg2">
                  <a:lumMod val="50000"/>
                </a:schemeClr>
              </a:solidFill>
              <a:latin typeface="標楷體" panose="03000509000000000000" pitchFamily="65" charset="-120"/>
              <a:ea typeface="標楷體" panose="03000509000000000000" pitchFamily="65" charset="-120"/>
            </a:endParaRPr>
          </a:p>
          <a:p>
            <a:endParaRPr lang="en-US" altLang="zh-TW" sz="3200" dirty="0">
              <a:solidFill>
                <a:schemeClr val="bg2">
                  <a:lumMod val="50000"/>
                </a:schemeClr>
              </a:solidFill>
              <a:latin typeface="標楷體" panose="03000509000000000000" pitchFamily="65" charset="-120"/>
              <a:ea typeface="標楷體" panose="03000509000000000000" pitchFamily="65" charset="-120"/>
            </a:endParaRPr>
          </a:p>
          <a:p>
            <a:r>
              <a:rPr lang="zh-TW" altLang="en-US" sz="3200" dirty="0">
                <a:solidFill>
                  <a:schemeClr val="bg2">
                    <a:lumMod val="50000"/>
                  </a:schemeClr>
                </a:solidFill>
                <a:latin typeface="標楷體" panose="03000509000000000000" pitchFamily="65" charset="-120"/>
                <a:ea typeface="標楷體" panose="03000509000000000000" pitchFamily="65" charset="-120"/>
              </a:rPr>
              <a:t> </a:t>
            </a:r>
            <a:r>
              <a:rPr lang="en-US" altLang="zh-TW" sz="3200" dirty="0">
                <a:solidFill>
                  <a:schemeClr val="bg2">
                    <a:lumMod val="50000"/>
                  </a:schemeClr>
                </a:solidFill>
                <a:latin typeface="標楷體" panose="03000509000000000000" pitchFamily="65" charset="-120"/>
                <a:ea typeface="標楷體" panose="03000509000000000000" pitchFamily="65" charset="-120"/>
              </a:rPr>
              <a:t>0</a:t>
            </a:r>
            <a:r>
              <a:rPr lang="zh-TW" altLang="en-US" sz="3200" dirty="0">
                <a:solidFill>
                  <a:schemeClr val="bg2">
                    <a:lumMod val="50000"/>
                  </a:schemeClr>
                </a:solidFill>
                <a:latin typeface="標楷體" panose="03000509000000000000" pitchFamily="65" charset="-120"/>
                <a:ea typeface="標楷體" panose="03000509000000000000" pitchFamily="65" charset="-120"/>
              </a:rPr>
              <a:t>ﾟ</a:t>
            </a:r>
            <a:r>
              <a:rPr lang="en-US" altLang="zh-TW" sz="3200" dirty="0">
                <a:solidFill>
                  <a:schemeClr val="bg2">
                    <a:lumMod val="50000"/>
                  </a:schemeClr>
                </a:solidFill>
                <a:latin typeface="標楷體" panose="03000509000000000000" pitchFamily="65" charset="-120"/>
                <a:ea typeface="標楷體" panose="03000509000000000000" pitchFamily="65" charset="-120"/>
              </a:rPr>
              <a:t>,15</a:t>
            </a:r>
            <a:r>
              <a:rPr lang="zh-TW" altLang="en-US" sz="3200" dirty="0">
                <a:solidFill>
                  <a:schemeClr val="bg2">
                    <a:lumMod val="50000"/>
                  </a:schemeClr>
                </a:solidFill>
                <a:latin typeface="標楷體" panose="03000509000000000000" pitchFamily="65" charset="-120"/>
                <a:ea typeface="標楷體" panose="03000509000000000000" pitchFamily="65" charset="-120"/>
              </a:rPr>
              <a:t>ﾟ</a:t>
            </a:r>
            <a:r>
              <a:rPr lang="en-US" altLang="zh-TW" sz="3200" dirty="0">
                <a:solidFill>
                  <a:schemeClr val="bg2">
                    <a:lumMod val="50000"/>
                  </a:schemeClr>
                </a:solidFill>
                <a:latin typeface="標楷體" panose="03000509000000000000" pitchFamily="65" charset="-120"/>
                <a:ea typeface="標楷體" panose="03000509000000000000" pitchFamily="65" charset="-120"/>
              </a:rPr>
              <a:t>,30</a:t>
            </a:r>
            <a:r>
              <a:rPr lang="zh-TW" altLang="en-US" sz="3200" dirty="0">
                <a:solidFill>
                  <a:schemeClr val="bg2">
                    <a:lumMod val="50000"/>
                  </a:schemeClr>
                </a:solidFill>
                <a:latin typeface="標楷體" panose="03000509000000000000" pitchFamily="65" charset="-120"/>
                <a:ea typeface="標楷體" panose="03000509000000000000" pitchFamily="65" charset="-120"/>
              </a:rPr>
              <a:t>ﾟ</a:t>
            </a:r>
            <a:r>
              <a:rPr lang="en-US" altLang="zh-TW" sz="3200" dirty="0">
                <a:solidFill>
                  <a:schemeClr val="bg2">
                    <a:lumMod val="50000"/>
                  </a:schemeClr>
                </a:solidFill>
                <a:latin typeface="標楷體" panose="03000509000000000000" pitchFamily="65" charset="-120"/>
                <a:ea typeface="標楷體" panose="03000509000000000000" pitchFamily="65" charset="-120"/>
              </a:rPr>
              <a:t>,45</a:t>
            </a:r>
            <a:r>
              <a:rPr lang="zh-TW" altLang="en-US" sz="3200" dirty="0">
                <a:solidFill>
                  <a:schemeClr val="bg2">
                    <a:lumMod val="50000"/>
                  </a:schemeClr>
                </a:solidFill>
                <a:latin typeface="標楷體" panose="03000509000000000000" pitchFamily="65" charset="-120"/>
                <a:ea typeface="標楷體" panose="03000509000000000000" pitchFamily="65" charset="-120"/>
              </a:rPr>
              <a:t>ﾟ</a:t>
            </a:r>
            <a:r>
              <a:rPr lang="en-US" altLang="zh-TW" sz="3200" dirty="0">
                <a:solidFill>
                  <a:schemeClr val="bg2">
                    <a:lumMod val="50000"/>
                  </a:schemeClr>
                </a:solidFill>
                <a:latin typeface="標楷體" panose="03000509000000000000" pitchFamily="65" charset="-120"/>
                <a:ea typeface="標楷體" panose="03000509000000000000" pitchFamily="65" charset="-120"/>
              </a:rPr>
              <a:t>,60</a:t>
            </a:r>
            <a:r>
              <a:rPr lang="zh-TW" altLang="en-US" sz="3200" dirty="0">
                <a:solidFill>
                  <a:schemeClr val="bg2">
                    <a:lumMod val="50000"/>
                  </a:schemeClr>
                </a:solidFill>
                <a:latin typeface="標楷體" panose="03000509000000000000" pitchFamily="65" charset="-120"/>
                <a:ea typeface="標楷體" panose="03000509000000000000" pitchFamily="65" charset="-120"/>
              </a:rPr>
              <a:t>ﾟ</a:t>
            </a:r>
            <a:r>
              <a:rPr lang="en-US" altLang="zh-TW" sz="3200" dirty="0">
                <a:solidFill>
                  <a:schemeClr val="bg2">
                    <a:lumMod val="50000"/>
                  </a:schemeClr>
                </a:solidFill>
                <a:latin typeface="標楷體" panose="03000509000000000000" pitchFamily="65" charset="-120"/>
                <a:ea typeface="標楷體" panose="03000509000000000000" pitchFamily="65" charset="-120"/>
              </a:rPr>
              <a:t>,75</a:t>
            </a:r>
            <a:r>
              <a:rPr lang="zh-TW" altLang="en-US" sz="3200" dirty="0">
                <a:solidFill>
                  <a:schemeClr val="bg2">
                    <a:lumMod val="50000"/>
                  </a:schemeClr>
                </a:solidFill>
                <a:latin typeface="標楷體" panose="03000509000000000000" pitchFamily="65" charset="-120"/>
                <a:ea typeface="標楷體" panose="03000509000000000000" pitchFamily="65" charset="-120"/>
              </a:rPr>
              <a:t>ﾟ</a:t>
            </a:r>
            <a:r>
              <a:rPr lang="en-US" altLang="zh-TW" sz="3200" dirty="0">
                <a:solidFill>
                  <a:schemeClr val="bg2">
                    <a:lumMod val="50000"/>
                  </a:schemeClr>
                </a:solidFill>
                <a:latin typeface="標楷體" panose="03000509000000000000" pitchFamily="65" charset="-120"/>
                <a:ea typeface="標楷體" panose="03000509000000000000" pitchFamily="65" charset="-120"/>
              </a:rPr>
              <a:t>,90</a:t>
            </a:r>
            <a:r>
              <a:rPr lang="zh-TW" altLang="en-US" sz="3200" dirty="0">
                <a:solidFill>
                  <a:schemeClr val="bg2">
                    <a:lumMod val="50000"/>
                  </a:schemeClr>
                </a:solidFill>
                <a:latin typeface="標楷體" panose="03000509000000000000" pitchFamily="65" charset="-120"/>
                <a:ea typeface="標楷體" panose="03000509000000000000" pitchFamily="65" charset="-120"/>
              </a:rPr>
              <a:t>ﾟ</a:t>
            </a:r>
            <a:r>
              <a:rPr lang="en-US" altLang="zh-TW" sz="3200" dirty="0">
                <a:solidFill>
                  <a:schemeClr val="bg2">
                    <a:lumMod val="50000"/>
                  </a:schemeClr>
                </a:solidFill>
                <a:latin typeface="標楷體" panose="03000509000000000000" pitchFamily="65" charset="-120"/>
                <a:ea typeface="標楷體" panose="03000509000000000000" pitchFamily="65" charset="-120"/>
              </a:rPr>
              <a:t>,105</a:t>
            </a:r>
            <a:r>
              <a:rPr lang="zh-TW" altLang="en-US" sz="3200" dirty="0">
                <a:solidFill>
                  <a:schemeClr val="bg2">
                    <a:lumMod val="50000"/>
                  </a:schemeClr>
                </a:solidFill>
                <a:latin typeface="標楷體" panose="03000509000000000000" pitchFamily="65" charset="-120"/>
                <a:ea typeface="標楷體" panose="03000509000000000000" pitchFamily="65" charset="-120"/>
              </a:rPr>
              <a:t>ﾟ</a:t>
            </a:r>
            <a:r>
              <a:rPr lang="en-US" altLang="zh-TW" sz="3200" dirty="0">
                <a:solidFill>
                  <a:schemeClr val="bg2">
                    <a:lumMod val="50000"/>
                  </a:schemeClr>
                </a:solidFill>
                <a:latin typeface="標楷體" panose="03000509000000000000" pitchFamily="65" charset="-120"/>
                <a:ea typeface="標楷體" panose="03000509000000000000" pitchFamily="65" charset="-120"/>
              </a:rPr>
              <a:t>,</a:t>
            </a:r>
          </a:p>
          <a:p>
            <a:r>
              <a:rPr lang="zh-TW" altLang="en-US" sz="3200" dirty="0">
                <a:solidFill>
                  <a:schemeClr val="bg2">
                    <a:lumMod val="50000"/>
                  </a:schemeClr>
                </a:solidFill>
                <a:latin typeface="標楷體" panose="03000509000000000000" pitchFamily="65" charset="-120"/>
                <a:ea typeface="標楷體" panose="03000509000000000000" pitchFamily="65" charset="-120"/>
              </a:rPr>
              <a:t> </a:t>
            </a:r>
            <a:r>
              <a:rPr lang="en-US" altLang="zh-TW" sz="3200" dirty="0">
                <a:solidFill>
                  <a:schemeClr val="bg2">
                    <a:lumMod val="50000"/>
                  </a:schemeClr>
                </a:solidFill>
                <a:latin typeface="標楷體" panose="03000509000000000000" pitchFamily="65" charset="-120"/>
                <a:ea typeface="標楷體" panose="03000509000000000000" pitchFamily="65" charset="-120"/>
              </a:rPr>
              <a:t>130</a:t>
            </a:r>
            <a:r>
              <a:rPr lang="zh-TW" altLang="en-US" sz="3200" dirty="0">
                <a:solidFill>
                  <a:schemeClr val="bg2">
                    <a:lumMod val="50000"/>
                  </a:schemeClr>
                </a:solidFill>
                <a:latin typeface="標楷體" panose="03000509000000000000" pitchFamily="65" charset="-120"/>
                <a:ea typeface="標楷體" panose="03000509000000000000" pitchFamily="65" charset="-120"/>
              </a:rPr>
              <a:t>ﾟ</a:t>
            </a:r>
            <a:r>
              <a:rPr lang="en-US" altLang="zh-TW" sz="3200" dirty="0">
                <a:solidFill>
                  <a:schemeClr val="bg2">
                    <a:lumMod val="50000"/>
                  </a:schemeClr>
                </a:solidFill>
                <a:latin typeface="標楷體" panose="03000509000000000000" pitchFamily="65" charset="-120"/>
                <a:ea typeface="標楷體" panose="03000509000000000000" pitchFamily="65" charset="-120"/>
              </a:rPr>
              <a:t>,145</a:t>
            </a:r>
            <a:r>
              <a:rPr lang="zh-TW" altLang="en-US" sz="3200" dirty="0">
                <a:solidFill>
                  <a:schemeClr val="bg2">
                    <a:lumMod val="50000"/>
                  </a:schemeClr>
                </a:solidFill>
                <a:latin typeface="標楷體" panose="03000509000000000000" pitchFamily="65" charset="-120"/>
                <a:ea typeface="標楷體" panose="03000509000000000000" pitchFamily="65" charset="-120"/>
              </a:rPr>
              <a:t>ﾟ</a:t>
            </a:r>
            <a:r>
              <a:rPr lang="en-US" altLang="zh-TW" sz="3200" dirty="0">
                <a:solidFill>
                  <a:schemeClr val="bg2">
                    <a:lumMod val="50000"/>
                  </a:schemeClr>
                </a:solidFill>
                <a:latin typeface="標楷體" panose="03000509000000000000" pitchFamily="65" charset="-120"/>
                <a:ea typeface="標楷體" panose="03000509000000000000" pitchFamily="65" charset="-120"/>
              </a:rPr>
              <a:t>,160</a:t>
            </a:r>
            <a:r>
              <a:rPr lang="zh-TW" altLang="en-US" sz="3200" dirty="0">
                <a:solidFill>
                  <a:schemeClr val="bg2">
                    <a:lumMod val="50000"/>
                  </a:schemeClr>
                </a:solidFill>
                <a:latin typeface="標楷體" panose="03000509000000000000" pitchFamily="65" charset="-120"/>
                <a:ea typeface="標楷體" panose="03000509000000000000" pitchFamily="65" charset="-120"/>
              </a:rPr>
              <a:t>ﾟ</a:t>
            </a:r>
            <a:r>
              <a:rPr lang="en-US" altLang="zh-TW" sz="3200" dirty="0">
                <a:solidFill>
                  <a:schemeClr val="bg2">
                    <a:lumMod val="50000"/>
                  </a:schemeClr>
                </a:solidFill>
                <a:latin typeface="標楷體" panose="03000509000000000000" pitchFamily="65" charset="-120"/>
                <a:ea typeface="標楷體" panose="03000509000000000000" pitchFamily="65" charset="-120"/>
              </a:rPr>
              <a:t>,180</a:t>
            </a:r>
            <a:r>
              <a:rPr lang="zh-TW" altLang="en-US" sz="3200" dirty="0">
                <a:solidFill>
                  <a:schemeClr val="bg2">
                    <a:lumMod val="50000"/>
                  </a:schemeClr>
                </a:solidFill>
                <a:latin typeface="標楷體" panose="03000509000000000000" pitchFamily="65" charset="-120"/>
                <a:ea typeface="標楷體" panose="03000509000000000000" pitchFamily="65" charset="-120"/>
              </a:rPr>
              <a:t>ﾟ</a:t>
            </a:r>
          </a:p>
        </p:txBody>
      </p:sp>
      <p:sp>
        <p:nvSpPr>
          <p:cNvPr id="23" name="Rounded Rectangle 20">
            <a:extLst>
              <a:ext uri="{FF2B5EF4-FFF2-40B4-BE49-F238E27FC236}">
                <a16:creationId xmlns:a16="http://schemas.microsoft.com/office/drawing/2014/main" id="{F38B26D2-A348-4233-AE21-5C223CE316C8}"/>
              </a:ext>
            </a:extLst>
          </p:cNvPr>
          <p:cNvSpPr/>
          <p:nvPr/>
        </p:nvSpPr>
        <p:spPr>
          <a:xfrm>
            <a:off x="1512143" y="3095802"/>
            <a:ext cx="284056" cy="278845"/>
          </a:xfrm>
          <a:prstGeom prst="roundRect">
            <a:avLst>
              <a:gd name="adj" fmla="val 50000"/>
            </a:avLst>
          </a:prstGeom>
          <a:solidFill>
            <a:schemeClr val="tx2">
              <a:lumMod val="75000"/>
            </a:schemeClr>
          </a:solidFill>
          <a:ln w="19050">
            <a:solidFill>
              <a:schemeClr val="bg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等线" panose="020F0502020204030204"/>
              <a:ea typeface="+mn-ea"/>
              <a:cs typeface="+mn-cs"/>
            </a:endParaRPr>
          </a:p>
        </p:txBody>
      </p:sp>
    </p:spTree>
    <p:extLst>
      <p:ext uri="{BB962C8B-B14F-4D97-AF65-F5344CB8AC3E}">
        <p14:creationId xmlns:p14="http://schemas.microsoft.com/office/powerpoint/2010/main" val="2397367925"/>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1000"/>
                                        <p:tgtEl>
                                          <p:spTgt spid="22"/>
                                        </p:tgtEl>
                                      </p:cBhvr>
                                    </p:animEffect>
                                    <p:anim calcmode="lin" valueType="num">
                                      <p:cBhvr>
                                        <p:cTn id="8" dur="1000" fill="hold"/>
                                        <p:tgtEl>
                                          <p:spTgt spid="22"/>
                                        </p:tgtEl>
                                        <p:attrNameLst>
                                          <p:attrName>ppt_x</p:attrName>
                                        </p:attrNameLst>
                                      </p:cBhvr>
                                      <p:tavLst>
                                        <p:tav tm="0">
                                          <p:val>
                                            <p:strVal val="#ppt_x"/>
                                          </p:val>
                                        </p:tav>
                                        <p:tav tm="100000">
                                          <p:val>
                                            <p:strVal val="#ppt_x"/>
                                          </p:val>
                                        </p:tav>
                                      </p:tavLst>
                                    </p:anim>
                                    <p:anim calcmode="lin" valueType="num">
                                      <p:cBhvr>
                                        <p:cTn id="9" dur="1000" fill="hold"/>
                                        <p:tgtEl>
                                          <p:spTgt spid="2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1000"/>
                                        <p:tgtEl>
                                          <p:spTgt spid="21"/>
                                        </p:tgtEl>
                                      </p:cBhvr>
                                    </p:animEffect>
                                    <p:anim calcmode="lin" valueType="num">
                                      <p:cBhvr>
                                        <p:cTn id="14" dur="1000" fill="hold"/>
                                        <p:tgtEl>
                                          <p:spTgt spid="21"/>
                                        </p:tgtEl>
                                        <p:attrNameLst>
                                          <p:attrName>ppt_x</p:attrName>
                                        </p:attrNameLst>
                                      </p:cBhvr>
                                      <p:tavLst>
                                        <p:tav tm="0">
                                          <p:val>
                                            <p:strVal val="#ppt_x"/>
                                          </p:val>
                                        </p:tav>
                                        <p:tav tm="100000">
                                          <p:val>
                                            <p:strVal val="#ppt_x"/>
                                          </p:val>
                                        </p:tav>
                                      </p:tavLst>
                                    </p:anim>
                                    <p:anim calcmode="lin" valueType="num">
                                      <p:cBhvr>
                                        <p:cTn id="15"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1" grpId="0"/>
    </p:bldLst>
  </p:timing>
</p:sld>
</file>

<file path=ppt/slides/slide63.xml><?xml version="1.0" encoding="utf-8"?>
<p:sld xmlns:a="http://schemas.openxmlformats.org/drawingml/2006/main" xmlns:r="http://schemas.openxmlformats.org/officeDocument/2006/relationships" xmlns:p="http://schemas.openxmlformats.org/presentationml/2006/main">
  <p:cSld>
    <p:bg>
      <p:bgPr>
        <a:blipFill dpi="0" rotWithShape="0">
          <a:blip r:embed="rId3">
            <a:alphaModFix amt="64000"/>
            <a:lum/>
          </a:blip>
          <a:srcRect/>
          <a:stretch>
            <a:fillRect l="-10000" r="-10000"/>
          </a:stretch>
        </a:blipFill>
        <a:effectLst/>
      </p:bgPr>
    </p:bg>
    <p:spTree>
      <p:nvGrpSpPr>
        <p:cNvPr id="1" name=""/>
        <p:cNvGrpSpPr/>
        <p:nvPr/>
      </p:nvGrpSpPr>
      <p:grpSpPr>
        <a:xfrm>
          <a:off x="0" y="0"/>
          <a:ext cx="0" cy="0"/>
          <a:chOff x="0" y="0"/>
          <a:chExt cx="0" cy="0"/>
        </a:xfrm>
      </p:grpSpPr>
      <p:pic>
        <p:nvPicPr>
          <p:cNvPr id="126" name="图片 3">
            <a:extLst>
              <a:ext uri="{FF2B5EF4-FFF2-40B4-BE49-F238E27FC236}">
                <a16:creationId xmlns:a16="http://schemas.microsoft.com/office/drawing/2014/main" id="{C22D9BB4-E170-473F-9FF1-86B46C3C2525}"/>
              </a:ext>
            </a:extLst>
          </p:cNvPr>
          <p:cNvPicPr>
            <a:picLocks noChangeAspect="1"/>
          </p:cNvPicPr>
          <p:nvPr/>
        </p:nvPicPr>
        <p:blipFill>
          <a:blip r:embed="rId4" cstate="print">
            <a:duotone>
              <a:schemeClr val="bg2">
                <a:shade val="45000"/>
                <a:satMod val="135000"/>
              </a:schemeClr>
              <a:prstClr val="white"/>
            </a:duotone>
            <a:extLst>
              <a:ext uri="{BEBA8EAE-BF5A-486C-A8C5-ECC9F3942E4B}">
                <a14:imgProps xmlns:a14="http://schemas.microsoft.com/office/drawing/2010/main">
                  <a14:imgLayer r:embed="rId5">
                    <a14:imgEffect>
                      <a14:colorTemperature colorTemp="8800"/>
                    </a14:imgEffect>
                    <a14:imgEffect>
                      <a14:saturation sat="66000"/>
                    </a14:imgEffect>
                  </a14:imgLayer>
                </a14:imgProps>
              </a:ext>
              <a:ext uri="{28A0092B-C50C-407E-A947-70E740481C1C}">
                <a14:useLocalDpi xmlns:a14="http://schemas.microsoft.com/office/drawing/2010/main" val="0"/>
              </a:ext>
            </a:extLst>
          </a:blip>
          <a:stretch>
            <a:fillRect/>
          </a:stretch>
        </p:blipFill>
        <p:spPr>
          <a:xfrm rot="5400000">
            <a:off x="-2706632" y="3777353"/>
            <a:ext cx="6204335" cy="4542089"/>
          </a:xfrm>
          <a:prstGeom prst="rect">
            <a:avLst/>
          </a:prstGeom>
        </p:spPr>
      </p:pic>
      <p:sp>
        <p:nvSpPr>
          <p:cNvPr id="1048697" name="矩形 1"/>
          <p:cNvSpPr/>
          <p:nvPr/>
        </p:nvSpPr>
        <p:spPr>
          <a:xfrm>
            <a:off x="0" y="457200"/>
            <a:ext cx="144463" cy="144463"/>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pPr>
            <a:endParaRPr lang="zh-CN" altLang="en-US">
              <a:solidFill>
                <a:prstClr val="white"/>
              </a:solidFill>
            </a:endParaRPr>
          </a:p>
        </p:txBody>
      </p:sp>
      <p:sp>
        <p:nvSpPr>
          <p:cNvPr id="1048698" name="矩形 2"/>
          <p:cNvSpPr/>
          <p:nvPr/>
        </p:nvSpPr>
        <p:spPr>
          <a:xfrm>
            <a:off x="198438" y="457200"/>
            <a:ext cx="144462" cy="14446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pPr>
            <a:endParaRPr lang="zh-CN" altLang="en-US">
              <a:solidFill>
                <a:prstClr val="white"/>
              </a:solidFill>
            </a:endParaRPr>
          </a:p>
        </p:txBody>
      </p:sp>
      <p:sp>
        <p:nvSpPr>
          <p:cNvPr id="1048699" name="矩形 3"/>
          <p:cNvSpPr/>
          <p:nvPr/>
        </p:nvSpPr>
        <p:spPr>
          <a:xfrm>
            <a:off x="396875" y="457200"/>
            <a:ext cx="142875" cy="14446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pPr>
            <a:endParaRPr lang="zh-CN" altLang="en-US">
              <a:solidFill>
                <a:prstClr val="white"/>
              </a:solidFill>
            </a:endParaRPr>
          </a:p>
        </p:txBody>
      </p:sp>
      <p:sp>
        <p:nvSpPr>
          <p:cNvPr id="1048700" name="矩形 4"/>
          <p:cNvSpPr/>
          <p:nvPr/>
        </p:nvSpPr>
        <p:spPr>
          <a:xfrm>
            <a:off x="593725" y="457200"/>
            <a:ext cx="144463" cy="14446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pPr>
            <a:endParaRPr lang="zh-CN" altLang="en-US">
              <a:solidFill>
                <a:prstClr val="white"/>
              </a:solidFill>
            </a:endParaRPr>
          </a:p>
        </p:txBody>
      </p:sp>
      <p:sp>
        <p:nvSpPr>
          <p:cNvPr id="1048701" name="矩形 5"/>
          <p:cNvSpPr/>
          <p:nvPr/>
        </p:nvSpPr>
        <p:spPr>
          <a:xfrm>
            <a:off x="792163" y="457200"/>
            <a:ext cx="144462" cy="14446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pPr>
            <a:endParaRPr lang="zh-CN" altLang="en-US">
              <a:solidFill>
                <a:prstClr val="white"/>
              </a:solidFill>
            </a:endParaRPr>
          </a:p>
        </p:txBody>
      </p:sp>
      <p:cxnSp>
        <p:nvCxnSpPr>
          <p:cNvPr id="3145743" name="直接连接符 51"/>
          <p:cNvCxnSpPr>
            <a:cxnSpLocks/>
            <a:endCxn id="1048711" idx="3"/>
          </p:cNvCxnSpPr>
          <p:nvPr/>
        </p:nvCxnSpPr>
        <p:spPr>
          <a:xfrm flipH="1">
            <a:off x="5877731" y="530225"/>
            <a:ext cx="2959882" cy="10468"/>
          </a:xfrm>
          <a:prstGeom prst="line">
            <a:avLst/>
          </a:prstGeom>
          <a:ln>
            <a:solidFill>
              <a:schemeClr val="tx2"/>
            </a:solidFill>
            <a:prstDash val="dashDot"/>
            <a:headEnd type="none" w="sm" len="sm"/>
            <a:tailEnd type="oval" w="sm" len="sm"/>
          </a:ln>
        </p:spPr>
        <p:style>
          <a:lnRef idx="1">
            <a:schemeClr val="accent1"/>
          </a:lnRef>
          <a:fillRef idx="0">
            <a:schemeClr val="accent1"/>
          </a:fillRef>
          <a:effectRef idx="0">
            <a:schemeClr val="accent1"/>
          </a:effectRef>
          <a:fontRef idx="minor">
            <a:schemeClr val="tx1"/>
          </a:fontRef>
        </p:style>
      </p:cxnSp>
      <p:sp>
        <p:nvSpPr>
          <p:cNvPr id="1048702" name="矩形 10"/>
          <p:cNvSpPr/>
          <p:nvPr/>
        </p:nvSpPr>
        <p:spPr>
          <a:xfrm>
            <a:off x="409341" y="907593"/>
            <a:ext cx="8339123" cy="3843907"/>
          </a:xfrm>
          <a:prstGeom prst="rect">
            <a:avLst/>
          </a:prstGeom>
          <a:solidFill>
            <a:schemeClr val="bg1">
              <a:lumMod val="9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pPr>
            <a:endParaRPr lang="zh-CN" altLang="en-US" dirty="0">
              <a:solidFill>
                <a:prstClr val="white"/>
              </a:solidFill>
            </a:endParaRPr>
          </a:p>
        </p:txBody>
      </p:sp>
      <p:sp>
        <p:nvSpPr>
          <p:cNvPr id="1048711" name="TextBox 49"/>
          <p:cNvSpPr txBox="1">
            <a:spLocks noChangeArrowheads="1"/>
          </p:cNvSpPr>
          <p:nvPr/>
        </p:nvSpPr>
        <p:spPr bwMode="auto">
          <a:xfrm>
            <a:off x="1039073" y="186750"/>
            <a:ext cx="4838658" cy="707886"/>
          </a:xfrm>
          <a:prstGeom prst="rect">
            <a:avLst/>
          </a:prstGeom>
          <a:noFill/>
          <a:ln>
            <a:noFill/>
          </a:ln>
        </p:spPr>
        <p:txBody>
          <a:bodyPr wrap="square">
            <a:spAutoFit/>
          </a:bodyPr>
          <a:lstStyle/>
          <a:p>
            <a:pPr algn="dist"/>
            <a:r>
              <a:rPr lang="zh-TW" altLang="en-US" sz="4000" b="1" dirty="0">
                <a:solidFill>
                  <a:schemeClr val="tx2">
                    <a:lumMod val="50000"/>
                  </a:schemeClr>
                </a:solidFill>
                <a:latin typeface="標楷體" panose="03000509000000000000" pitchFamily="65" charset="-120"/>
                <a:ea typeface="標楷體" panose="03000509000000000000" pitchFamily="65" charset="-120"/>
              </a:rPr>
              <a:t>使用不同的偵測技術</a:t>
            </a:r>
            <a:endParaRPr lang="zh-CN" altLang="en-US" sz="4000" b="1" dirty="0">
              <a:solidFill>
                <a:schemeClr val="tx2">
                  <a:lumMod val="50000"/>
                </a:schemeClr>
              </a:solidFill>
              <a:latin typeface="標楷體" panose="03000509000000000000" pitchFamily="65" charset="-120"/>
              <a:ea typeface="標楷體" panose="03000509000000000000" pitchFamily="65" charset="-120"/>
            </a:endParaRPr>
          </a:p>
        </p:txBody>
      </p:sp>
      <p:pic>
        <p:nvPicPr>
          <p:cNvPr id="127" name="图片 3">
            <a:extLst>
              <a:ext uri="{FF2B5EF4-FFF2-40B4-BE49-F238E27FC236}">
                <a16:creationId xmlns:a16="http://schemas.microsoft.com/office/drawing/2014/main" id="{3F907494-89A6-49BA-8EF6-D23BAE48BBA2}"/>
              </a:ext>
            </a:extLst>
          </p:cNvPr>
          <p:cNvPicPr>
            <a:picLocks noChangeAspect="1"/>
          </p:cNvPicPr>
          <p:nvPr/>
        </p:nvPicPr>
        <p:blipFill>
          <a:blip r:embed="rId4" cstate="print">
            <a:duotone>
              <a:schemeClr val="bg2">
                <a:shade val="45000"/>
                <a:satMod val="135000"/>
              </a:schemeClr>
              <a:prstClr val="white"/>
            </a:duotone>
            <a:extLst>
              <a:ext uri="{BEBA8EAE-BF5A-486C-A8C5-ECC9F3942E4B}">
                <a14:imgProps xmlns:a14="http://schemas.microsoft.com/office/drawing/2010/main">
                  <a14:imgLayer r:embed="rId5">
                    <a14:imgEffect>
                      <a14:colorTemperature colorTemp="8800"/>
                    </a14:imgEffect>
                    <a14:imgEffect>
                      <a14:saturation sat="66000"/>
                    </a14:imgEffect>
                  </a14:imgLayer>
                </a14:imgProps>
              </a:ext>
              <a:ext uri="{28A0092B-C50C-407E-A947-70E740481C1C}">
                <a14:useLocalDpi xmlns:a14="http://schemas.microsoft.com/office/drawing/2010/main" val="0"/>
              </a:ext>
            </a:extLst>
          </a:blip>
          <a:stretch>
            <a:fillRect/>
          </a:stretch>
        </p:blipFill>
        <p:spPr>
          <a:xfrm rot="3151080">
            <a:off x="5673284" y="-3434207"/>
            <a:ext cx="6204335" cy="4542089"/>
          </a:xfrm>
          <a:prstGeom prst="rect">
            <a:avLst/>
          </a:prstGeom>
        </p:spPr>
      </p:pic>
      <p:sp>
        <p:nvSpPr>
          <p:cNvPr id="12" name="橢圓 16">
            <a:extLst>
              <a:ext uri="{FF2B5EF4-FFF2-40B4-BE49-F238E27FC236}">
                <a16:creationId xmlns:a16="http://schemas.microsoft.com/office/drawing/2014/main" id="{DF41A064-551D-4894-915F-252BB81E564C}"/>
              </a:ext>
            </a:extLst>
          </p:cNvPr>
          <p:cNvSpPr/>
          <p:nvPr/>
        </p:nvSpPr>
        <p:spPr>
          <a:xfrm>
            <a:off x="8300006" y="4567587"/>
            <a:ext cx="792088" cy="62753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dirty="0">
                <a:ln w="0"/>
                <a:solidFill>
                  <a:schemeClr val="tx2">
                    <a:lumMod val="50000"/>
                  </a:schemeClr>
                </a:solidFill>
                <a:effectLst>
                  <a:outerShdw blurRad="38100" dist="19050" dir="2700000" algn="tl" rotWithShape="0">
                    <a:schemeClr val="dk1">
                      <a:alpha val="40000"/>
                    </a:schemeClr>
                  </a:outerShdw>
                </a:effectLst>
                <a:latin typeface="Segoe Print" panose="02000600000000000000" pitchFamily="2" charset="0"/>
                <a:ea typeface="標楷體" panose="03000509000000000000" pitchFamily="65" charset="-120"/>
              </a:rPr>
              <a:t>64</a:t>
            </a:r>
            <a:endParaRPr lang="zh-TW" altLang="en-US" sz="2000" dirty="0">
              <a:ln w="0"/>
              <a:solidFill>
                <a:schemeClr val="tx2">
                  <a:lumMod val="50000"/>
                </a:schemeClr>
              </a:solidFill>
              <a:effectLst>
                <a:outerShdw blurRad="38100" dist="19050" dir="2700000" algn="tl" rotWithShape="0">
                  <a:schemeClr val="dk1">
                    <a:alpha val="40000"/>
                  </a:schemeClr>
                </a:outerShdw>
              </a:effectLst>
              <a:latin typeface="Segoe Print" panose="02000600000000000000" pitchFamily="2" charset="0"/>
              <a:ea typeface="標楷體" panose="03000509000000000000" pitchFamily="65" charset="-120"/>
            </a:endParaRPr>
          </a:p>
        </p:txBody>
      </p:sp>
      <p:pic>
        <p:nvPicPr>
          <p:cNvPr id="8" name="圖片 7">
            <a:extLst>
              <a:ext uri="{FF2B5EF4-FFF2-40B4-BE49-F238E27FC236}">
                <a16:creationId xmlns:a16="http://schemas.microsoft.com/office/drawing/2014/main" id="{605A3457-5641-4FCB-808B-96402C44E9AA}"/>
              </a:ext>
            </a:extLst>
          </p:cNvPr>
          <p:cNvPicPr>
            <a:picLocks noChangeAspect="1"/>
          </p:cNvPicPr>
          <p:nvPr/>
        </p:nvPicPr>
        <p:blipFill>
          <a:blip r:embed="rId6"/>
          <a:stretch>
            <a:fillRect/>
          </a:stretch>
        </p:blipFill>
        <p:spPr>
          <a:xfrm>
            <a:off x="1546159" y="2558799"/>
            <a:ext cx="2274739" cy="2436642"/>
          </a:xfrm>
          <a:prstGeom prst="rect">
            <a:avLst/>
          </a:prstGeom>
          <a:ln>
            <a:noFill/>
          </a:ln>
          <a:effectLst>
            <a:outerShdw blurRad="292100" dist="139700" dir="2700000" algn="tl" rotWithShape="0">
              <a:srgbClr val="333333">
                <a:alpha val="65000"/>
              </a:srgbClr>
            </a:outerShdw>
          </a:effectLst>
        </p:spPr>
      </p:pic>
      <p:pic>
        <p:nvPicPr>
          <p:cNvPr id="5" name="圖片 4">
            <a:extLst>
              <a:ext uri="{FF2B5EF4-FFF2-40B4-BE49-F238E27FC236}">
                <a16:creationId xmlns:a16="http://schemas.microsoft.com/office/drawing/2014/main" id="{83868E43-5FF0-463A-876D-DBA2A6EC49EC}"/>
              </a:ext>
            </a:extLst>
          </p:cNvPr>
          <p:cNvPicPr>
            <a:picLocks noChangeAspect="1"/>
          </p:cNvPicPr>
          <p:nvPr/>
        </p:nvPicPr>
        <p:blipFill>
          <a:blip r:embed="rId7"/>
          <a:stretch>
            <a:fillRect/>
          </a:stretch>
        </p:blipFill>
        <p:spPr>
          <a:xfrm>
            <a:off x="475962" y="968563"/>
            <a:ext cx="2216314" cy="2049211"/>
          </a:xfrm>
          <a:prstGeom prst="rect">
            <a:avLst/>
          </a:prstGeom>
          <a:ln>
            <a:noFill/>
          </a:ln>
          <a:effectLst>
            <a:outerShdw blurRad="292100" dist="139700" dir="2700000" algn="tl" rotWithShape="0">
              <a:srgbClr val="333333">
                <a:alpha val="65000"/>
              </a:srgbClr>
            </a:outerShdw>
          </a:effectLst>
        </p:spPr>
      </p:pic>
      <p:pic>
        <p:nvPicPr>
          <p:cNvPr id="10" name="圖片 9">
            <a:extLst>
              <a:ext uri="{FF2B5EF4-FFF2-40B4-BE49-F238E27FC236}">
                <a16:creationId xmlns:a16="http://schemas.microsoft.com/office/drawing/2014/main" id="{ADA18C2B-7B4C-4FA6-865C-C8412772DC89}"/>
              </a:ext>
            </a:extLst>
          </p:cNvPr>
          <p:cNvPicPr>
            <a:picLocks noChangeAspect="1"/>
          </p:cNvPicPr>
          <p:nvPr/>
        </p:nvPicPr>
        <p:blipFill>
          <a:blip r:embed="rId8"/>
          <a:stretch>
            <a:fillRect/>
          </a:stretch>
        </p:blipFill>
        <p:spPr>
          <a:xfrm>
            <a:off x="6104923" y="846623"/>
            <a:ext cx="2715004" cy="2534004"/>
          </a:xfrm>
          <a:prstGeom prst="rect">
            <a:avLst/>
          </a:prstGeom>
        </p:spPr>
      </p:pic>
      <p:sp>
        <p:nvSpPr>
          <p:cNvPr id="24" name="箭號: 向右 23">
            <a:extLst>
              <a:ext uri="{FF2B5EF4-FFF2-40B4-BE49-F238E27FC236}">
                <a16:creationId xmlns:a16="http://schemas.microsoft.com/office/drawing/2014/main" id="{331FD2B1-6C05-4546-B6F9-98750BA95A7E}"/>
              </a:ext>
            </a:extLst>
          </p:cNvPr>
          <p:cNvSpPr/>
          <p:nvPr/>
        </p:nvSpPr>
        <p:spPr>
          <a:xfrm>
            <a:off x="4377443" y="3450063"/>
            <a:ext cx="1539109" cy="847293"/>
          </a:xfrm>
          <a:prstGeom prst="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dirty="0"/>
              <a:t>30</a:t>
            </a:r>
            <a:r>
              <a:rPr lang="zh-TW" altLang="en-US" dirty="0"/>
              <a:t>度</a:t>
            </a:r>
          </a:p>
        </p:txBody>
      </p:sp>
      <p:sp>
        <p:nvSpPr>
          <p:cNvPr id="25" name="箭號: 向右 24">
            <a:extLst>
              <a:ext uri="{FF2B5EF4-FFF2-40B4-BE49-F238E27FC236}">
                <a16:creationId xmlns:a16="http://schemas.microsoft.com/office/drawing/2014/main" id="{35DFE45F-536D-4CEE-AB3E-C8E75B402481}"/>
              </a:ext>
            </a:extLst>
          </p:cNvPr>
          <p:cNvSpPr/>
          <p:nvPr/>
        </p:nvSpPr>
        <p:spPr>
          <a:xfrm flipH="1">
            <a:off x="3244983" y="1331535"/>
            <a:ext cx="1532016" cy="847293"/>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TW" dirty="0"/>
              <a:t>15</a:t>
            </a:r>
            <a:r>
              <a:rPr lang="zh-TW" altLang="en-US" dirty="0"/>
              <a:t>度</a:t>
            </a:r>
          </a:p>
        </p:txBody>
      </p:sp>
    </p:spTree>
    <p:extLst>
      <p:ext uri="{BB962C8B-B14F-4D97-AF65-F5344CB8AC3E}">
        <p14:creationId xmlns:p14="http://schemas.microsoft.com/office/powerpoint/2010/main" val="2907268478"/>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048697"/>
                                        </p:tgtEl>
                                        <p:attrNameLst>
                                          <p:attrName>style.visibility</p:attrName>
                                        </p:attrNameLst>
                                      </p:cBhvr>
                                      <p:to>
                                        <p:strVal val="visible"/>
                                      </p:to>
                                    </p:set>
                                    <p:anim calcmode="lin" valueType="num">
                                      <p:cBhvr additive="base">
                                        <p:cTn id="7" dur="100" fill="hold"/>
                                        <p:tgtEl>
                                          <p:spTgt spid="1048697"/>
                                        </p:tgtEl>
                                        <p:attrNameLst>
                                          <p:attrName>ppt_x</p:attrName>
                                        </p:attrNameLst>
                                      </p:cBhvr>
                                      <p:tavLst>
                                        <p:tav tm="0">
                                          <p:val>
                                            <p:strVal val="0-#ppt_w/2"/>
                                          </p:val>
                                        </p:tav>
                                        <p:tav tm="100000">
                                          <p:val>
                                            <p:strVal val="#ppt_x"/>
                                          </p:val>
                                        </p:tav>
                                      </p:tavLst>
                                    </p:anim>
                                    <p:anim calcmode="lin" valueType="num">
                                      <p:cBhvr additive="base">
                                        <p:cTn id="8" dur="100" fill="hold"/>
                                        <p:tgtEl>
                                          <p:spTgt spid="1048697"/>
                                        </p:tgtEl>
                                        <p:attrNameLst>
                                          <p:attrName>ppt_y</p:attrName>
                                        </p:attrNameLst>
                                      </p:cBhvr>
                                      <p:tavLst>
                                        <p:tav tm="0">
                                          <p:val>
                                            <p:strVal val="#ppt_y"/>
                                          </p:val>
                                        </p:tav>
                                        <p:tav tm="100000">
                                          <p:val>
                                            <p:strVal val="#ppt_y"/>
                                          </p:val>
                                        </p:tav>
                                      </p:tavLst>
                                    </p:anim>
                                  </p:childTnLst>
                                </p:cTn>
                              </p:par>
                            </p:childTnLst>
                          </p:cTn>
                        </p:par>
                        <p:par>
                          <p:cTn id="9" fill="hold">
                            <p:stCondLst>
                              <p:cond delay="100"/>
                            </p:stCondLst>
                            <p:childTnLst>
                              <p:par>
                                <p:cTn id="10" presetID="2" presetClass="entr" presetSubtype="8" fill="hold" grpId="0" nodeType="afterEffect">
                                  <p:stCondLst>
                                    <p:cond delay="0"/>
                                  </p:stCondLst>
                                  <p:childTnLst>
                                    <p:set>
                                      <p:cBhvr>
                                        <p:cTn id="11" dur="1" fill="hold">
                                          <p:stCondLst>
                                            <p:cond delay="0"/>
                                          </p:stCondLst>
                                        </p:cTn>
                                        <p:tgtEl>
                                          <p:spTgt spid="1048698"/>
                                        </p:tgtEl>
                                        <p:attrNameLst>
                                          <p:attrName>style.visibility</p:attrName>
                                        </p:attrNameLst>
                                      </p:cBhvr>
                                      <p:to>
                                        <p:strVal val="visible"/>
                                      </p:to>
                                    </p:set>
                                    <p:anim calcmode="lin" valueType="num">
                                      <p:cBhvr additive="base">
                                        <p:cTn id="12" dur="100" fill="hold"/>
                                        <p:tgtEl>
                                          <p:spTgt spid="1048698"/>
                                        </p:tgtEl>
                                        <p:attrNameLst>
                                          <p:attrName>ppt_x</p:attrName>
                                        </p:attrNameLst>
                                      </p:cBhvr>
                                      <p:tavLst>
                                        <p:tav tm="0">
                                          <p:val>
                                            <p:strVal val="0-#ppt_w/2"/>
                                          </p:val>
                                        </p:tav>
                                        <p:tav tm="100000">
                                          <p:val>
                                            <p:strVal val="#ppt_x"/>
                                          </p:val>
                                        </p:tav>
                                      </p:tavLst>
                                    </p:anim>
                                    <p:anim calcmode="lin" valueType="num">
                                      <p:cBhvr additive="base">
                                        <p:cTn id="13" dur="100" fill="hold"/>
                                        <p:tgtEl>
                                          <p:spTgt spid="1048698"/>
                                        </p:tgtEl>
                                        <p:attrNameLst>
                                          <p:attrName>ppt_y</p:attrName>
                                        </p:attrNameLst>
                                      </p:cBhvr>
                                      <p:tavLst>
                                        <p:tav tm="0">
                                          <p:val>
                                            <p:strVal val="#ppt_y"/>
                                          </p:val>
                                        </p:tav>
                                        <p:tav tm="100000">
                                          <p:val>
                                            <p:strVal val="#ppt_y"/>
                                          </p:val>
                                        </p:tav>
                                      </p:tavLst>
                                    </p:anim>
                                  </p:childTnLst>
                                </p:cTn>
                              </p:par>
                            </p:childTnLst>
                          </p:cTn>
                        </p:par>
                        <p:par>
                          <p:cTn id="14" fill="hold">
                            <p:stCondLst>
                              <p:cond delay="200"/>
                            </p:stCondLst>
                            <p:childTnLst>
                              <p:par>
                                <p:cTn id="15" presetID="2" presetClass="entr" presetSubtype="8" fill="hold" grpId="0" nodeType="afterEffect">
                                  <p:stCondLst>
                                    <p:cond delay="0"/>
                                  </p:stCondLst>
                                  <p:childTnLst>
                                    <p:set>
                                      <p:cBhvr>
                                        <p:cTn id="16" dur="1" fill="hold">
                                          <p:stCondLst>
                                            <p:cond delay="0"/>
                                          </p:stCondLst>
                                        </p:cTn>
                                        <p:tgtEl>
                                          <p:spTgt spid="1048699"/>
                                        </p:tgtEl>
                                        <p:attrNameLst>
                                          <p:attrName>style.visibility</p:attrName>
                                        </p:attrNameLst>
                                      </p:cBhvr>
                                      <p:to>
                                        <p:strVal val="visible"/>
                                      </p:to>
                                    </p:set>
                                    <p:anim calcmode="lin" valueType="num">
                                      <p:cBhvr additive="base">
                                        <p:cTn id="17" dur="100" fill="hold"/>
                                        <p:tgtEl>
                                          <p:spTgt spid="1048699"/>
                                        </p:tgtEl>
                                        <p:attrNameLst>
                                          <p:attrName>ppt_x</p:attrName>
                                        </p:attrNameLst>
                                      </p:cBhvr>
                                      <p:tavLst>
                                        <p:tav tm="0">
                                          <p:val>
                                            <p:strVal val="0-#ppt_w/2"/>
                                          </p:val>
                                        </p:tav>
                                        <p:tav tm="100000">
                                          <p:val>
                                            <p:strVal val="#ppt_x"/>
                                          </p:val>
                                        </p:tav>
                                      </p:tavLst>
                                    </p:anim>
                                    <p:anim calcmode="lin" valueType="num">
                                      <p:cBhvr additive="base">
                                        <p:cTn id="18" dur="100" fill="hold"/>
                                        <p:tgtEl>
                                          <p:spTgt spid="1048699"/>
                                        </p:tgtEl>
                                        <p:attrNameLst>
                                          <p:attrName>ppt_y</p:attrName>
                                        </p:attrNameLst>
                                      </p:cBhvr>
                                      <p:tavLst>
                                        <p:tav tm="0">
                                          <p:val>
                                            <p:strVal val="#ppt_y"/>
                                          </p:val>
                                        </p:tav>
                                        <p:tav tm="100000">
                                          <p:val>
                                            <p:strVal val="#ppt_y"/>
                                          </p:val>
                                        </p:tav>
                                      </p:tavLst>
                                    </p:anim>
                                  </p:childTnLst>
                                </p:cTn>
                              </p:par>
                            </p:childTnLst>
                          </p:cTn>
                        </p:par>
                        <p:par>
                          <p:cTn id="19" fill="hold">
                            <p:stCondLst>
                              <p:cond delay="300"/>
                            </p:stCondLst>
                            <p:childTnLst>
                              <p:par>
                                <p:cTn id="20" presetID="2" presetClass="entr" presetSubtype="8" fill="hold" grpId="0" nodeType="afterEffect">
                                  <p:stCondLst>
                                    <p:cond delay="0"/>
                                  </p:stCondLst>
                                  <p:childTnLst>
                                    <p:set>
                                      <p:cBhvr>
                                        <p:cTn id="21" dur="1" fill="hold">
                                          <p:stCondLst>
                                            <p:cond delay="0"/>
                                          </p:stCondLst>
                                        </p:cTn>
                                        <p:tgtEl>
                                          <p:spTgt spid="1048700"/>
                                        </p:tgtEl>
                                        <p:attrNameLst>
                                          <p:attrName>style.visibility</p:attrName>
                                        </p:attrNameLst>
                                      </p:cBhvr>
                                      <p:to>
                                        <p:strVal val="visible"/>
                                      </p:to>
                                    </p:set>
                                    <p:anim calcmode="lin" valueType="num">
                                      <p:cBhvr additive="base">
                                        <p:cTn id="22" dur="100" fill="hold"/>
                                        <p:tgtEl>
                                          <p:spTgt spid="1048700"/>
                                        </p:tgtEl>
                                        <p:attrNameLst>
                                          <p:attrName>ppt_x</p:attrName>
                                        </p:attrNameLst>
                                      </p:cBhvr>
                                      <p:tavLst>
                                        <p:tav tm="0">
                                          <p:val>
                                            <p:strVal val="0-#ppt_w/2"/>
                                          </p:val>
                                        </p:tav>
                                        <p:tav tm="100000">
                                          <p:val>
                                            <p:strVal val="#ppt_x"/>
                                          </p:val>
                                        </p:tav>
                                      </p:tavLst>
                                    </p:anim>
                                    <p:anim calcmode="lin" valueType="num">
                                      <p:cBhvr additive="base">
                                        <p:cTn id="23" dur="100" fill="hold"/>
                                        <p:tgtEl>
                                          <p:spTgt spid="1048700"/>
                                        </p:tgtEl>
                                        <p:attrNameLst>
                                          <p:attrName>ppt_y</p:attrName>
                                        </p:attrNameLst>
                                      </p:cBhvr>
                                      <p:tavLst>
                                        <p:tav tm="0">
                                          <p:val>
                                            <p:strVal val="#ppt_y"/>
                                          </p:val>
                                        </p:tav>
                                        <p:tav tm="100000">
                                          <p:val>
                                            <p:strVal val="#ppt_y"/>
                                          </p:val>
                                        </p:tav>
                                      </p:tavLst>
                                    </p:anim>
                                  </p:childTnLst>
                                </p:cTn>
                              </p:par>
                            </p:childTnLst>
                          </p:cTn>
                        </p:par>
                        <p:par>
                          <p:cTn id="24" fill="hold">
                            <p:stCondLst>
                              <p:cond delay="400"/>
                            </p:stCondLst>
                            <p:childTnLst>
                              <p:par>
                                <p:cTn id="25" presetID="2" presetClass="entr" presetSubtype="8" fill="hold" grpId="0" nodeType="afterEffect">
                                  <p:stCondLst>
                                    <p:cond delay="0"/>
                                  </p:stCondLst>
                                  <p:childTnLst>
                                    <p:set>
                                      <p:cBhvr>
                                        <p:cTn id="26" dur="1" fill="hold">
                                          <p:stCondLst>
                                            <p:cond delay="0"/>
                                          </p:stCondLst>
                                        </p:cTn>
                                        <p:tgtEl>
                                          <p:spTgt spid="1048701"/>
                                        </p:tgtEl>
                                        <p:attrNameLst>
                                          <p:attrName>style.visibility</p:attrName>
                                        </p:attrNameLst>
                                      </p:cBhvr>
                                      <p:to>
                                        <p:strVal val="visible"/>
                                      </p:to>
                                    </p:set>
                                    <p:anim calcmode="lin" valueType="num">
                                      <p:cBhvr additive="base">
                                        <p:cTn id="27" dur="100" fill="hold"/>
                                        <p:tgtEl>
                                          <p:spTgt spid="1048701"/>
                                        </p:tgtEl>
                                        <p:attrNameLst>
                                          <p:attrName>ppt_x</p:attrName>
                                        </p:attrNameLst>
                                      </p:cBhvr>
                                      <p:tavLst>
                                        <p:tav tm="0">
                                          <p:val>
                                            <p:strVal val="0-#ppt_w/2"/>
                                          </p:val>
                                        </p:tav>
                                        <p:tav tm="100000">
                                          <p:val>
                                            <p:strVal val="#ppt_x"/>
                                          </p:val>
                                        </p:tav>
                                      </p:tavLst>
                                    </p:anim>
                                    <p:anim calcmode="lin" valueType="num">
                                      <p:cBhvr additive="base">
                                        <p:cTn id="28" dur="100" fill="hold"/>
                                        <p:tgtEl>
                                          <p:spTgt spid="1048701"/>
                                        </p:tgtEl>
                                        <p:attrNameLst>
                                          <p:attrName>ppt_y</p:attrName>
                                        </p:attrNameLst>
                                      </p:cBhvr>
                                      <p:tavLst>
                                        <p:tav tm="0">
                                          <p:val>
                                            <p:strVal val="#ppt_y"/>
                                          </p:val>
                                        </p:tav>
                                        <p:tav tm="100000">
                                          <p:val>
                                            <p:strVal val="#ppt_y"/>
                                          </p:val>
                                        </p:tav>
                                      </p:tavLst>
                                    </p:anim>
                                  </p:childTnLst>
                                </p:cTn>
                              </p:par>
                            </p:childTnLst>
                          </p:cTn>
                        </p:par>
                        <p:par>
                          <p:cTn id="29" fill="hold">
                            <p:stCondLst>
                              <p:cond delay="500"/>
                            </p:stCondLst>
                            <p:childTnLst>
                              <p:par>
                                <p:cTn id="30" presetID="22" presetClass="entr" presetSubtype="2" fill="hold" nodeType="afterEffect">
                                  <p:stCondLst>
                                    <p:cond delay="0"/>
                                  </p:stCondLst>
                                  <p:childTnLst>
                                    <p:set>
                                      <p:cBhvr>
                                        <p:cTn id="31" dur="1" fill="hold">
                                          <p:stCondLst>
                                            <p:cond delay="0"/>
                                          </p:stCondLst>
                                        </p:cTn>
                                        <p:tgtEl>
                                          <p:spTgt spid="3145743"/>
                                        </p:tgtEl>
                                        <p:attrNameLst>
                                          <p:attrName>style.visibility</p:attrName>
                                        </p:attrNameLst>
                                      </p:cBhvr>
                                      <p:to>
                                        <p:strVal val="visible"/>
                                      </p:to>
                                    </p:set>
                                    <p:animEffect transition="in" filter="wipe(right)">
                                      <p:cBhvr>
                                        <p:cTn id="32" dur="300"/>
                                        <p:tgtEl>
                                          <p:spTgt spid="3145743"/>
                                        </p:tgtEl>
                                      </p:cBhvr>
                                    </p:animEffect>
                                  </p:childTnLst>
                                </p:cTn>
                              </p:par>
                            </p:childTnLst>
                          </p:cTn>
                        </p:par>
                        <p:par>
                          <p:cTn id="33" fill="hold">
                            <p:stCondLst>
                              <p:cond delay="800"/>
                            </p:stCondLst>
                            <p:childTnLst>
                              <p:par>
                                <p:cTn id="34" presetID="12" presetClass="entr" presetSubtype="4" fill="hold" grpId="0" nodeType="afterEffect">
                                  <p:stCondLst>
                                    <p:cond delay="0"/>
                                  </p:stCondLst>
                                  <p:childTnLst>
                                    <p:set>
                                      <p:cBhvr>
                                        <p:cTn id="35" dur="1" fill="hold">
                                          <p:stCondLst>
                                            <p:cond delay="0"/>
                                          </p:stCondLst>
                                        </p:cTn>
                                        <p:tgtEl>
                                          <p:spTgt spid="1048711"/>
                                        </p:tgtEl>
                                        <p:attrNameLst>
                                          <p:attrName>style.visibility</p:attrName>
                                        </p:attrNameLst>
                                      </p:cBhvr>
                                      <p:to>
                                        <p:strVal val="visible"/>
                                      </p:to>
                                    </p:set>
                                    <p:anim calcmode="lin" valueType="num">
                                      <p:cBhvr additive="base">
                                        <p:cTn id="36" dur="300"/>
                                        <p:tgtEl>
                                          <p:spTgt spid="1048711"/>
                                        </p:tgtEl>
                                        <p:attrNameLst>
                                          <p:attrName>ppt_y</p:attrName>
                                        </p:attrNameLst>
                                      </p:cBhvr>
                                      <p:tavLst>
                                        <p:tav tm="0">
                                          <p:val>
                                            <p:strVal val="#ppt_y+#ppt_h*1.125000"/>
                                          </p:val>
                                        </p:tav>
                                        <p:tav tm="100000">
                                          <p:val>
                                            <p:strVal val="#ppt_y"/>
                                          </p:val>
                                        </p:tav>
                                      </p:tavLst>
                                    </p:anim>
                                    <p:animEffect transition="in" filter="wipe(up)">
                                      <p:cBhvr>
                                        <p:cTn id="37" dur="300"/>
                                        <p:tgtEl>
                                          <p:spTgt spid="1048711"/>
                                        </p:tgtEl>
                                      </p:cBhvr>
                                    </p:animEffect>
                                  </p:childTnLst>
                                </p:cTn>
                              </p:par>
                              <p:par>
                                <p:cTn id="38" presetID="2" presetClass="entr" presetSubtype="4" fill="hold" grpId="0" nodeType="withEffect">
                                  <p:stCondLst>
                                    <p:cond delay="0"/>
                                  </p:stCondLst>
                                  <p:childTnLst>
                                    <p:set>
                                      <p:cBhvr>
                                        <p:cTn id="39" dur="1" fill="hold">
                                          <p:stCondLst>
                                            <p:cond delay="0"/>
                                          </p:stCondLst>
                                        </p:cTn>
                                        <p:tgtEl>
                                          <p:spTgt spid="25"/>
                                        </p:tgtEl>
                                        <p:attrNameLst>
                                          <p:attrName>style.visibility</p:attrName>
                                        </p:attrNameLst>
                                      </p:cBhvr>
                                      <p:to>
                                        <p:strVal val="visible"/>
                                      </p:to>
                                    </p:set>
                                    <p:anim calcmode="lin" valueType="num">
                                      <p:cBhvr additive="base">
                                        <p:cTn id="40" dur="500" fill="hold"/>
                                        <p:tgtEl>
                                          <p:spTgt spid="25"/>
                                        </p:tgtEl>
                                        <p:attrNameLst>
                                          <p:attrName>ppt_x</p:attrName>
                                        </p:attrNameLst>
                                      </p:cBhvr>
                                      <p:tavLst>
                                        <p:tav tm="0">
                                          <p:val>
                                            <p:strVal val="#ppt_x"/>
                                          </p:val>
                                        </p:tav>
                                        <p:tav tm="100000">
                                          <p:val>
                                            <p:strVal val="#ppt_x"/>
                                          </p:val>
                                        </p:tav>
                                      </p:tavLst>
                                    </p:anim>
                                    <p:anim calcmode="lin" valueType="num">
                                      <p:cBhvr additive="base">
                                        <p:cTn id="41" dur="500" fill="hold"/>
                                        <p:tgtEl>
                                          <p:spTgt spid="25"/>
                                        </p:tgtEl>
                                        <p:attrNameLst>
                                          <p:attrName>ppt_y</p:attrName>
                                        </p:attrNameLst>
                                      </p:cBhvr>
                                      <p:tavLst>
                                        <p:tav tm="0">
                                          <p:val>
                                            <p:strVal val="1+#ppt_h/2"/>
                                          </p:val>
                                        </p:tav>
                                        <p:tav tm="100000">
                                          <p:val>
                                            <p:strVal val="#ppt_y"/>
                                          </p:val>
                                        </p:tav>
                                      </p:tavLst>
                                    </p:anim>
                                  </p:childTnLst>
                                </p:cTn>
                              </p:par>
                              <p:par>
                                <p:cTn id="42" presetID="2" presetClass="entr" presetSubtype="4" fill="hold" grpId="0" nodeType="withEffect">
                                  <p:stCondLst>
                                    <p:cond delay="0"/>
                                  </p:stCondLst>
                                  <p:childTnLst>
                                    <p:set>
                                      <p:cBhvr>
                                        <p:cTn id="43" dur="1" fill="hold">
                                          <p:stCondLst>
                                            <p:cond delay="0"/>
                                          </p:stCondLst>
                                        </p:cTn>
                                        <p:tgtEl>
                                          <p:spTgt spid="24"/>
                                        </p:tgtEl>
                                        <p:attrNameLst>
                                          <p:attrName>style.visibility</p:attrName>
                                        </p:attrNameLst>
                                      </p:cBhvr>
                                      <p:to>
                                        <p:strVal val="visible"/>
                                      </p:to>
                                    </p:set>
                                    <p:anim calcmode="lin" valueType="num">
                                      <p:cBhvr additive="base">
                                        <p:cTn id="44" dur="500" fill="hold"/>
                                        <p:tgtEl>
                                          <p:spTgt spid="24"/>
                                        </p:tgtEl>
                                        <p:attrNameLst>
                                          <p:attrName>ppt_x</p:attrName>
                                        </p:attrNameLst>
                                      </p:cBhvr>
                                      <p:tavLst>
                                        <p:tav tm="0">
                                          <p:val>
                                            <p:strVal val="#ppt_x"/>
                                          </p:val>
                                        </p:tav>
                                        <p:tav tm="100000">
                                          <p:val>
                                            <p:strVal val="#ppt_x"/>
                                          </p:val>
                                        </p:tav>
                                      </p:tavLst>
                                    </p:anim>
                                    <p:anim calcmode="lin" valueType="num">
                                      <p:cBhvr additive="base">
                                        <p:cTn id="45"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97" grpId="0" animBg="1"/>
      <p:bldP spid="1048698" grpId="0" animBg="1"/>
      <p:bldP spid="1048699" grpId="0" animBg="1"/>
      <p:bldP spid="1048700" grpId="0" animBg="1"/>
      <p:bldP spid="1048701" grpId="0" animBg="1"/>
      <p:bldP spid="1048711" grpId="0"/>
      <p:bldP spid="24" grpId="0" animBg="1"/>
      <p:bldP spid="25"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bg>
      <p:bgPr>
        <a:blipFill dpi="0" rotWithShape="0">
          <a:blip r:embed="rId3">
            <a:alphaModFix amt="64000"/>
            <a:lum/>
          </a:blip>
          <a:srcRect/>
          <a:stretch>
            <a:fillRect l="-10000" r="-10000"/>
          </a:stretch>
        </a:blipFill>
        <a:effectLst/>
      </p:bgPr>
    </p:bg>
    <p:spTree>
      <p:nvGrpSpPr>
        <p:cNvPr id="1" name=""/>
        <p:cNvGrpSpPr/>
        <p:nvPr/>
      </p:nvGrpSpPr>
      <p:grpSpPr>
        <a:xfrm>
          <a:off x="0" y="0"/>
          <a:ext cx="0" cy="0"/>
          <a:chOff x="0" y="0"/>
          <a:chExt cx="0" cy="0"/>
        </a:xfrm>
      </p:grpSpPr>
      <p:pic>
        <p:nvPicPr>
          <p:cNvPr id="126" name="图片 3">
            <a:extLst>
              <a:ext uri="{FF2B5EF4-FFF2-40B4-BE49-F238E27FC236}">
                <a16:creationId xmlns:a16="http://schemas.microsoft.com/office/drawing/2014/main" id="{C22D9BB4-E170-473F-9FF1-86B46C3C2525}"/>
              </a:ext>
            </a:extLst>
          </p:cNvPr>
          <p:cNvPicPr>
            <a:picLocks noChangeAspect="1"/>
          </p:cNvPicPr>
          <p:nvPr/>
        </p:nvPicPr>
        <p:blipFill>
          <a:blip r:embed="rId4" cstate="print">
            <a:duotone>
              <a:schemeClr val="bg2">
                <a:shade val="45000"/>
                <a:satMod val="135000"/>
              </a:schemeClr>
              <a:prstClr val="white"/>
            </a:duotone>
            <a:extLst>
              <a:ext uri="{BEBA8EAE-BF5A-486C-A8C5-ECC9F3942E4B}">
                <a14:imgProps xmlns:a14="http://schemas.microsoft.com/office/drawing/2010/main">
                  <a14:imgLayer r:embed="rId5">
                    <a14:imgEffect>
                      <a14:colorTemperature colorTemp="8800"/>
                    </a14:imgEffect>
                    <a14:imgEffect>
                      <a14:saturation sat="66000"/>
                    </a14:imgEffect>
                  </a14:imgLayer>
                </a14:imgProps>
              </a:ext>
              <a:ext uri="{28A0092B-C50C-407E-A947-70E740481C1C}">
                <a14:useLocalDpi xmlns:a14="http://schemas.microsoft.com/office/drawing/2010/main" val="0"/>
              </a:ext>
            </a:extLst>
          </a:blip>
          <a:stretch>
            <a:fillRect/>
          </a:stretch>
        </p:blipFill>
        <p:spPr>
          <a:xfrm rot="5400000">
            <a:off x="-2706632" y="3777353"/>
            <a:ext cx="6204335" cy="4542089"/>
          </a:xfrm>
          <a:prstGeom prst="rect">
            <a:avLst/>
          </a:prstGeom>
        </p:spPr>
      </p:pic>
      <p:sp>
        <p:nvSpPr>
          <p:cNvPr id="1048697" name="矩形 1"/>
          <p:cNvSpPr/>
          <p:nvPr/>
        </p:nvSpPr>
        <p:spPr>
          <a:xfrm>
            <a:off x="0" y="457200"/>
            <a:ext cx="144463" cy="144463"/>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pPr>
            <a:endParaRPr lang="zh-CN" altLang="en-US">
              <a:solidFill>
                <a:prstClr val="white"/>
              </a:solidFill>
            </a:endParaRPr>
          </a:p>
        </p:txBody>
      </p:sp>
      <p:sp>
        <p:nvSpPr>
          <p:cNvPr id="1048698" name="矩形 2"/>
          <p:cNvSpPr/>
          <p:nvPr/>
        </p:nvSpPr>
        <p:spPr>
          <a:xfrm>
            <a:off x="198438" y="457200"/>
            <a:ext cx="144462" cy="14446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pPr>
            <a:endParaRPr lang="zh-CN" altLang="en-US">
              <a:solidFill>
                <a:prstClr val="white"/>
              </a:solidFill>
            </a:endParaRPr>
          </a:p>
        </p:txBody>
      </p:sp>
      <p:sp>
        <p:nvSpPr>
          <p:cNvPr id="1048699" name="矩形 3"/>
          <p:cNvSpPr/>
          <p:nvPr/>
        </p:nvSpPr>
        <p:spPr>
          <a:xfrm>
            <a:off x="396875" y="457200"/>
            <a:ext cx="142875" cy="14446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pPr>
            <a:endParaRPr lang="zh-CN" altLang="en-US">
              <a:solidFill>
                <a:prstClr val="white"/>
              </a:solidFill>
            </a:endParaRPr>
          </a:p>
        </p:txBody>
      </p:sp>
      <p:sp>
        <p:nvSpPr>
          <p:cNvPr id="1048700" name="矩形 4"/>
          <p:cNvSpPr/>
          <p:nvPr/>
        </p:nvSpPr>
        <p:spPr>
          <a:xfrm>
            <a:off x="593725" y="457200"/>
            <a:ext cx="144463" cy="14446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pPr>
            <a:endParaRPr lang="zh-CN" altLang="en-US">
              <a:solidFill>
                <a:prstClr val="white"/>
              </a:solidFill>
            </a:endParaRPr>
          </a:p>
        </p:txBody>
      </p:sp>
      <p:sp>
        <p:nvSpPr>
          <p:cNvPr id="1048701" name="矩形 5"/>
          <p:cNvSpPr/>
          <p:nvPr/>
        </p:nvSpPr>
        <p:spPr>
          <a:xfrm>
            <a:off x="792163" y="457200"/>
            <a:ext cx="144462" cy="14446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pPr>
            <a:endParaRPr lang="zh-CN" altLang="en-US">
              <a:solidFill>
                <a:prstClr val="white"/>
              </a:solidFill>
            </a:endParaRPr>
          </a:p>
        </p:txBody>
      </p:sp>
      <p:cxnSp>
        <p:nvCxnSpPr>
          <p:cNvPr id="3145743" name="直接连接符 51"/>
          <p:cNvCxnSpPr>
            <a:cxnSpLocks/>
            <a:endCxn id="1048711" idx="3"/>
          </p:cNvCxnSpPr>
          <p:nvPr/>
        </p:nvCxnSpPr>
        <p:spPr>
          <a:xfrm flipH="1">
            <a:off x="5877731" y="530225"/>
            <a:ext cx="2959882" cy="10468"/>
          </a:xfrm>
          <a:prstGeom prst="line">
            <a:avLst/>
          </a:prstGeom>
          <a:ln>
            <a:solidFill>
              <a:schemeClr val="tx2"/>
            </a:solidFill>
            <a:prstDash val="dashDot"/>
            <a:headEnd type="none" w="sm" len="sm"/>
            <a:tailEnd type="oval" w="sm" len="sm"/>
          </a:ln>
        </p:spPr>
        <p:style>
          <a:lnRef idx="1">
            <a:schemeClr val="accent1"/>
          </a:lnRef>
          <a:fillRef idx="0">
            <a:schemeClr val="accent1"/>
          </a:fillRef>
          <a:effectRef idx="0">
            <a:schemeClr val="accent1"/>
          </a:effectRef>
          <a:fontRef idx="minor">
            <a:schemeClr val="tx1"/>
          </a:fontRef>
        </p:style>
      </p:cxnSp>
      <p:sp>
        <p:nvSpPr>
          <p:cNvPr id="1048702" name="矩形 10"/>
          <p:cNvSpPr/>
          <p:nvPr/>
        </p:nvSpPr>
        <p:spPr>
          <a:xfrm>
            <a:off x="652141" y="1178965"/>
            <a:ext cx="8339123" cy="3843907"/>
          </a:xfrm>
          <a:prstGeom prst="rect">
            <a:avLst/>
          </a:prstGeom>
          <a:solidFill>
            <a:schemeClr val="bg1">
              <a:lumMod val="9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pPr>
            <a:endParaRPr lang="zh-CN" altLang="en-US" dirty="0">
              <a:solidFill>
                <a:prstClr val="white"/>
              </a:solidFill>
            </a:endParaRPr>
          </a:p>
        </p:txBody>
      </p:sp>
      <p:sp>
        <p:nvSpPr>
          <p:cNvPr id="1048711" name="TextBox 49"/>
          <p:cNvSpPr txBox="1">
            <a:spLocks noChangeArrowheads="1"/>
          </p:cNvSpPr>
          <p:nvPr/>
        </p:nvSpPr>
        <p:spPr bwMode="auto">
          <a:xfrm>
            <a:off x="1039073" y="186750"/>
            <a:ext cx="4838658" cy="707886"/>
          </a:xfrm>
          <a:prstGeom prst="rect">
            <a:avLst/>
          </a:prstGeom>
          <a:noFill/>
          <a:ln>
            <a:noFill/>
          </a:ln>
        </p:spPr>
        <p:txBody>
          <a:bodyPr wrap="square">
            <a:spAutoFit/>
          </a:bodyPr>
          <a:lstStyle/>
          <a:p>
            <a:pPr algn="dist"/>
            <a:r>
              <a:rPr lang="zh-TW" altLang="en-US" sz="4000" b="1" dirty="0">
                <a:solidFill>
                  <a:schemeClr val="tx2">
                    <a:lumMod val="50000"/>
                  </a:schemeClr>
                </a:solidFill>
                <a:latin typeface="標楷體" panose="03000509000000000000" pitchFamily="65" charset="-120"/>
                <a:ea typeface="標楷體" panose="03000509000000000000" pitchFamily="65" charset="-120"/>
              </a:rPr>
              <a:t>使用不同的偵測技術</a:t>
            </a:r>
            <a:endParaRPr lang="zh-CN" altLang="en-US" sz="4000" b="1" dirty="0">
              <a:solidFill>
                <a:schemeClr val="tx2">
                  <a:lumMod val="50000"/>
                </a:schemeClr>
              </a:solidFill>
              <a:latin typeface="標楷體" panose="03000509000000000000" pitchFamily="65" charset="-120"/>
              <a:ea typeface="標楷體" panose="03000509000000000000" pitchFamily="65" charset="-120"/>
            </a:endParaRPr>
          </a:p>
        </p:txBody>
      </p:sp>
      <p:pic>
        <p:nvPicPr>
          <p:cNvPr id="127" name="图片 3">
            <a:extLst>
              <a:ext uri="{FF2B5EF4-FFF2-40B4-BE49-F238E27FC236}">
                <a16:creationId xmlns:a16="http://schemas.microsoft.com/office/drawing/2014/main" id="{3F907494-89A6-49BA-8EF6-D23BAE48BBA2}"/>
              </a:ext>
            </a:extLst>
          </p:cNvPr>
          <p:cNvPicPr>
            <a:picLocks noChangeAspect="1"/>
          </p:cNvPicPr>
          <p:nvPr/>
        </p:nvPicPr>
        <p:blipFill>
          <a:blip r:embed="rId4" cstate="print">
            <a:duotone>
              <a:schemeClr val="bg2">
                <a:shade val="45000"/>
                <a:satMod val="135000"/>
              </a:schemeClr>
              <a:prstClr val="white"/>
            </a:duotone>
            <a:extLst>
              <a:ext uri="{BEBA8EAE-BF5A-486C-A8C5-ECC9F3942E4B}">
                <a14:imgProps xmlns:a14="http://schemas.microsoft.com/office/drawing/2010/main">
                  <a14:imgLayer r:embed="rId5">
                    <a14:imgEffect>
                      <a14:colorTemperature colorTemp="8800"/>
                    </a14:imgEffect>
                    <a14:imgEffect>
                      <a14:saturation sat="66000"/>
                    </a14:imgEffect>
                  </a14:imgLayer>
                </a14:imgProps>
              </a:ext>
              <a:ext uri="{28A0092B-C50C-407E-A947-70E740481C1C}">
                <a14:useLocalDpi xmlns:a14="http://schemas.microsoft.com/office/drawing/2010/main" val="0"/>
              </a:ext>
            </a:extLst>
          </a:blip>
          <a:stretch>
            <a:fillRect/>
          </a:stretch>
        </p:blipFill>
        <p:spPr>
          <a:xfrm rot="3151080">
            <a:off x="5673284" y="-3434207"/>
            <a:ext cx="6204335" cy="4542089"/>
          </a:xfrm>
          <a:prstGeom prst="rect">
            <a:avLst/>
          </a:prstGeom>
        </p:spPr>
      </p:pic>
      <p:sp>
        <p:nvSpPr>
          <p:cNvPr id="12" name="橢圓 16">
            <a:extLst>
              <a:ext uri="{FF2B5EF4-FFF2-40B4-BE49-F238E27FC236}">
                <a16:creationId xmlns:a16="http://schemas.microsoft.com/office/drawing/2014/main" id="{DF41A064-551D-4894-915F-252BB81E564C}"/>
              </a:ext>
            </a:extLst>
          </p:cNvPr>
          <p:cNvSpPr/>
          <p:nvPr/>
        </p:nvSpPr>
        <p:spPr>
          <a:xfrm>
            <a:off x="8300006" y="4567587"/>
            <a:ext cx="792088" cy="62753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dirty="0">
                <a:ln w="0"/>
                <a:solidFill>
                  <a:schemeClr val="tx2">
                    <a:lumMod val="50000"/>
                  </a:schemeClr>
                </a:solidFill>
                <a:effectLst>
                  <a:outerShdw blurRad="38100" dist="19050" dir="2700000" algn="tl" rotWithShape="0">
                    <a:schemeClr val="dk1">
                      <a:alpha val="40000"/>
                    </a:schemeClr>
                  </a:outerShdw>
                </a:effectLst>
                <a:latin typeface="Segoe Print" panose="02000600000000000000" pitchFamily="2" charset="0"/>
                <a:ea typeface="標楷體" panose="03000509000000000000" pitchFamily="65" charset="-120"/>
              </a:rPr>
              <a:t>65</a:t>
            </a:r>
            <a:endParaRPr lang="zh-TW" altLang="en-US" sz="2000" dirty="0">
              <a:ln w="0"/>
              <a:solidFill>
                <a:schemeClr val="tx2">
                  <a:lumMod val="50000"/>
                </a:schemeClr>
              </a:solidFill>
              <a:effectLst>
                <a:outerShdw blurRad="38100" dist="19050" dir="2700000" algn="tl" rotWithShape="0">
                  <a:schemeClr val="dk1">
                    <a:alpha val="40000"/>
                  </a:schemeClr>
                </a:outerShdw>
              </a:effectLst>
              <a:latin typeface="Segoe Print" panose="02000600000000000000" pitchFamily="2" charset="0"/>
              <a:ea typeface="標楷體" panose="03000509000000000000" pitchFamily="65" charset="-120"/>
            </a:endParaRPr>
          </a:p>
        </p:txBody>
      </p:sp>
      <p:sp>
        <p:nvSpPr>
          <p:cNvPr id="24" name="箭號: 向右 23">
            <a:extLst>
              <a:ext uri="{FF2B5EF4-FFF2-40B4-BE49-F238E27FC236}">
                <a16:creationId xmlns:a16="http://schemas.microsoft.com/office/drawing/2014/main" id="{331FD2B1-6C05-4546-B6F9-98750BA95A7E}"/>
              </a:ext>
            </a:extLst>
          </p:cNvPr>
          <p:cNvSpPr/>
          <p:nvPr/>
        </p:nvSpPr>
        <p:spPr>
          <a:xfrm>
            <a:off x="4377443" y="3450063"/>
            <a:ext cx="1539109" cy="847293"/>
          </a:xfrm>
          <a:prstGeom prst="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dirty="0"/>
              <a:t>90</a:t>
            </a:r>
            <a:r>
              <a:rPr lang="zh-TW" altLang="en-US" dirty="0"/>
              <a:t>度</a:t>
            </a:r>
          </a:p>
        </p:txBody>
      </p:sp>
      <p:sp>
        <p:nvSpPr>
          <p:cNvPr id="25" name="箭號: 向右 24">
            <a:extLst>
              <a:ext uri="{FF2B5EF4-FFF2-40B4-BE49-F238E27FC236}">
                <a16:creationId xmlns:a16="http://schemas.microsoft.com/office/drawing/2014/main" id="{35DFE45F-536D-4CEE-AB3E-C8E75B402481}"/>
              </a:ext>
            </a:extLst>
          </p:cNvPr>
          <p:cNvSpPr/>
          <p:nvPr/>
        </p:nvSpPr>
        <p:spPr>
          <a:xfrm flipH="1">
            <a:off x="3244983" y="1331535"/>
            <a:ext cx="1532016" cy="847293"/>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TW" dirty="0"/>
              <a:t>75</a:t>
            </a:r>
            <a:r>
              <a:rPr lang="zh-TW" altLang="en-US" dirty="0"/>
              <a:t>度</a:t>
            </a:r>
          </a:p>
        </p:txBody>
      </p:sp>
      <p:pic>
        <p:nvPicPr>
          <p:cNvPr id="3" name="圖片 2">
            <a:extLst>
              <a:ext uri="{FF2B5EF4-FFF2-40B4-BE49-F238E27FC236}">
                <a16:creationId xmlns:a16="http://schemas.microsoft.com/office/drawing/2014/main" id="{6FCDC298-C904-48BC-824F-D94BD8EA35EF}"/>
              </a:ext>
            </a:extLst>
          </p:cNvPr>
          <p:cNvPicPr>
            <a:picLocks noChangeAspect="1"/>
          </p:cNvPicPr>
          <p:nvPr/>
        </p:nvPicPr>
        <p:blipFill>
          <a:blip r:embed="rId6"/>
          <a:stretch>
            <a:fillRect/>
          </a:stretch>
        </p:blipFill>
        <p:spPr>
          <a:xfrm>
            <a:off x="880590" y="1118186"/>
            <a:ext cx="2210108" cy="3124636"/>
          </a:xfrm>
          <a:prstGeom prst="rect">
            <a:avLst/>
          </a:prstGeom>
        </p:spPr>
      </p:pic>
      <p:pic>
        <p:nvPicPr>
          <p:cNvPr id="6" name="圖片 5">
            <a:extLst>
              <a:ext uri="{FF2B5EF4-FFF2-40B4-BE49-F238E27FC236}">
                <a16:creationId xmlns:a16="http://schemas.microsoft.com/office/drawing/2014/main" id="{0773A054-EDBB-45D6-A13D-BCE4D5569EEE}"/>
              </a:ext>
            </a:extLst>
          </p:cNvPr>
          <p:cNvPicPr>
            <a:picLocks noChangeAspect="1"/>
          </p:cNvPicPr>
          <p:nvPr/>
        </p:nvPicPr>
        <p:blipFill>
          <a:blip r:embed="rId7"/>
          <a:stretch>
            <a:fillRect/>
          </a:stretch>
        </p:blipFill>
        <p:spPr>
          <a:xfrm>
            <a:off x="6063744" y="1292440"/>
            <a:ext cx="2665788" cy="3216942"/>
          </a:xfrm>
          <a:prstGeom prst="rect">
            <a:avLst/>
          </a:prstGeom>
        </p:spPr>
      </p:pic>
    </p:spTree>
    <p:extLst>
      <p:ext uri="{BB962C8B-B14F-4D97-AF65-F5344CB8AC3E}">
        <p14:creationId xmlns:p14="http://schemas.microsoft.com/office/powerpoint/2010/main" val="2171974884"/>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048697"/>
                                        </p:tgtEl>
                                        <p:attrNameLst>
                                          <p:attrName>style.visibility</p:attrName>
                                        </p:attrNameLst>
                                      </p:cBhvr>
                                      <p:to>
                                        <p:strVal val="visible"/>
                                      </p:to>
                                    </p:set>
                                    <p:anim calcmode="lin" valueType="num">
                                      <p:cBhvr additive="base">
                                        <p:cTn id="7" dur="100" fill="hold"/>
                                        <p:tgtEl>
                                          <p:spTgt spid="1048697"/>
                                        </p:tgtEl>
                                        <p:attrNameLst>
                                          <p:attrName>ppt_x</p:attrName>
                                        </p:attrNameLst>
                                      </p:cBhvr>
                                      <p:tavLst>
                                        <p:tav tm="0">
                                          <p:val>
                                            <p:strVal val="0-#ppt_w/2"/>
                                          </p:val>
                                        </p:tav>
                                        <p:tav tm="100000">
                                          <p:val>
                                            <p:strVal val="#ppt_x"/>
                                          </p:val>
                                        </p:tav>
                                      </p:tavLst>
                                    </p:anim>
                                    <p:anim calcmode="lin" valueType="num">
                                      <p:cBhvr additive="base">
                                        <p:cTn id="8" dur="100" fill="hold"/>
                                        <p:tgtEl>
                                          <p:spTgt spid="1048697"/>
                                        </p:tgtEl>
                                        <p:attrNameLst>
                                          <p:attrName>ppt_y</p:attrName>
                                        </p:attrNameLst>
                                      </p:cBhvr>
                                      <p:tavLst>
                                        <p:tav tm="0">
                                          <p:val>
                                            <p:strVal val="#ppt_y"/>
                                          </p:val>
                                        </p:tav>
                                        <p:tav tm="100000">
                                          <p:val>
                                            <p:strVal val="#ppt_y"/>
                                          </p:val>
                                        </p:tav>
                                      </p:tavLst>
                                    </p:anim>
                                  </p:childTnLst>
                                </p:cTn>
                              </p:par>
                            </p:childTnLst>
                          </p:cTn>
                        </p:par>
                        <p:par>
                          <p:cTn id="9" fill="hold">
                            <p:stCondLst>
                              <p:cond delay="100"/>
                            </p:stCondLst>
                            <p:childTnLst>
                              <p:par>
                                <p:cTn id="10" presetID="2" presetClass="entr" presetSubtype="8" fill="hold" grpId="0" nodeType="afterEffect">
                                  <p:stCondLst>
                                    <p:cond delay="0"/>
                                  </p:stCondLst>
                                  <p:childTnLst>
                                    <p:set>
                                      <p:cBhvr>
                                        <p:cTn id="11" dur="1" fill="hold">
                                          <p:stCondLst>
                                            <p:cond delay="0"/>
                                          </p:stCondLst>
                                        </p:cTn>
                                        <p:tgtEl>
                                          <p:spTgt spid="1048698"/>
                                        </p:tgtEl>
                                        <p:attrNameLst>
                                          <p:attrName>style.visibility</p:attrName>
                                        </p:attrNameLst>
                                      </p:cBhvr>
                                      <p:to>
                                        <p:strVal val="visible"/>
                                      </p:to>
                                    </p:set>
                                    <p:anim calcmode="lin" valueType="num">
                                      <p:cBhvr additive="base">
                                        <p:cTn id="12" dur="100" fill="hold"/>
                                        <p:tgtEl>
                                          <p:spTgt spid="1048698"/>
                                        </p:tgtEl>
                                        <p:attrNameLst>
                                          <p:attrName>ppt_x</p:attrName>
                                        </p:attrNameLst>
                                      </p:cBhvr>
                                      <p:tavLst>
                                        <p:tav tm="0">
                                          <p:val>
                                            <p:strVal val="0-#ppt_w/2"/>
                                          </p:val>
                                        </p:tav>
                                        <p:tav tm="100000">
                                          <p:val>
                                            <p:strVal val="#ppt_x"/>
                                          </p:val>
                                        </p:tav>
                                      </p:tavLst>
                                    </p:anim>
                                    <p:anim calcmode="lin" valueType="num">
                                      <p:cBhvr additive="base">
                                        <p:cTn id="13" dur="100" fill="hold"/>
                                        <p:tgtEl>
                                          <p:spTgt spid="1048698"/>
                                        </p:tgtEl>
                                        <p:attrNameLst>
                                          <p:attrName>ppt_y</p:attrName>
                                        </p:attrNameLst>
                                      </p:cBhvr>
                                      <p:tavLst>
                                        <p:tav tm="0">
                                          <p:val>
                                            <p:strVal val="#ppt_y"/>
                                          </p:val>
                                        </p:tav>
                                        <p:tav tm="100000">
                                          <p:val>
                                            <p:strVal val="#ppt_y"/>
                                          </p:val>
                                        </p:tav>
                                      </p:tavLst>
                                    </p:anim>
                                  </p:childTnLst>
                                </p:cTn>
                              </p:par>
                            </p:childTnLst>
                          </p:cTn>
                        </p:par>
                        <p:par>
                          <p:cTn id="14" fill="hold">
                            <p:stCondLst>
                              <p:cond delay="200"/>
                            </p:stCondLst>
                            <p:childTnLst>
                              <p:par>
                                <p:cTn id="15" presetID="2" presetClass="entr" presetSubtype="8" fill="hold" grpId="0" nodeType="afterEffect">
                                  <p:stCondLst>
                                    <p:cond delay="0"/>
                                  </p:stCondLst>
                                  <p:childTnLst>
                                    <p:set>
                                      <p:cBhvr>
                                        <p:cTn id="16" dur="1" fill="hold">
                                          <p:stCondLst>
                                            <p:cond delay="0"/>
                                          </p:stCondLst>
                                        </p:cTn>
                                        <p:tgtEl>
                                          <p:spTgt spid="1048699"/>
                                        </p:tgtEl>
                                        <p:attrNameLst>
                                          <p:attrName>style.visibility</p:attrName>
                                        </p:attrNameLst>
                                      </p:cBhvr>
                                      <p:to>
                                        <p:strVal val="visible"/>
                                      </p:to>
                                    </p:set>
                                    <p:anim calcmode="lin" valueType="num">
                                      <p:cBhvr additive="base">
                                        <p:cTn id="17" dur="100" fill="hold"/>
                                        <p:tgtEl>
                                          <p:spTgt spid="1048699"/>
                                        </p:tgtEl>
                                        <p:attrNameLst>
                                          <p:attrName>ppt_x</p:attrName>
                                        </p:attrNameLst>
                                      </p:cBhvr>
                                      <p:tavLst>
                                        <p:tav tm="0">
                                          <p:val>
                                            <p:strVal val="0-#ppt_w/2"/>
                                          </p:val>
                                        </p:tav>
                                        <p:tav tm="100000">
                                          <p:val>
                                            <p:strVal val="#ppt_x"/>
                                          </p:val>
                                        </p:tav>
                                      </p:tavLst>
                                    </p:anim>
                                    <p:anim calcmode="lin" valueType="num">
                                      <p:cBhvr additive="base">
                                        <p:cTn id="18" dur="100" fill="hold"/>
                                        <p:tgtEl>
                                          <p:spTgt spid="1048699"/>
                                        </p:tgtEl>
                                        <p:attrNameLst>
                                          <p:attrName>ppt_y</p:attrName>
                                        </p:attrNameLst>
                                      </p:cBhvr>
                                      <p:tavLst>
                                        <p:tav tm="0">
                                          <p:val>
                                            <p:strVal val="#ppt_y"/>
                                          </p:val>
                                        </p:tav>
                                        <p:tav tm="100000">
                                          <p:val>
                                            <p:strVal val="#ppt_y"/>
                                          </p:val>
                                        </p:tav>
                                      </p:tavLst>
                                    </p:anim>
                                  </p:childTnLst>
                                </p:cTn>
                              </p:par>
                            </p:childTnLst>
                          </p:cTn>
                        </p:par>
                        <p:par>
                          <p:cTn id="19" fill="hold">
                            <p:stCondLst>
                              <p:cond delay="300"/>
                            </p:stCondLst>
                            <p:childTnLst>
                              <p:par>
                                <p:cTn id="20" presetID="2" presetClass="entr" presetSubtype="8" fill="hold" grpId="0" nodeType="afterEffect">
                                  <p:stCondLst>
                                    <p:cond delay="0"/>
                                  </p:stCondLst>
                                  <p:childTnLst>
                                    <p:set>
                                      <p:cBhvr>
                                        <p:cTn id="21" dur="1" fill="hold">
                                          <p:stCondLst>
                                            <p:cond delay="0"/>
                                          </p:stCondLst>
                                        </p:cTn>
                                        <p:tgtEl>
                                          <p:spTgt spid="1048700"/>
                                        </p:tgtEl>
                                        <p:attrNameLst>
                                          <p:attrName>style.visibility</p:attrName>
                                        </p:attrNameLst>
                                      </p:cBhvr>
                                      <p:to>
                                        <p:strVal val="visible"/>
                                      </p:to>
                                    </p:set>
                                    <p:anim calcmode="lin" valueType="num">
                                      <p:cBhvr additive="base">
                                        <p:cTn id="22" dur="100" fill="hold"/>
                                        <p:tgtEl>
                                          <p:spTgt spid="1048700"/>
                                        </p:tgtEl>
                                        <p:attrNameLst>
                                          <p:attrName>ppt_x</p:attrName>
                                        </p:attrNameLst>
                                      </p:cBhvr>
                                      <p:tavLst>
                                        <p:tav tm="0">
                                          <p:val>
                                            <p:strVal val="0-#ppt_w/2"/>
                                          </p:val>
                                        </p:tav>
                                        <p:tav tm="100000">
                                          <p:val>
                                            <p:strVal val="#ppt_x"/>
                                          </p:val>
                                        </p:tav>
                                      </p:tavLst>
                                    </p:anim>
                                    <p:anim calcmode="lin" valueType="num">
                                      <p:cBhvr additive="base">
                                        <p:cTn id="23" dur="100" fill="hold"/>
                                        <p:tgtEl>
                                          <p:spTgt spid="1048700"/>
                                        </p:tgtEl>
                                        <p:attrNameLst>
                                          <p:attrName>ppt_y</p:attrName>
                                        </p:attrNameLst>
                                      </p:cBhvr>
                                      <p:tavLst>
                                        <p:tav tm="0">
                                          <p:val>
                                            <p:strVal val="#ppt_y"/>
                                          </p:val>
                                        </p:tav>
                                        <p:tav tm="100000">
                                          <p:val>
                                            <p:strVal val="#ppt_y"/>
                                          </p:val>
                                        </p:tav>
                                      </p:tavLst>
                                    </p:anim>
                                  </p:childTnLst>
                                </p:cTn>
                              </p:par>
                            </p:childTnLst>
                          </p:cTn>
                        </p:par>
                        <p:par>
                          <p:cTn id="24" fill="hold">
                            <p:stCondLst>
                              <p:cond delay="400"/>
                            </p:stCondLst>
                            <p:childTnLst>
                              <p:par>
                                <p:cTn id="25" presetID="2" presetClass="entr" presetSubtype="8" fill="hold" grpId="0" nodeType="afterEffect">
                                  <p:stCondLst>
                                    <p:cond delay="0"/>
                                  </p:stCondLst>
                                  <p:childTnLst>
                                    <p:set>
                                      <p:cBhvr>
                                        <p:cTn id="26" dur="1" fill="hold">
                                          <p:stCondLst>
                                            <p:cond delay="0"/>
                                          </p:stCondLst>
                                        </p:cTn>
                                        <p:tgtEl>
                                          <p:spTgt spid="1048701"/>
                                        </p:tgtEl>
                                        <p:attrNameLst>
                                          <p:attrName>style.visibility</p:attrName>
                                        </p:attrNameLst>
                                      </p:cBhvr>
                                      <p:to>
                                        <p:strVal val="visible"/>
                                      </p:to>
                                    </p:set>
                                    <p:anim calcmode="lin" valueType="num">
                                      <p:cBhvr additive="base">
                                        <p:cTn id="27" dur="100" fill="hold"/>
                                        <p:tgtEl>
                                          <p:spTgt spid="1048701"/>
                                        </p:tgtEl>
                                        <p:attrNameLst>
                                          <p:attrName>ppt_x</p:attrName>
                                        </p:attrNameLst>
                                      </p:cBhvr>
                                      <p:tavLst>
                                        <p:tav tm="0">
                                          <p:val>
                                            <p:strVal val="0-#ppt_w/2"/>
                                          </p:val>
                                        </p:tav>
                                        <p:tav tm="100000">
                                          <p:val>
                                            <p:strVal val="#ppt_x"/>
                                          </p:val>
                                        </p:tav>
                                      </p:tavLst>
                                    </p:anim>
                                    <p:anim calcmode="lin" valueType="num">
                                      <p:cBhvr additive="base">
                                        <p:cTn id="28" dur="100" fill="hold"/>
                                        <p:tgtEl>
                                          <p:spTgt spid="1048701"/>
                                        </p:tgtEl>
                                        <p:attrNameLst>
                                          <p:attrName>ppt_y</p:attrName>
                                        </p:attrNameLst>
                                      </p:cBhvr>
                                      <p:tavLst>
                                        <p:tav tm="0">
                                          <p:val>
                                            <p:strVal val="#ppt_y"/>
                                          </p:val>
                                        </p:tav>
                                        <p:tav tm="100000">
                                          <p:val>
                                            <p:strVal val="#ppt_y"/>
                                          </p:val>
                                        </p:tav>
                                      </p:tavLst>
                                    </p:anim>
                                  </p:childTnLst>
                                </p:cTn>
                              </p:par>
                            </p:childTnLst>
                          </p:cTn>
                        </p:par>
                        <p:par>
                          <p:cTn id="29" fill="hold">
                            <p:stCondLst>
                              <p:cond delay="500"/>
                            </p:stCondLst>
                            <p:childTnLst>
                              <p:par>
                                <p:cTn id="30" presetID="22" presetClass="entr" presetSubtype="2" fill="hold" nodeType="afterEffect">
                                  <p:stCondLst>
                                    <p:cond delay="0"/>
                                  </p:stCondLst>
                                  <p:childTnLst>
                                    <p:set>
                                      <p:cBhvr>
                                        <p:cTn id="31" dur="1" fill="hold">
                                          <p:stCondLst>
                                            <p:cond delay="0"/>
                                          </p:stCondLst>
                                        </p:cTn>
                                        <p:tgtEl>
                                          <p:spTgt spid="3145743"/>
                                        </p:tgtEl>
                                        <p:attrNameLst>
                                          <p:attrName>style.visibility</p:attrName>
                                        </p:attrNameLst>
                                      </p:cBhvr>
                                      <p:to>
                                        <p:strVal val="visible"/>
                                      </p:to>
                                    </p:set>
                                    <p:animEffect transition="in" filter="wipe(right)">
                                      <p:cBhvr>
                                        <p:cTn id="32" dur="300"/>
                                        <p:tgtEl>
                                          <p:spTgt spid="3145743"/>
                                        </p:tgtEl>
                                      </p:cBhvr>
                                    </p:animEffect>
                                  </p:childTnLst>
                                </p:cTn>
                              </p:par>
                            </p:childTnLst>
                          </p:cTn>
                        </p:par>
                        <p:par>
                          <p:cTn id="33" fill="hold">
                            <p:stCondLst>
                              <p:cond delay="800"/>
                            </p:stCondLst>
                            <p:childTnLst>
                              <p:par>
                                <p:cTn id="34" presetID="12" presetClass="entr" presetSubtype="4" fill="hold" grpId="0" nodeType="afterEffect">
                                  <p:stCondLst>
                                    <p:cond delay="0"/>
                                  </p:stCondLst>
                                  <p:childTnLst>
                                    <p:set>
                                      <p:cBhvr>
                                        <p:cTn id="35" dur="1" fill="hold">
                                          <p:stCondLst>
                                            <p:cond delay="0"/>
                                          </p:stCondLst>
                                        </p:cTn>
                                        <p:tgtEl>
                                          <p:spTgt spid="1048711"/>
                                        </p:tgtEl>
                                        <p:attrNameLst>
                                          <p:attrName>style.visibility</p:attrName>
                                        </p:attrNameLst>
                                      </p:cBhvr>
                                      <p:to>
                                        <p:strVal val="visible"/>
                                      </p:to>
                                    </p:set>
                                    <p:anim calcmode="lin" valueType="num">
                                      <p:cBhvr additive="base">
                                        <p:cTn id="36" dur="300"/>
                                        <p:tgtEl>
                                          <p:spTgt spid="1048711"/>
                                        </p:tgtEl>
                                        <p:attrNameLst>
                                          <p:attrName>ppt_y</p:attrName>
                                        </p:attrNameLst>
                                      </p:cBhvr>
                                      <p:tavLst>
                                        <p:tav tm="0">
                                          <p:val>
                                            <p:strVal val="#ppt_y+#ppt_h*1.125000"/>
                                          </p:val>
                                        </p:tav>
                                        <p:tav tm="100000">
                                          <p:val>
                                            <p:strVal val="#ppt_y"/>
                                          </p:val>
                                        </p:tav>
                                      </p:tavLst>
                                    </p:anim>
                                    <p:animEffect transition="in" filter="wipe(up)">
                                      <p:cBhvr>
                                        <p:cTn id="37" dur="300"/>
                                        <p:tgtEl>
                                          <p:spTgt spid="1048711"/>
                                        </p:tgtEl>
                                      </p:cBhvr>
                                    </p:animEffect>
                                  </p:childTnLst>
                                </p:cTn>
                              </p:par>
                              <p:par>
                                <p:cTn id="38" presetID="2" presetClass="entr" presetSubtype="4" fill="hold" grpId="0" nodeType="withEffect">
                                  <p:stCondLst>
                                    <p:cond delay="0"/>
                                  </p:stCondLst>
                                  <p:childTnLst>
                                    <p:set>
                                      <p:cBhvr>
                                        <p:cTn id="39" dur="1" fill="hold">
                                          <p:stCondLst>
                                            <p:cond delay="0"/>
                                          </p:stCondLst>
                                        </p:cTn>
                                        <p:tgtEl>
                                          <p:spTgt spid="25"/>
                                        </p:tgtEl>
                                        <p:attrNameLst>
                                          <p:attrName>style.visibility</p:attrName>
                                        </p:attrNameLst>
                                      </p:cBhvr>
                                      <p:to>
                                        <p:strVal val="visible"/>
                                      </p:to>
                                    </p:set>
                                    <p:anim calcmode="lin" valueType="num">
                                      <p:cBhvr additive="base">
                                        <p:cTn id="40" dur="500" fill="hold"/>
                                        <p:tgtEl>
                                          <p:spTgt spid="25"/>
                                        </p:tgtEl>
                                        <p:attrNameLst>
                                          <p:attrName>ppt_x</p:attrName>
                                        </p:attrNameLst>
                                      </p:cBhvr>
                                      <p:tavLst>
                                        <p:tav tm="0">
                                          <p:val>
                                            <p:strVal val="#ppt_x"/>
                                          </p:val>
                                        </p:tav>
                                        <p:tav tm="100000">
                                          <p:val>
                                            <p:strVal val="#ppt_x"/>
                                          </p:val>
                                        </p:tav>
                                      </p:tavLst>
                                    </p:anim>
                                    <p:anim calcmode="lin" valueType="num">
                                      <p:cBhvr additive="base">
                                        <p:cTn id="41" dur="500" fill="hold"/>
                                        <p:tgtEl>
                                          <p:spTgt spid="25"/>
                                        </p:tgtEl>
                                        <p:attrNameLst>
                                          <p:attrName>ppt_y</p:attrName>
                                        </p:attrNameLst>
                                      </p:cBhvr>
                                      <p:tavLst>
                                        <p:tav tm="0">
                                          <p:val>
                                            <p:strVal val="1+#ppt_h/2"/>
                                          </p:val>
                                        </p:tav>
                                        <p:tav tm="100000">
                                          <p:val>
                                            <p:strVal val="#ppt_y"/>
                                          </p:val>
                                        </p:tav>
                                      </p:tavLst>
                                    </p:anim>
                                  </p:childTnLst>
                                </p:cTn>
                              </p:par>
                              <p:par>
                                <p:cTn id="42" presetID="2" presetClass="entr" presetSubtype="4" fill="hold" grpId="0" nodeType="withEffect">
                                  <p:stCondLst>
                                    <p:cond delay="0"/>
                                  </p:stCondLst>
                                  <p:childTnLst>
                                    <p:set>
                                      <p:cBhvr>
                                        <p:cTn id="43" dur="1" fill="hold">
                                          <p:stCondLst>
                                            <p:cond delay="0"/>
                                          </p:stCondLst>
                                        </p:cTn>
                                        <p:tgtEl>
                                          <p:spTgt spid="24"/>
                                        </p:tgtEl>
                                        <p:attrNameLst>
                                          <p:attrName>style.visibility</p:attrName>
                                        </p:attrNameLst>
                                      </p:cBhvr>
                                      <p:to>
                                        <p:strVal val="visible"/>
                                      </p:to>
                                    </p:set>
                                    <p:anim calcmode="lin" valueType="num">
                                      <p:cBhvr additive="base">
                                        <p:cTn id="44" dur="500" fill="hold"/>
                                        <p:tgtEl>
                                          <p:spTgt spid="24"/>
                                        </p:tgtEl>
                                        <p:attrNameLst>
                                          <p:attrName>ppt_x</p:attrName>
                                        </p:attrNameLst>
                                      </p:cBhvr>
                                      <p:tavLst>
                                        <p:tav tm="0">
                                          <p:val>
                                            <p:strVal val="#ppt_x"/>
                                          </p:val>
                                        </p:tav>
                                        <p:tav tm="100000">
                                          <p:val>
                                            <p:strVal val="#ppt_x"/>
                                          </p:val>
                                        </p:tav>
                                      </p:tavLst>
                                    </p:anim>
                                    <p:anim calcmode="lin" valueType="num">
                                      <p:cBhvr additive="base">
                                        <p:cTn id="45"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97" grpId="0" animBg="1"/>
      <p:bldP spid="1048698" grpId="0" animBg="1"/>
      <p:bldP spid="1048699" grpId="0" animBg="1"/>
      <p:bldP spid="1048700" grpId="0" animBg="1"/>
      <p:bldP spid="1048701" grpId="0" animBg="1"/>
      <p:bldP spid="1048711" grpId="0"/>
      <p:bldP spid="24" grpId="0" animBg="1"/>
      <p:bldP spid="25"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bg>
      <p:bgPr>
        <a:blipFill dpi="0" rotWithShape="0">
          <a:blip r:embed="rId3">
            <a:alphaModFix amt="64000"/>
            <a:lum/>
          </a:blip>
          <a:srcRect/>
          <a:stretch>
            <a:fillRect l="-10000" r="-10000"/>
          </a:stretch>
        </a:blipFill>
        <a:effectLst/>
      </p:bgPr>
    </p:bg>
    <p:spTree>
      <p:nvGrpSpPr>
        <p:cNvPr id="1" name=""/>
        <p:cNvGrpSpPr/>
        <p:nvPr/>
      </p:nvGrpSpPr>
      <p:grpSpPr>
        <a:xfrm>
          <a:off x="0" y="0"/>
          <a:ext cx="0" cy="0"/>
          <a:chOff x="0" y="0"/>
          <a:chExt cx="0" cy="0"/>
        </a:xfrm>
      </p:grpSpPr>
      <p:pic>
        <p:nvPicPr>
          <p:cNvPr id="126" name="图片 3">
            <a:extLst>
              <a:ext uri="{FF2B5EF4-FFF2-40B4-BE49-F238E27FC236}">
                <a16:creationId xmlns:a16="http://schemas.microsoft.com/office/drawing/2014/main" id="{C22D9BB4-E170-473F-9FF1-86B46C3C2525}"/>
              </a:ext>
            </a:extLst>
          </p:cNvPr>
          <p:cNvPicPr>
            <a:picLocks noChangeAspect="1"/>
          </p:cNvPicPr>
          <p:nvPr/>
        </p:nvPicPr>
        <p:blipFill>
          <a:blip r:embed="rId4" cstate="print">
            <a:duotone>
              <a:schemeClr val="bg2">
                <a:shade val="45000"/>
                <a:satMod val="135000"/>
              </a:schemeClr>
              <a:prstClr val="white"/>
            </a:duotone>
            <a:extLst>
              <a:ext uri="{BEBA8EAE-BF5A-486C-A8C5-ECC9F3942E4B}">
                <a14:imgProps xmlns:a14="http://schemas.microsoft.com/office/drawing/2010/main">
                  <a14:imgLayer r:embed="rId5">
                    <a14:imgEffect>
                      <a14:colorTemperature colorTemp="8800"/>
                    </a14:imgEffect>
                    <a14:imgEffect>
                      <a14:saturation sat="66000"/>
                    </a14:imgEffect>
                  </a14:imgLayer>
                </a14:imgProps>
              </a:ext>
              <a:ext uri="{28A0092B-C50C-407E-A947-70E740481C1C}">
                <a14:useLocalDpi xmlns:a14="http://schemas.microsoft.com/office/drawing/2010/main" val="0"/>
              </a:ext>
            </a:extLst>
          </a:blip>
          <a:stretch>
            <a:fillRect/>
          </a:stretch>
        </p:blipFill>
        <p:spPr>
          <a:xfrm rot="5400000">
            <a:off x="-2706632" y="3777353"/>
            <a:ext cx="6204335" cy="4542089"/>
          </a:xfrm>
          <a:prstGeom prst="rect">
            <a:avLst/>
          </a:prstGeom>
        </p:spPr>
      </p:pic>
      <p:sp>
        <p:nvSpPr>
          <p:cNvPr id="1048697" name="矩形 1"/>
          <p:cNvSpPr/>
          <p:nvPr/>
        </p:nvSpPr>
        <p:spPr>
          <a:xfrm>
            <a:off x="0" y="457200"/>
            <a:ext cx="144463" cy="144463"/>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pPr>
            <a:endParaRPr lang="zh-CN" altLang="en-US">
              <a:solidFill>
                <a:prstClr val="white"/>
              </a:solidFill>
            </a:endParaRPr>
          </a:p>
        </p:txBody>
      </p:sp>
      <p:sp>
        <p:nvSpPr>
          <p:cNvPr id="1048698" name="矩形 2"/>
          <p:cNvSpPr/>
          <p:nvPr/>
        </p:nvSpPr>
        <p:spPr>
          <a:xfrm>
            <a:off x="198438" y="457200"/>
            <a:ext cx="144462" cy="14446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pPr>
            <a:endParaRPr lang="zh-CN" altLang="en-US">
              <a:solidFill>
                <a:prstClr val="white"/>
              </a:solidFill>
            </a:endParaRPr>
          </a:p>
        </p:txBody>
      </p:sp>
      <p:sp>
        <p:nvSpPr>
          <p:cNvPr id="1048699" name="矩形 3"/>
          <p:cNvSpPr/>
          <p:nvPr/>
        </p:nvSpPr>
        <p:spPr>
          <a:xfrm>
            <a:off x="396875" y="457200"/>
            <a:ext cx="142875" cy="14446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pPr>
            <a:endParaRPr lang="zh-CN" altLang="en-US">
              <a:solidFill>
                <a:prstClr val="white"/>
              </a:solidFill>
            </a:endParaRPr>
          </a:p>
        </p:txBody>
      </p:sp>
      <p:sp>
        <p:nvSpPr>
          <p:cNvPr id="1048700" name="矩形 4"/>
          <p:cNvSpPr/>
          <p:nvPr/>
        </p:nvSpPr>
        <p:spPr>
          <a:xfrm>
            <a:off x="593725" y="457200"/>
            <a:ext cx="144463" cy="14446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pPr>
            <a:endParaRPr lang="zh-CN" altLang="en-US">
              <a:solidFill>
                <a:prstClr val="white"/>
              </a:solidFill>
            </a:endParaRPr>
          </a:p>
        </p:txBody>
      </p:sp>
      <p:sp>
        <p:nvSpPr>
          <p:cNvPr id="1048701" name="矩形 5"/>
          <p:cNvSpPr/>
          <p:nvPr/>
        </p:nvSpPr>
        <p:spPr>
          <a:xfrm>
            <a:off x="792163" y="457200"/>
            <a:ext cx="144462" cy="14446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pPr>
            <a:endParaRPr lang="zh-CN" altLang="en-US">
              <a:solidFill>
                <a:prstClr val="white"/>
              </a:solidFill>
            </a:endParaRPr>
          </a:p>
        </p:txBody>
      </p:sp>
      <p:cxnSp>
        <p:nvCxnSpPr>
          <p:cNvPr id="3145743" name="直接连接符 51"/>
          <p:cNvCxnSpPr>
            <a:cxnSpLocks/>
            <a:endCxn id="1048711" idx="3"/>
          </p:cNvCxnSpPr>
          <p:nvPr/>
        </p:nvCxnSpPr>
        <p:spPr>
          <a:xfrm flipH="1">
            <a:off x="5877731" y="530225"/>
            <a:ext cx="2959882" cy="10468"/>
          </a:xfrm>
          <a:prstGeom prst="line">
            <a:avLst/>
          </a:prstGeom>
          <a:ln>
            <a:solidFill>
              <a:schemeClr val="tx2"/>
            </a:solidFill>
            <a:prstDash val="dashDot"/>
            <a:headEnd type="none" w="sm" len="sm"/>
            <a:tailEnd type="oval" w="sm" len="sm"/>
          </a:ln>
        </p:spPr>
        <p:style>
          <a:lnRef idx="1">
            <a:schemeClr val="accent1"/>
          </a:lnRef>
          <a:fillRef idx="0">
            <a:schemeClr val="accent1"/>
          </a:fillRef>
          <a:effectRef idx="0">
            <a:schemeClr val="accent1"/>
          </a:effectRef>
          <a:fontRef idx="minor">
            <a:schemeClr val="tx1"/>
          </a:fontRef>
        </p:style>
      </p:cxnSp>
      <p:sp>
        <p:nvSpPr>
          <p:cNvPr id="1048702" name="矩形 10"/>
          <p:cNvSpPr/>
          <p:nvPr/>
        </p:nvSpPr>
        <p:spPr>
          <a:xfrm>
            <a:off x="409341" y="907593"/>
            <a:ext cx="8339123" cy="3843907"/>
          </a:xfrm>
          <a:prstGeom prst="rect">
            <a:avLst/>
          </a:prstGeom>
          <a:solidFill>
            <a:schemeClr val="bg1">
              <a:lumMod val="9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pPr>
            <a:endParaRPr lang="zh-CN" altLang="en-US" dirty="0">
              <a:solidFill>
                <a:prstClr val="white"/>
              </a:solidFill>
            </a:endParaRPr>
          </a:p>
        </p:txBody>
      </p:sp>
      <p:sp>
        <p:nvSpPr>
          <p:cNvPr id="1048711" name="TextBox 49"/>
          <p:cNvSpPr txBox="1">
            <a:spLocks noChangeArrowheads="1"/>
          </p:cNvSpPr>
          <p:nvPr/>
        </p:nvSpPr>
        <p:spPr bwMode="auto">
          <a:xfrm>
            <a:off x="1039073" y="186750"/>
            <a:ext cx="4838658" cy="707886"/>
          </a:xfrm>
          <a:prstGeom prst="rect">
            <a:avLst/>
          </a:prstGeom>
          <a:noFill/>
          <a:ln>
            <a:noFill/>
          </a:ln>
        </p:spPr>
        <p:txBody>
          <a:bodyPr wrap="square">
            <a:spAutoFit/>
          </a:bodyPr>
          <a:lstStyle/>
          <a:p>
            <a:pPr algn="dist"/>
            <a:r>
              <a:rPr lang="zh-TW" altLang="en-US" sz="4000" b="1" dirty="0">
                <a:solidFill>
                  <a:schemeClr val="tx2">
                    <a:lumMod val="50000"/>
                  </a:schemeClr>
                </a:solidFill>
                <a:latin typeface="標楷體" panose="03000509000000000000" pitchFamily="65" charset="-120"/>
                <a:ea typeface="標楷體" panose="03000509000000000000" pitchFamily="65" charset="-120"/>
              </a:rPr>
              <a:t>使用不同的偵測技術</a:t>
            </a:r>
            <a:endParaRPr lang="zh-CN" altLang="en-US" sz="4000" b="1" dirty="0">
              <a:solidFill>
                <a:schemeClr val="tx2">
                  <a:lumMod val="50000"/>
                </a:schemeClr>
              </a:solidFill>
              <a:latin typeface="標楷體" panose="03000509000000000000" pitchFamily="65" charset="-120"/>
              <a:ea typeface="標楷體" panose="03000509000000000000" pitchFamily="65" charset="-120"/>
            </a:endParaRPr>
          </a:p>
        </p:txBody>
      </p:sp>
      <p:pic>
        <p:nvPicPr>
          <p:cNvPr id="127" name="图片 3">
            <a:extLst>
              <a:ext uri="{FF2B5EF4-FFF2-40B4-BE49-F238E27FC236}">
                <a16:creationId xmlns:a16="http://schemas.microsoft.com/office/drawing/2014/main" id="{3F907494-89A6-49BA-8EF6-D23BAE48BBA2}"/>
              </a:ext>
            </a:extLst>
          </p:cNvPr>
          <p:cNvPicPr>
            <a:picLocks noChangeAspect="1"/>
          </p:cNvPicPr>
          <p:nvPr/>
        </p:nvPicPr>
        <p:blipFill>
          <a:blip r:embed="rId4" cstate="print">
            <a:duotone>
              <a:schemeClr val="bg2">
                <a:shade val="45000"/>
                <a:satMod val="135000"/>
              </a:schemeClr>
              <a:prstClr val="white"/>
            </a:duotone>
            <a:extLst>
              <a:ext uri="{BEBA8EAE-BF5A-486C-A8C5-ECC9F3942E4B}">
                <a14:imgProps xmlns:a14="http://schemas.microsoft.com/office/drawing/2010/main">
                  <a14:imgLayer r:embed="rId5">
                    <a14:imgEffect>
                      <a14:colorTemperature colorTemp="8800"/>
                    </a14:imgEffect>
                    <a14:imgEffect>
                      <a14:saturation sat="66000"/>
                    </a14:imgEffect>
                  </a14:imgLayer>
                </a14:imgProps>
              </a:ext>
              <a:ext uri="{28A0092B-C50C-407E-A947-70E740481C1C}">
                <a14:useLocalDpi xmlns:a14="http://schemas.microsoft.com/office/drawing/2010/main" val="0"/>
              </a:ext>
            </a:extLst>
          </a:blip>
          <a:stretch>
            <a:fillRect/>
          </a:stretch>
        </p:blipFill>
        <p:spPr>
          <a:xfrm rot="3151080">
            <a:off x="5673284" y="-3434207"/>
            <a:ext cx="6204335" cy="4542089"/>
          </a:xfrm>
          <a:prstGeom prst="rect">
            <a:avLst/>
          </a:prstGeom>
        </p:spPr>
      </p:pic>
      <p:sp>
        <p:nvSpPr>
          <p:cNvPr id="12" name="橢圓 16">
            <a:extLst>
              <a:ext uri="{FF2B5EF4-FFF2-40B4-BE49-F238E27FC236}">
                <a16:creationId xmlns:a16="http://schemas.microsoft.com/office/drawing/2014/main" id="{DF41A064-551D-4894-915F-252BB81E564C}"/>
              </a:ext>
            </a:extLst>
          </p:cNvPr>
          <p:cNvSpPr/>
          <p:nvPr/>
        </p:nvSpPr>
        <p:spPr>
          <a:xfrm>
            <a:off x="8300006" y="4567587"/>
            <a:ext cx="792088" cy="62753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dirty="0">
                <a:ln w="0"/>
                <a:solidFill>
                  <a:schemeClr val="tx2">
                    <a:lumMod val="50000"/>
                  </a:schemeClr>
                </a:solidFill>
                <a:effectLst>
                  <a:outerShdw blurRad="38100" dist="19050" dir="2700000" algn="tl" rotWithShape="0">
                    <a:schemeClr val="dk1">
                      <a:alpha val="40000"/>
                    </a:schemeClr>
                  </a:outerShdw>
                </a:effectLst>
                <a:latin typeface="Segoe Print" panose="02000600000000000000" pitchFamily="2" charset="0"/>
                <a:ea typeface="標楷體" panose="03000509000000000000" pitchFamily="65" charset="-120"/>
              </a:rPr>
              <a:t>66</a:t>
            </a:r>
            <a:endParaRPr lang="zh-TW" altLang="en-US" sz="2000" dirty="0">
              <a:ln w="0"/>
              <a:solidFill>
                <a:schemeClr val="tx2">
                  <a:lumMod val="50000"/>
                </a:schemeClr>
              </a:solidFill>
              <a:effectLst>
                <a:outerShdw blurRad="38100" dist="19050" dir="2700000" algn="tl" rotWithShape="0">
                  <a:schemeClr val="dk1">
                    <a:alpha val="40000"/>
                  </a:schemeClr>
                </a:outerShdw>
              </a:effectLst>
              <a:latin typeface="Segoe Print" panose="02000600000000000000" pitchFamily="2" charset="0"/>
              <a:ea typeface="標楷體" panose="03000509000000000000" pitchFamily="65" charset="-120"/>
            </a:endParaRPr>
          </a:p>
        </p:txBody>
      </p:sp>
      <p:pic>
        <p:nvPicPr>
          <p:cNvPr id="3" name="圖片 2">
            <a:extLst>
              <a:ext uri="{FF2B5EF4-FFF2-40B4-BE49-F238E27FC236}">
                <a16:creationId xmlns:a16="http://schemas.microsoft.com/office/drawing/2014/main" id="{B61D586A-E7A9-49CB-B02C-FD79E5EBD614}"/>
              </a:ext>
            </a:extLst>
          </p:cNvPr>
          <p:cNvPicPr>
            <a:picLocks noChangeAspect="1"/>
          </p:cNvPicPr>
          <p:nvPr/>
        </p:nvPicPr>
        <p:blipFill rotWithShape="1">
          <a:blip r:embed="rId6"/>
          <a:srcRect l="19781"/>
          <a:stretch/>
        </p:blipFill>
        <p:spPr>
          <a:xfrm>
            <a:off x="5973866" y="1541096"/>
            <a:ext cx="2781689" cy="2810267"/>
          </a:xfrm>
          <a:prstGeom prst="rect">
            <a:avLst/>
          </a:prstGeom>
        </p:spPr>
      </p:pic>
      <p:pic>
        <p:nvPicPr>
          <p:cNvPr id="6" name="圖片 5">
            <a:extLst>
              <a:ext uri="{FF2B5EF4-FFF2-40B4-BE49-F238E27FC236}">
                <a16:creationId xmlns:a16="http://schemas.microsoft.com/office/drawing/2014/main" id="{F47AC1DC-079F-4A7F-A94F-807024A5ADF1}"/>
              </a:ext>
            </a:extLst>
          </p:cNvPr>
          <p:cNvPicPr>
            <a:picLocks noChangeAspect="1"/>
          </p:cNvPicPr>
          <p:nvPr/>
        </p:nvPicPr>
        <p:blipFill>
          <a:blip r:embed="rId7"/>
          <a:stretch>
            <a:fillRect/>
          </a:stretch>
        </p:blipFill>
        <p:spPr>
          <a:xfrm>
            <a:off x="468312" y="1164334"/>
            <a:ext cx="2781688" cy="2762636"/>
          </a:xfrm>
          <a:prstGeom prst="rect">
            <a:avLst/>
          </a:prstGeom>
        </p:spPr>
      </p:pic>
      <p:sp>
        <p:nvSpPr>
          <p:cNvPr id="20" name="箭號: 向右 19">
            <a:extLst>
              <a:ext uri="{FF2B5EF4-FFF2-40B4-BE49-F238E27FC236}">
                <a16:creationId xmlns:a16="http://schemas.microsoft.com/office/drawing/2014/main" id="{6B114031-4793-4FD5-BEAD-9ACBD99476E5}"/>
              </a:ext>
            </a:extLst>
          </p:cNvPr>
          <p:cNvSpPr/>
          <p:nvPr/>
        </p:nvSpPr>
        <p:spPr>
          <a:xfrm>
            <a:off x="4377443" y="3450063"/>
            <a:ext cx="1539109" cy="847293"/>
          </a:xfrm>
          <a:prstGeom prst="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dirty="0"/>
              <a:t>180</a:t>
            </a:r>
            <a:r>
              <a:rPr lang="zh-TW" altLang="en-US" dirty="0"/>
              <a:t>度</a:t>
            </a:r>
          </a:p>
        </p:txBody>
      </p:sp>
      <p:sp>
        <p:nvSpPr>
          <p:cNvPr id="21" name="箭號: 向右 20">
            <a:extLst>
              <a:ext uri="{FF2B5EF4-FFF2-40B4-BE49-F238E27FC236}">
                <a16:creationId xmlns:a16="http://schemas.microsoft.com/office/drawing/2014/main" id="{93E114DE-8DDE-424A-9DAC-BA35F432EDFE}"/>
              </a:ext>
            </a:extLst>
          </p:cNvPr>
          <p:cNvSpPr/>
          <p:nvPr/>
        </p:nvSpPr>
        <p:spPr>
          <a:xfrm flipH="1">
            <a:off x="3244983" y="1331535"/>
            <a:ext cx="1532016" cy="847293"/>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TW" dirty="0"/>
              <a:t>165</a:t>
            </a:r>
            <a:r>
              <a:rPr lang="zh-TW" altLang="en-US" dirty="0"/>
              <a:t>度</a:t>
            </a:r>
          </a:p>
        </p:txBody>
      </p:sp>
    </p:spTree>
    <p:extLst>
      <p:ext uri="{BB962C8B-B14F-4D97-AF65-F5344CB8AC3E}">
        <p14:creationId xmlns:p14="http://schemas.microsoft.com/office/powerpoint/2010/main" val="2125184647"/>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048697"/>
                                        </p:tgtEl>
                                        <p:attrNameLst>
                                          <p:attrName>style.visibility</p:attrName>
                                        </p:attrNameLst>
                                      </p:cBhvr>
                                      <p:to>
                                        <p:strVal val="visible"/>
                                      </p:to>
                                    </p:set>
                                    <p:anim calcmode="lin" valueType="num">
                                      <p:cBhvr additive="base">
                                        <p:cTn id="7" dur="100" fill="hold"/>
                                        <p:tgtEl>
                                          <p:spTgt spid="1048697"/>
                                        </p:tgtEl>
                                        <p:attrNameLst>
                                          <p:attrName>ppt_x</p:attrName>
                                        </p:attrNameLst>
                                      </p:cBhvr>
                                      <p:tavLst>
                                        <p:tav tm="0">
                                          <p:val>
                                            <p:strVal val="0-#ppt_w/2"/>
                                          </p:val>
                                        </p:tav>
                                        <p:tav tm="100000">
                                          <p:val>
                                            <p:strVal val="#ppt_x"/>
                                          </p:val>
                                        </p:tav>
                                      </p:tavLst>
                                    </p:anim>
                                    <p:anim calcmode="lin" valueType="num">
                                      <p:cBhvr additive="base">
                                        <p:cTn id="8" dur="100" fill="hold"/>
                                        <p:tgtEl>
                                          <p:spTgt spid="1048697"/>
                                        </p:tgtEl>
                                        <p:attrNameLst>
                                          <p:attrName>ppt_y</p:attrName>
                                        </p:attrNameLst>
                                      </p:cBhvr>
                                      <p:tavLst>
                                        <p:tav tm="0">
                                          <p:val>
                                            <p:strVal val="#ppt_y"/>
                                          </p:val>
                                        </p:tav>
                                        <p:tav tm="100000">
                                          <p:val>
                                            <p:strVal val="#ppt_y"/>
                                          </p:val>
                                        </p:tav>
                                      </p:tavLst>
                                    </p:anim>
                                  </p:childTnLst>
                                </p:cTn>
                              </p:par>
                            </p:childTnLst>
                          </p:cTn>
                        </p:par>
                        <p:par>
                          <p:cTn id="9" fill="hold">
                            <p:stCondLst>
                              <p:cond delay="100"/>
                            </p:stCondLst>
                            <p:childTnLst>
                              <p:par>
                                <p:cTn id="10" presetID="2" presetClass="entr" presetSubtype="8" fill="hold" grpId="0" nodeType="afterEffect">
                                  <p:stCondLst>
                                    <p:cond delay="0"/>
                                  </p:stCondLst>
                                  <p:childTnLst>
                                    <p:set>
                                      <p:cBhvr>
                                        <p:cTn id="11" dur="1" fill="hold">
                                          <p:stCondLst>
                                            <p:cond delay="0"/>
                                          </p:stCondLst>
                                        </p:cTn>
                                        <p:tgtEl>
                                          <p:spTgt spid="1048698"/>
                                        </p:tgtEl>
                                        <p:attrNameLst>
                                          <p:attrName>style.visibility</p:attrName>
                                        </p:attrNameLst>
                                      </p:cBhvr>
                                      <p:to>
                                        <p:strVal val="visible"/>
                                      </p:to>
                                    </p:set>
                                    <p:anim calcmode="lin" valueType="num">
                                      <p:cBhvr additive="base">
                                        <p:cTn id="12" dur="100" fill="hold"/>
                                        <p:tgtEl>
                                          <p:spTgt spid="1048698"/>
                                        </p:tgtEl>
                                        <p:attrNameLst>
                                          <p:attrName>ppt_x</p:attrName>
                                        </p:attrNameLst>
                                      </p:cBhvr>
                                      <p:tavLst>
                                        <p:tav tm="0">
                                          <p:val>
                                            <p:strVal val="0-#ppt_w/2"/>
                                          </p:val>
                                        </p:tav>
                                        <p:tav tm="100000">
                                          <p:val>
                                            <p:strVal val="#ppt_x"/>
                                          </p:val>
                                        </p:tav>
                                      </p:tavLst>
                                    </p:anim>
                                    <p:anim calcmode="lin" valueType="num">
                                      <p:cBhvr additive="base">
                                        <p:cTn id="13" dur="100" fill="hold"/>
                                        <p:tgtEl>
                                          <p:spTgt spid="1048698"/>
                                        </p:tgtEl>
                                        <p:attrNameLst>
                                          <p:attrName>ppt_y</p:attrName>
                                        </p:attrNameLst>
                                      </p:cBhvr>
                                      <p:tavLst>
                                        <p:tav tm="0">
                                          <p:val>
                                            <p:strVal val="#ppt_y"/>
                                          </p:val>
                                        </p:tav>
                                        <p:tav tm="100000">
                                          <p:val>
                                            <p:strVal val="#ppt_y"/>
                                          </p:val>
                                        </p:tav>
                                      </p:tavLst>
                                    </p:anim>
                                  </p:childTnLst>
                                </p:cTn>
                              </p:par>
                            </p:childTnLst>
                          </p:cTn>
                        </p:par>
                        <p:par>
                          <p:cTn id="14" fill="hold">
                            <p:stCondLst>
                              <p:cond delay="200"/>
                            </p:stCondLst>
                            <p:childTnLst>
                              <p:par>
                                <p:cTn id="15" presetID="2" presetClass="entr" presetSubtype="8" fill="hold" grpId="0" nodeType="afterEffect">
                                  <p:stCondLst>
                                    <p:cond delay="0"/>
                                  </p:stCondLst>
                                  <p:childTnLst>
                                    <p:set>
                                      <p:cBhvr>
                                        <p:cTn id="16" dur="1" fill="hold">
                                          <p:stCondLst>
                                            <p:cond delay="0"/>
                                          </p:stCondLst>
                                        </p:cTn>
                                        <p:tgtEl>
                                          <p:spTgt spid="1048699"/>
                                        </p:tgtEl>
                                        <p:attrNameLst>
                                          <p:attrName>style.visibility</p:attrName>
                                        </p:attrNameLst>
                                      </p:cBhvr>
                                      <p:to>
                                        <p:strVal val="visible"/>
                                      </p:to>
                                    </p:set>
                                    <p:anim calcmode="lin" valueType="num">
                                      <p:cBhvr additive="base">
                                        <p:cTn id="17" dur="100" fill="hold"/>
                                        <p:tgtEl>
                                          <p:spTgt spid="1048699"/>
                                        </p:tgtEl>
                                        <p:attrNameLst>
                                          <p:attrName>ppt_x</p:attrName>
                                        </p:attrNameLst>
                                      </p:cBhvr>
                                      <p:tavLst>
                                        <p:tav tm="0">
                                          <p:val>
                                            <p:strVal val="0-#ppt_w/2"/>
                                          </p:val>
                                        </p:tav>
                                        <p:tav tm="100000">
                                          <p:val>
                                            <p:strVal val="#ppt_x"/>
                                          </p:val>
                                        </p:tav>
                                      </p:tavLst>
                                    </p:anim>
                                    <p:anim calcmode="lin" valueType="num">
                                      <p:cBhvr additive="base">
                                        <p:cTn id="18" dur="100" fill="hold"/>
                                        <p:tgtEl>
                                          <p:spTgt spid="1048699"/>
                                        </p:tgtEl>
                                        <p:attrNameLst>
                                          <p:attrName>ppt_y</p:attrName>
                                        </p:attrNameLst>
                                      </p:cBhvr>
                                      <p:tavLst>
                                        <p:tav tm="0">
                                          <p:val>
                                            <p:strVal val="#ppt_y"/>
                                          </p:val>
                                        </p:tav>
                                        <p:tav tm="100000">
                                          <p:val>
                                            <p:strVal val="#ppt_y"/>
                                          </p:val>
                                        </p:tav>
                                      </p:tavLst>
                                    </p:anim>
                                  </p:childTnLst>
                                </p:cTn>
                              </p:par>
                            </p:childTnLst>
                          </p:cTn>
                        </p:par>
                        <p:par>
                          <p:cTn id="19" fill="hold">
                            <p:stCondLst>
                              <p:cond delay="300"/>
                            </p:stCondLst>
                            <p:childTnLst>
                              <p:par>
                                <p:cTn id="20" presetID="2" presetClass="entr" presetSubtype="8" fill="hold" grpId="0" nodeType="afterEffect">
                                  <p:stCondLst>
                                    <p:cond delay="0"/>
                                  </p:stCondLst>
                                  <p:childTnLst>
                                    <p:set>
                                      <p:cBhvr>
                                        <p:cTn id="21" dur="1" fill="hold">
                                          <p:stCondLst>
                                            <p:cond delay="0"/>
                                          </p:stCondLst>
                                        </p:cTn>
                                        <p:tgtEl>
                                          <p:spTgt spid="1048700"/>
                                        </p:tgtEl>
                                        <p:attrNameLst>
                                          <p:attrName>style.visibility</p:attrName>
                                        </p:attrNameLst>
                                      </p:cBhvr>
                                      <p:to>
                                        <p:strVal val="visible"/>
                                      </p:to>
                                    </p:set>
                                    <p:anim calcmode="lin" valueType="num">
                                      <p:cBhvr additive="base">
                                        <p:cTn id="22" dur="100" fill="hold"/>
                                        <p:tgtEl>
                                          <p:spTgt spid="1048700"/>
                                        </p:tgtEl>
                                        <p:attrNameLst>
                                          <p:attrName>ppt_x</p:attrName>
                                        </p:attrNameLst>
                                      </p:cBhvr>
                                      <p:tavLst>
                                        <p:tav tm="0">
                                          <p:val>
                                            <p:strVal val="0-#ppt_w/2"/>
                                          </p:val>
                                        </p:tav>
                                        <p:tav tm="100000">
                                          <p:val>
                                            <p:strVal val="#ppt_x"/>
                                          </p:val>
                                        </p:tav>
                                      </p:tavLst>
                                    </p:anim>
                                    <p:anim calcmode="lin" valueType="num">
                                      <p:cBhvr additive="base">
                                        <p:cTn id="23" dur="100" fill="hold"/>
                                        <p:tgtEl>
                                          <p:spTgt spid="1048700"/>
                                        </p:tgtEl>
                                        <p:attrNameLst>
                                          <p:attrName>ppt_y</p:attrName>
                                        </p:attrNameLst>
                                      </p:cBhvr>
                                      <p:tavLst>
                                        <p:tav tm="0">
                                          <p:val>
                                            <p:strVal val="#ppt_y"/>
                                          </p:val>
                                        </p:tav>
                                        <p:tav tm="100000">
                                          <p:val>
                                            <p:strVal val="#ppt_y"/>
                                          </p:val>
                                        </p:tav>
                                      </p:tavLst>
                                    </p:anim>
                                  </p:childTnLst>
                                </p:cTn>
                              </p:par>
                            </p:childTnLst>
                          </p:cTn>
                        </p:par>
                        <p:par>
                          <p:cTn id="24" fill="hold">
                            <p:stCondLst>
                              <p:cond delay="400"/>
                            </p:stCondLst>
                            <p:childTnLst>
                              <p:par>
                                <p:cTn id="25" presetID="2" presetClass="entr" presetSubtype="8" fill="hold" grpId="0" nodeType="afterEffect">
                                  <p:stCondLst>
                                    <p:cond delay="0"/>
                                  </p:stCondLst>
                                  <p:childTnLst>
                                    <p:set>
                                      <p:cBhvr>
                                        <p:cTn id="26" dur="1" fill="hold">
                                          <p:stCondLst>
                                            <p:cond delay="0"/>
                                          </p:stCondLst>
                                        </p:cTn>
                                        <p:tgtEl>
                                          <p:spTgt spid="1048701"/>
                                        </p:tgtEl>
                                        <p:attrNameLst>
                                          <p:attrName>style.visibility</p:attrName>
                                        </p:attrNameLst>
                                      </p:cBhvr>
                                      <p:to>
                                        <p:strVal val="visible"/>
                                      </p:to>
                                    </p:set>
                                    <p:anim calcmode="lin" valueType="num">
                                      <p:cBhvr additive="base">
                                        <p:cTn id="27" dur="100" fill="hold"/>
                                        <p:tgtEl>
                                          <p:spTgt spid="1048701"/>
                                        </p:tgtEl>
                                        <p:attrNameLst>
                                          <p:attrName>ppt_x</p:attrName>
                                        </p:attrNameLst>
                                      </p:cBhvr>
                                      <p:tavLst>
                                        <p:tav tm="0">
                                          <p:val>
                                            <p:strVal val="0-#ppt_w/2"/>
                                          </p:val>
                                        </p:tav>
                                        <p:tav tm="100000">
                                          <p:val>
                                            <p:strVal val="#ppt_x"/>
                                          </p:val>
                                        </p:tav>
                                      </p:tavLst>
                                    </p:anim>
                                    <p:anim calcmode="lin" valueType="num">
                                      <p:cBhvr additive="base">
                                        <p:cTn id="28" dur="100" fill="hold"/>
                                        <p:tgtEl>
                                          <p:spTgt spid="1048701"/>
                                        </p:tgtEl>
                                        <p:attrNameLst>
                                          <p:attrName>ppt_y</p:attrName>
                                        </p:attrNameLst>
                                      </p:cBhvr>
                                      <p:tavLst>
                                        <p:tav tm="0">
                                          <p:val>
                                            <p:strVal val="#ppt_y"/>
                                          </p:val>
                                        </p:tav>
                                        <p:tav tm="100000">
                                          <p:val>
                                            <p:strVal val="#ppt_y"/>
                                          </p:val>
                                        </p:tav>
                                      </p:tavLst>
                                    </p:anim>
                                  </p:childTnLst>
                                </p:cTn>
                              </p:par>
                            </p:childTnLst>
                          </p:cTn>
                        </p:par>
                        <p:par>
                          <p:cTn id="29" fill="hold">
                            <p:stCondLst>
                              <p:cond delay="500"/>
                            </p:stCondLst>
                            <p:childTnLst>
                              <p:par>
                                <p:cTn id="30" presetID="22" presetClass="entr" presetSubtype="2" fill="hold" nodeType="afterEffect">
                                  <p:stCondLst>
                                    <p:cond delay="0"/>
                                  </p:stCondLst>
                                  <p:childTnLst>
                                    <p:set>
                                      <p:cBhvr>
                                        <p:cTn id="31" dur="1" fill="hold">
                                          <p:stCondLst>
                                            <p:cond delay="0"/>
                                          </p:stCondLst>
                                        </p:cTn>
                                        <p:tgtEl>
                                          <p:spTgt spid="3145743"/>
                                        </p:tgtEl>
                                        <p:attrNameLst>
                                          <p:attrName>style.visibility</p:attrName>
                                        </p:attrNameLst>
                                      </p:cBhvr>
                                      <p:to>
                                        <p:strVal val="visible"/>
                                      </p:to>
                                    </p:set>
                                    <p:animEffect transition="in" filter="wipe(right)">
                                      <p:cBhvr>
                                        <p:cTn id="32" dur="300"/>
                                        <p:tgtEl>
                                          <p:spTgt spid="3145743"/>
                                        </p:tgtEl>
                                      </p:cBhvr>
                                    </p:animEffect>
                                  </p:childTnLst>
                                </p:cTn>
                              </p:par>
                            </p:childTnLst>
                          </p:cTn>
                        </p:par>
                        <p:par>
                          <p:cTn id="33" fill="hold">
                            <p:stCondLst>
                              <p:cond delay="800"/>
                            </p:stCondLst>
                            <p:childTnLst>
                              <p:par>
                                <p:cTn id="34" presetID="12" presetClass="entr" presetSubtype="4" fill="hold" grpId="0" nodeType="afterEffect">
                                  <p:stCondLst>
                                    <p:cond delay="0"/>
                                  </p:stCondLst>
                                  <p:childTnLst>
                                    <p:set>
                                      <p:cBhvr>
                                        <p:cTn id="35" dur="1" fill="hold">
                                          <p:stCondLst>
                                            <p:cond delay="0"/>
                                          </p:stCondLst>
                                        </p:cTn>
                                        <p:tgtEl>
                                          <p:spTgt spid="1048711"/>
                                        </p:tgtEl>
                                        <p:attrNameLst>
                                          <p:attrName>style.visibility</p:attrName>
                                        </p:attrNameLst>
                                      </p:cBhvr>
                                      <p:to>
                                        <p:strVal val="visible"/>
                                      </p:to>
                                    </p:set>
                                    <p:anim calcmode="lin" valueType="num">
                                      <p:cBhvr additive="base">
                                        <p:cTn id="36" dur="300"/>
                                        <p:tgtEl>
                                          <p:spTgt spid="1048711"/>
                                        </p:tgtEl>
                                        <p:attrNameLst>
                                          <p:attrName>ppt_y</p:attrName>
                                        </p:attrNameLst>
                                      </p:cBhvr>
                                      <p:tavLst>
                                        <p:tav tm="0">
                                          <p:val>
                                            <p:strVal val="#ppt_y+#ppt_h*1.125000"/>
                                          </p:val>
                                        </p:tav>
                                        <p:tav tm="100000">
                                          <p:val>
                                            <p:strVal val="#ppt_y"/>
                                          </p:val>
                                        </p:tav>
                                      </p:tavLst>
                                    </p:anim>
                                    <p:animEffect transition="in" filter="wipe(up)">
                                      <p:cBhvr>
                                        <p:cTn id="37" dur="300"/>
                                        <p:tgtEl>
                                          <p:spTgt spid="1048711"/>
                                        </p:tgtEl>
                                      </p:cBhvr>
                                    </p:animEffect>
                                  </p:childTnLst>
                                </p:cTn>
                              </p:par>
                              <p:par>
                                <p:cTn id="38" presetID="2" presetClass="entr" presetSubtype="4" fill="hold" grpId="0" nodeType="withEffect">
                                  <p:stCondLst>
                                    <p:cond delay="0"/>
                                  </p:stCondLst>
                                  <p:childTnLst>
                                    <p:set>
                                      <p:cBhvr>
                                        <p:cTn id="39" dur="1" fill="hold">
                                          <p:stCondLst>
                                            <p:cond delay="0"/>
                                          </p:stCondLst>
                                        </p:cTn>
                                        <p:tgtEl>
                                          <p:spTgt spid="21"/>
                                        </p:tgtEl>
                                        <p:attrNameLst>
                                          <p:attrName>style.visibility</p:attrName>
                                        </p:attrNameLst>
                                      </p:cBhvr>
                                      <p:to>
                                        <p:strVal val="visible"/>
                                      </p:to>
                                    </p:set>
                                    <p:anim calcmode="lin" valueType="num">
                                      <p:cBhvr additive="base">
                                        <p:cTn id="40" dur="500" fill="hold"/>
                                        <p:tgtEl>
                                          <p:spTgt spid="21"/>
                                        </p:tgtEl>
                                        <p:attrNameLst>
                                          <p:attrName>ppt_x</p:attrName>
                                        </p:attrNameLst>
                                      </p:cBhvr>
                                      <p:tavLst>
                                        <p:tav tm="0">
                                          <p:val>
                                            <p:strVal val="#ppt_x"/>
                                          </p:val>
                                        </p:tav>
                                        <p:tav tm="100000">
                                          <p:val>
                                            <p:strVal val="#ppt_x"/>
                                          </p:val>
                                        </p:tav>
                                      </p:tavLst>
                                    </p:anim>
                                    <p:anim calcmode="lin" valueType="num">
                                      <p:cBhvr additive="base">
                                        <p:cTn id="41" dur="500" fill="hold"/>
                                        <p:tgtEl>
                                          <p:spTgt spid="21"/>
                                        </p:tgtEl>
                                        <p:attrNameLst>
                                          <p:attrName>ppt_y</p:attrName>
                                        </p:attrNameLst>
                                      </p:cBhvr>
                                      <p:tavLst>
                                        <p:tav tm="0">
                                          <p:val>
                                            <p:strVal val="1+#ppt_h/2"/>
                                          </p:val>
                                        </p:tav>
                                        <p:tav tm="100000">
                                          <p:val>
                                            <p:strVal val="#ppt_y"/>
                                          </p:val>
                                        </p:tav>
                                      </p:tavLst>
                                    </p:anim>
                                  </p:childTnLst>
                                </p:cTn>
                              </p:par>
                              <p:par>
                                <p:cTn id="42" presetID="2" presetClass="entr" presetSubtype="4" fill="hold" grpId="0" nodeType="withEffect">
                                  <p:stCondLst>
                                    <p:cond delay="0"/>
                                  </p:stCondLst>
                                  <p:childTnLst>
                                    <p:set>
                                      <p:cBhvr>
                                        <p:cTn id="43" dur="1" fill="hold">
                                          <p:stCondLst>
                                            <p:cond delay="0"/>
                                          </p:stCondLst>
                                        </p:cTn>
                                        <p:tgtEl>
                                          <p:spTgt spid="20"/>
                                        </p:tgtEl>
                                        <p:attrNameLst>
                                          <p:attrName>style.visibility</p:attrName>
                                        </p:attrNameLst>
                                      </p:cBhvr>
                                      <p:to>
                                        <p:strVal val="visible"/>
                                      </p:to>
                                    </p:set>
                                    <p:anim calcmode="lin" valueType="num">
                                      <p:cBhvr additive="base">
                                        <p:cTn id="44" dur="500" fill="hold"/>
                                        <p:tgtEl>
                                          <p:spTgt spid="20"/>
                                        </p:tgtEl>
                                        <p:attrNameLst>
                                          <p:attrName>ppt_x</p:attrName>
                                        </p:attrNameLst>
                                      </p:cBhvr>
                                      <p:tavLst>
                                        <p:tav tm="0">
                                          <p:val>
                                            <p:strVal val="#ppt_x"/>
                                          </p:val>
                                        </p:tav>
                                        <p:tav tm="100000">
                                          <p:val>
                                            <p:strVal val="#ppt_x"/>
                                          </p:val>
                                        </p:tav>
                                      </p:tavLst>
                                    </p:anim>
                                    <p:anim calcmode="lin" valueType="num">
                                      <p:cBhvr additive="base">
                                        <p:cTn id="45"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97" grpId="0" animBg="1"/>
      <p:bldP spid="1048698" grpId="0" animBg="1"/>
      <p:bldP spid="1048699" grpId="0" animBg="1"/>
      <p:bldP spid="1048700" grpId="0" animBg="1"/>
      <p:bldP spid="1048701" grpId="0" animBg="1"/>
      <p:bldP spid="1048711" grpId="0"/>
      <p:bldP spid="20" grpId="0" animBg="1"/>
      <p:bldP spid="21"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bg>
      <p:bgPr>
        <a:blipFill dpi="0" rotWithShape="0">
          <a:blip r:embed="rId3">
            <a:alphaModFix amt="64000"/>
            <a:lum/>
          </a:blip>
          <a:srcRect/>
          <a:stretch>
            <a:fillRect l="-10000" r="-10000"/>
          </a:stretch>
        </a:blipFill>
        <a:effectLst/>
      </p:bgPr>
    </p:bg>
    <p:spTree>
      <p:nvGrpSpPr>
        <p:cNvPr id="1" name=""/>
        <p:cNvGrpSpPr/>
        <p:nvPr/>
      </p:nvGrpSpPr>
      <p:grpSpPr>
        <a:xfrm>
          <a:off x="0" y="0"/>
          <a:ext cx="0" cy="0"/>
          <a:chOff x="0" y="0"/>
          <a:chExt cx="0" cy="0"/>
        </a:xfrm>
      </p:grpSpPr>
      <p:pic>
        <p:nvPicPr>
          <p:cNvPr id="126" name="图片 3">
            <a:extLst>
              <a:ext uri="{FF2B5EF4-FFF2-40B4-BE49-F238E27FC236}">
                <a16:creationId xmlns:a16="http://schemas.microsoft.com/office/drawing/2014/main" id="{C22D9BB4-E170-473F-9FF1-86B46C3C2525}"/>
              </a:ext>
            </a:extLst>
          </p:cNvPr>
          <p:cNvPicPr>
            <a:picLocks noChangeAspect="1"/>
          </p:cNvPicPr>
          <p:nvPr/>
        </p:nvPicPr>
        <p:blipFill>
          <a:blip r:embed="rId4" cstate="print">
            <a:duotone>
              <a:schemeClr val="bg2">
                <a:shade val="45000"/>
                <a:satMod val="135000"/>
              </a:schemeClr>
              <a:prstClr val="white"/>
            </a:duotone>
            <a:extLst>
              <a:ext uri="{BEBA8EAE-BF5A-486C-A8C5-ECC9F3942E4B}">
                <a14:imgProps xmlns:a14="http://schemas.microsoft.com/office/drawing/2010/main">
                  <a14:imgLayer r:embed="rId5">
                    <a14:imgEffect>
                      <a14:colorTemperature colorTemp="8800"/>
                    </a14:imgEffect>
                    <a14:imgEffect>
                      <a14:saturation sat="66000"/>
                    </a14:imgEffect>
                  </a14:imgLayer>
                </a14:imgProps>
              </a:ext>
              <a:ext uri="{28A0092B-C50C-407E-A947-70E740481C1C}">
                <a14:useLocalDpi xmlns:a14="http://schemas.microsoft.com/office/drawing/2010/main" val="0"/>
              </a:ext>
            </a:extLst>
          </a:blip>
          <a:stretch>
            <a:fillRect/>
          </a:stretch>
        </p:blipFill>
        <p:spPr>
          <a:xfrm rot="5400000">
            <a:off x="-2706632" y="3777353"/>
            <a:ext cx="6204335" cy="4542089"/>
          </a:xfrm>
          <a:prstGeom prst="rect">
            <a:avLst/>
          </a:prstGeom>
        </p:spPr>
      </p:pic>
      <p:sp>
        <p:nvSpPr>
          <p:cNvPr id="1048697" name="矩形 1"/>
          <p:cNvSpPr/>
          <p:nvPr/>
        </p:nvSpPr>
        <p:spPr>
          <a:xfrm>
            <a:off x="0" y="457200"/>
            <a:ext cx="144463" cy="144463"/>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pPr>
            <a:endParaRPr lang="zh-CN" altLang="en-US">
              <a:solidFill>
                <a:prstClr val="white"/>
              </a:solidFill>
            </a:endParaRPr>
          </a:p>
        </p:txBody>
      </p:sp>
      <p:sp>
        <p:nvSpPr>
          <p:cNvPr id="1048698" name="矩形 2"/>
          <p:cNvSpPr/>
          <p:nvPr/>
        </p:nvSpPr>
        <p:spPr>
          <a:xfrm>
            <a:off x="198438" y="457200"/>
            <a:ext cx="144462" cy="14446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pPr>
            <a:endParaRPr lang="zh-CN" altLang="en-US">
              <a:solidFill>
                <a:prstClr val="white"/>
              </a:solidFill>
            </a:endParaRPr>
          </a:p>
        </p:txBody>
      </p:sp>
      <p:sp>
        <p:nvSpPr>
          <p:cNvPr id="1048699" name="矩形 3"/>
          <p:cNvSpPr/>
          <p:nvPr/>
        </p:nvSpPr>
        <p:spPr>
          <a:xfrm>
            <a:off x="396875" y="457200"/>
            <a:ext cx="142875" cy="14446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pPr>
            <a:endParaRPr lang="zh-CN" altLang="en-US">
              <a:solidFill>
                <a:prstClr val="white"/>
              </a:solidFill>
            </a:endParaRPr>
          </a:p>
        </p:txBody>
      </p:sp>
      <p:sp>
        <p:nvSpPr>
          <p:cNvPr id="1048700" name="矩形 4"/>
          <p:cNvSpPr/>
          <p:nvPr/>
        </p:nvSpPr>
        <p:spPr>
          <a:xfrm>
            <a:off x="593725" y="457200"/>
            <a:ext cx="144463" cy="14446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pPr>
            <a:endParaRPr lang="zh-CN" altLang="en-US">
              <a:solidFill>
                <a:prstClr val="white"/>
              </a:solidFill>
            </a:endParaRPr>
          </a:p>
        </p:txBody>
      </p:sp>
      <p:sp>
        <p:nvSpPr>
          <p:cNvPr id="1048701" name="矩形 5"/>
          <p:cNvSpPr/>
          <p:nvPr/>
        </p:nvSpPr>
        <p:spPr>
          <a:xfrm>
            <a:off x="792163" y="457200"/>
            <a:ext cx="144462" cy="14446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pPr>
            <a:endParaRPr lang="zh-CN" altLang="en-US">
              <a:solidFill>
                <a:prstClr val="white"/>
              </a:solidFill>
            </a:endParaRPr>
          </a:p>
        </p:txBody>
      </p:sp>
      <p:cxnSp>
        <p:nvCxnSpPr>
          <p:cNvPr id="3145743" name="直接连接符 51"/>
          <p:cNvCxnSpPr>
            <a:cxnSpLocks/>
            <a:endCxn id="1048711" idx="3"/>
          </p:cNvCxnSpPr>
          <p:nvPr/>
        </p:nvCxnSpPr>
        <p:spPr>
          <a:xfrm flipH="1">
            <a:off x="5877731" y="530225"/>
            <a:ext cx="2959882" cy="10468"/>
          </a:xfrm>
          <a:prstGeom prst="line">
            <a:avLst/>
          </a:prstGeom>
          <a:ln>
            <a:solidFill>
              <a:schemeClr val="tx2"/>
            </a:solidFill>
            <a:prstDash val="dashDot"/>
            <a:headEnd type="none" w="sm" len="sm"/>
            <a:tailEnd type="oval" w="sm" len="sm"/>
          </a:ln>
        </p:spPr>
        <p:style>
          <a:lnRef idx="1">
            <a:schemeClr val="accent1"/>
          </a:lnRef>
          <a:fillRef idx="0">
            <a:schemeClr val="accent1"/>
          </a:fillRef>
          <a:effectRef idx="0">
            <a:schemeClr val="accent1"/>
          </a:effectRef>
          <a:fontRef idx="minor">
            <a:schemeClr val="tx1"/>
          </a:fontRef>
        </p:style>
      </p:cxnSp>
      <p:sp>
        <p:nvSpPr>
          <p:cNvPr id="1048702" name="矩形 10"/>
          <p:cNvSpPr/>
          <p:nvPr/>
        </p:nvSpPr>
        <p:spPr>
          <a:xfrm>
            <a:off x="409341" y="907593"/>
            <a:ext cx="8339123" cy="3843907"/>
          </a:xfrm>
          <a:prstGeom prst="rect">
            <a:avLst/>
          </a:prstGeom>
          <a:solidFill>
            <a:schemeClr val="bg1">
              <a:lumMod val="9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pPr>
            <a:endParaRPr lang="zh-CN" altLang="en-US" dirty="0">
              <a:solidFill>
                <a:prstClr val="white"/>
              </a:solidFill>
            </a:endParaRPr>
          </a:p>
        </p:txBody>
      </p:sp>
      <p:sp>
        <p:nvSpPr>
          <p:cNvPr id="1048711" name="TextBox 49"/>
          <p:cNvSpPr txBox="1">
            <a:spLocks noChangeArrowheads="1"/>
          </p:cNvSpPr>
          <p:nvPr/>
        </p:nvSpPr>
        <p:spPr bwMode="auto">
          <a:xfrm>
            <a:off x="1039073" y="186750"/>
            <a:ext cx="4838658" cy="707886"/>
          </a:xfrm>
          <a:prstGeom prst="rect">
            <a:avLst/>
          </a:prstGeom>
          <a:noFill/>
          <a:ln>
            <a:noFill/>
          </a:ln>
        </p:spPr>
        <p:txBody>
          <a:bodyPr wrap="square">
            <a:spAutoFit/>
          </a:bodyPr>
          <a:lstStyle/>
          <a:p>
            <a:pPr algn="dist"/>
            <a:r>
              <a:rPr lang="zh-TW" altLang="en-US" sz="4000" b="1" dirty="0">
                <a:solidFill>
                  <a:schemeClr val="tx2">
                    <a:lumMod val="50000"/>
                  </a:schemeClr>
                </a:solidFill>
                <a:latin typeface="標楷體" panose="03000509000000000000" pitchFamily="65" charset="-120"/>
                <a:ea typeface="標楷體" panose="03000509000000000000" pitchFamily="65" charset="-120"/>
              </a:rPr>
              <a:t>使用不同的偵測技術</a:t>
            </a:r>
            <a:endParaRPr lang="zh-CN" altLang="en-US" sz="4000" b="1" dirty="0">
              <a:solidFill>
                <a:schemeClr val="tx2">
                  <a:lumMod val="50000"/>
                </a:schemeClr>
              </a:solidFill>
              <a:latin typeface="標楷體" panose="03000509000000000000" pitchFamily="65" charset="-120"/>
              <a:ea typeface="標楷體" panose="03000509000000000000" pitchFamily="65" charset="-120"/>
            </a:endParaRPr>
          </a:p>
        </p:txBody>
      </p:sp>
      <p:pic>
        <p:nvPicPr>
          <p:cNvPr id="127" name="图片 3">
            <a:extLst>
              <a:ext uri="{FF2B5EF4-FFF2-40B4-BE49-F238E27FC236}">
                <a16:creationId xmlns:a16="http://schemas.microsoft.com/office/drawing/2014/main" id="{3F907494-89A6-49BA-8EF6-D23BAE48BBA2}"/>
              </a:ext>
            </a:extLst>
          </p:cNvPr>
          <p:cNvPicPr>
            <a:picLocks noChangeAspect="1"/>
          </p:cNvPicPr>
          <p:nvPr/>
        </p:nvPicPr>
        <p:blipFill>
          <a:blip r:embed="rId4" cstate="print">
            <a:duotone>
              <a:schemeClr val="bg2">
                <a:shade val="45000"/>
                <a:satMod val="135000"/>
              </a:schemeClr>
              <a:prstClr val="white"/>
            </a:duotone>
            <a:extLst>
              <a:ext uri="{BEBA8EAE-BF5A-486C-A8C5-ECC9F3942E4B}">
                <a14:imgProps xmlns:a14="http://schemas.microsoft.com/office/drawing/2010/main">
                  <a14:imgLayer r:embed="rId5">
                    <a14:imgEffect>
                      <a14:colorTemperature colorTemp="8800"/>
                    </a14:imgEffect>
                    <a14:imgEffect>
                      <a14:saturation sat="66000"/>
                    </a14:imgEffect>
                  </a14:imgLayer>
                </a14:imgProps>
              </a:ext>
              <a:ext uri="{28A0092B-C50C-407E-A947-70E740481C1C}">
                <a14:useLocalDpi xmlns:a14="http://schemas.microsoft.com/office/drawing/2010/main" val="0"/>
              </a:ext>
            </a:extLst>
          </a:blip>
          <a:stretch>
            <a:fillRect/>
          </a:stretch>
        </p:blipFill>
        <p:spPr>
          <a:xfrm rot="3151080">
            <a:off x="5673284" y="-3434207"/>
            <a:ext cx="6204335" cy="4542089"/>
          </a:xfrm>
          <a:prstGeom prst="rect">
            <a:avLst/>
          </a:prstGeom>
        </p:spPr>
      </p:pic>
      <p:sp>
        <p:nvSpPr>
          <p:cNvPr id="12" name="橢圓 16">
            <a:extLst>
              <a:ext uri="{FF2B5EF4-FFF2-40B4-BE49-F238E27FC236}">
                <a16:creationId xmlns:a16="http://schemas.microsoft.com/office/drawing/2014/main" id="{DF41A064-551D-4894-915F-252BB81E564C}"/>
              </a:ext>
            </a:extLst>
          </p:cNvPr>
          <p:cNvSpPr/>
          <p:nvPr/>
        </p:nvSpPr>
        <p:spPr>
          <a:xfrm>
            <a:off x="8300006" y="4567587"/>
            <a:ext cx="792088" cy="62753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dirty="0">
                <a:ln w="0"/>
                <a:solidFill>
                  <a:schemeClr val="tx2">
                    <a:lumMod val="50000"/>
                  </a:schemeClr>
                </a:solidFill>
                <a:effectLst>
                  <a:outerShdw blurRad="38100" dist="19050" dir="2700000" algn="tl" rotWithShape="0">
                    <a:schemeClr val="dk1">
                      <a:alpha val="40000"/>
                    </a:schemeClr>
                  </a:outerShdw>
                </a:effectLst>
                <a:latin typeface="Segoe Print" panose="02000600000000000000" pitchFamily="2" charset="0"/>
                <a:ea typeface="標楷體" panose="03000509000000000000" pitchFamily="65" charset="-120"/>
              </a:rPr>
              <a:t>67</a:t>
            </a:r>
            <a:endParaRPr lang="zh-TW" altLang="en-US" sz="2000" dirty="0">
              <a:ln w="0"/>
              <a:solidFill>
                <a:schemeClr val="tx2">
                  <a:lumMod val="50000"/>
                </a:schemeClr>
              </a:solidFill>
              <a:effectLst>
                <a:outerShdw blurRad="38100" dist="19050" dir="2700000" algn="tl" rotWithShape="0">
                  <a:schemeClr val="dk1">
                    <a:alpha val="40000"/>
                  </a:schemeClr>
                </a:outerShdw>
              </a:effectLst>
              <a:latin typeface="Segoe Print" panose="02000600000000000000" pitchFamily="2" charset="0"/>
              <a:ea typeface="標楷體" panose="03000509000000000000" pitchFamily="65" charset="-120"/>
            </a:endParaRPr>
          </a:p>
        </p:txBody>
      </p:sp>
      <p:pic>
        <p:nvPicPr>
          <p:cNvPr id="3" name="圖片 2">
            <a:extLst>
              <a:ext uri="{FF2B5EF4-FFF2-40B4-BE49-F238E27FC236}">
                <a16:creationId xmlns:a16="http://schemas.microsoft.com/office/drawing/2014/main" id="{B61D586A-E7A9-49CB-B02C-FD79E5EBD614}"/>
              </a:ext>
            </a:extLst>
          </p:cNvPr>
          <p:cNvPicPr>
            <a:picLocks noChangeAspect="1"/>
          </p:cNvPicPr>
          <p:nvPr/>
        </p:nvPicPr>
        <p:blipFill rotWithShape="1">
          <a:blip r:embed="rId6"/>
          <a:srcRect l="19781"/>
          <a:stretch/>
        </p:blipFill>
        <p:spPr>
          <a:xfrm>
            <a:off x="5973866" y="1541096"/>
            <a:ext cx="2781689" cy="2810267"/>
          </a:xfrm>
          <a:prstGeom prst="rect">
            <a:avLst/>
          </a:prstGeom>
        </p:spPr>
      </p:pic>
      <p:pic>
        <p:nvPicPr>
          <p:cNvPr id="6" name="圖片 5">
            <a:extLst>
              <a:ext uri="{FF2B5EF4-FFF2-40B4-BE49-F238E27FC236}">
                <a16:creationId xmlns:a16="http://schemas.microsoft.com/office/drawing/2014/main" id="{F47AC1DC-079F-4A7F-A94F-807024A5ADF1}"/>
              </a:ext>
            </a:extLst>
          </p:cNvPr>
          <p:cNvPicPr>
            <a:picLocks noChangeAspect="1"/>
          </p:cNvPicPr>
          <p:nvPr/>
        </p:nvPicPr>
        <p:blipFill>
          <a:blip r:embed="rId7"/>
          <a:stretch>
            <a:fillRect/>
          </a:stretch>
        </p:blipFill>
        <p:spPr>
          <a:xfrm>
            <a:off x="468312" y="1164334"/>
            <a:ext cx="2781688" cy="2762636"/>
          </a:xfrm>
          <a:prstGeom prst="rect">
            <a:avLst/>
          </a:prstGeom>
        </p:spPr>
      </p:pic>
      <p:sp>
        <p:nvSpPr>
          <p:cNvPr id="20" name="箭號: 向右 19">
            <a:extLst>
              <a:ext uri="{FF2B5EF4-FFF2-40B4-BE49-F238E27FC236}">
                <a16:creationId xmlns:a16="http://schemas.microsoft.com/office/drawing/2014/main" id="{6B114031-4793-4FD5-BEAD-9ACBD99476E5}"/>
              </a:ext>
            </a:extLst>
          </p:cNvPr>
          <p:cNvSpPr/>
          <p:nvPr/>
        </p:nvSpPr>
        <p:spPr>
          <a:xfrm>
            <a:off x="4377443" y="3450063"/>
            <a:ext cx="1539109" cy="847293"/>
          </a:xfrm>
          <a:prstGeom prst="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dirty="0"/>
              <a:t>180</a:t>
            </a:r>
            <a:r>
              <a:rPr lang="zh-TW" altLang="en-US" dirty="0"/>
              <a:t>度</a:t>
            </a:r>
          </a:p>
        </p:txBody>
      </p:sp>
      <p:sp>
        <p:nvSpPr>
          <p:cNvPr id="21" name="箭號: 向右 20">
            <a:extLst>
              <a:ext uri="{FF2B5EF4-FFF2-40B4-BE49-F238E27FC236}">
                <a16:creationId xmlns:a16="http://schemas.microsoft.com/office/drawing/2014/main" id="{93E114DE-8DDE-424A-9DAC-BA35F432EDFE}"/>
              </a:ext>
            </a:extLst>
          </p:cNvPr>
          <p:cNvSpPr/>
          <p:nvPr/>
        </p:nvSpPr>
        <p:spPr>
          <a:xfrm flipH="1">
            <a:off x="3244983" y="1331535"/>
            <a:ext cx="1532016" cy="847293"/>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TW" dirty="0"/>
              <a:t>165</a:t>
            </a:r>
            <a:r>
              <a:rPr lang="zh-TW" altLang="en-US" dirty="0"/>
              <a:t>度</a:t>
            </a:r>
          </a:p>
        </p:txBody>
      </p:sp>
    </p:spTree>
    <p:extLst>
      <p:ext uri="{BB962C8B-B14F-4D97-AF65-F5344CB8AC3E}">
        <p14:creationId xmlns:p14="http://schemas.microsoft.com/office/powerpoint/2010/main" val="757275787"/>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048697"/>
                                        </p:tgtEl>
                                        <p:attrNameLst>
                                          <p:attrName>style.visibility</p:attrName>
                                        </p:attrNameLst>
                                      </p:cBhvr>
                                      <p:to>
                                        <p:strVal val="visible"/>
                                      </p:to>
                                    </p:set>
                                    <p:anim calcmode="lin" valueType="num">
                                      <p:cBhvr additive="base">
                                        <p:cTn id="7" dur="100" fill="hold"/>
                                        <p:tgtEl>
                                          <p:spTgt spid="1048697"/>
                                        </p:tgtEl>
                                        <p:attrNameLst>
                                          <p:attrName>ppt_x</p:attrName>
                                        </p:attrNameLst>
                                      </p:cBhvr>
                                      <p:tavLst>
                                        <p:tav tm="0">
                                          <p:val>
                                            <p:strVal val="0-#ppt_w/2"/>
                                          </p:val>
                                        </p:tav>
                                        <p:tav tm="100000">
                                          <p:val>
                                            <p:strVal val="#ppt_x"/>
                                          </p:val>
                                        </p:tav>
                                      </p:tavLst>
                                    </p:anim>
                                    <p:anim calcmode="lin" valueType="num">
                                      <p:cBhvr additive="base">
                                        <p:cTn id="8" dur="100" fill="hold"/>
                                        <p:tgtEl>
                                          <p:spTgt spid="1048697"/>
                                        </p:tgtEl>
                                        <p:attrNameLst>
                                          <p:attrName>ppt_y</p:attrName>
                                        </p:attrNameLst>
                                      </p:cBhvr>
                                      <p:tavLst>
                                        <p:tav tm="0">
                                          <p:val>
                                            <p:strVal val="#ppt_y"/>
                                          </p:val>
                                        </p:tav>
                                        <p:tav tm="100000">
                                          <p:val>
                                            <p:strVal val="#ppt_y"/>
                                          </p:val>
                                        </p:tav>
                                      </p:tavLst>
                                    </p:anim>
                                  </p:childTnLst>
                                </p:cTn>
                              </p:par>
                            </p:childTnLst>
                          </p:cTn>
                        </p:par>
                        <p:par>
                          <p:cTn id="9" fill="hold">
                            <p:stCondLst>
                              <p:cond delay="100"/>
                            </p:stCondLst>
                            <p:childTnLst>
                              <p:par>
                                <p:cTn id="10" presetID="2" presetClass="entr" presetSubtype="8" fill="hold" grpId="0" nodeType="afterEffect">
                                  <p:stCondLst>
                                    <p:cond delay="0"/>
                                  </p:stCondLst>
                                  <p:childTnLst>
                                    <p:set>
                                      <p:cBhvr>
                                        <p:cTn id="11" dur="1" fill="hold">
                                          <p:stCondLst>
                                            <p:cond delay="0"/>
                                          </p:stCondLst>
                                        </p:cTn>
                                        <p:tgtEl>
                                          <p:spTgt spid="1048698"/>
                                        </p:tgtEl>
                                        <p:attrNameLst>
                                          <p:attrName>style.visibility</p:attrName>
                                        </p:attrNameLst>
                                      </p:cBhvr>
                                      <p:to>
                                        <p:strVal val="visible"/>
                                      </p:to>
                                    </p:set>
                                    <p:anim calcmode="lin" valueType="num">
                                      <p:cBhvr additive="base">
                                        <p:cTn id="12" dur="100" fill="hold"/>
                                        <p:tgtEl>
                                          <p:spTgt spid="1048698"/>
                                        </p:tgtEl>
                                        <p:attrNameLst>
                                          <p:attrName>ppt_x</p:attrName>
                                        </p:attrNameLst>
                                      </p:cBhvr>
                                      <p:tavLst>
                                        <p:tav tm="0">
                                          <p:val>
                                            <p:strVal val="0-#ppt_w/2"/>
                                          </p:val>
                                        </p:tav>
                                        <p:tav tm="100000">
                                          <p:val>
                                            <p:strVal val="#ppt_x"/>
                                          </p:val>
                                        </p:tav>
                                      </p:tavLst>
                                    </p:anim>
                                    <p:anim calcmode="lin" valueType="num">
                                      <p:cBhvr additive="base">
                                        <p:cTn id="13" dur="100" fill="hold"/>
                                        <p:tgtEl>
                                          <p:spTgt spid="1048698"/>
                                        </p:tgtEl>
                                        <p:attrNameLst>
                                          <p:attrName>ppt_y</p:attrName>
                                        </p:attrNameLst>
                                      </p:cBhvr>
                                      <p:tavLst>
                                        <p:tav tm="0">
                                          <p:val>
                                            <p:strVal val="#ppt_y"/>
                                          </p:val>
                                        </p:tav>
                                        <p:tav tm="100000">
                                          <p:val>
                                            <p:strVal val="#ppt_y"/>
                                          </p:val>
                                        </p:tav>
                                      </p:tavLst>
                                    </p:anim>
                                  </p:childTnLst>
                                </p:cTn>
                              </p:par>
                            </p:childTnLst>
                          </p:cTn>
                        </p:par>
                        <p:par>
                          <p:cTn id="14" fill="hold">
                            <p:stCondLst>
                              <p:cond delay="200"/>
                            </p:stCondLst>
                            <p:childTnLst>
                              <p:par>
                                <p:cTn id="15" presetID="2" presetClass="entr" presetSubtype="8" fill="hold" grpId="0" nodeType="afterEffect">
                                  <p:stCondLst>
                                    <p:cond delay="0"/>
                                  </p:stCondLst>
                                  <p:childTnLst>
                                    <p:set>
                                      <p:cBhvr>
                                        <p:cTn id="16" dur="1" fill="hold">
                                          <p:stCondLst>
                                            <p:cond delay="0"/>
                                          </p:stCondLst>
                                        </p:cTn>
                                        <p:tgtEl>
                                          <p:spTgt spid="1048699"/>
                                        </p:tgtEl>
                                        <p:attrNameLst>
                                          <p:attrName>style.visibility</p:attrName>
                                        </p:attrNameLst>
                                      </p:cBhvr>
                                      <p:to>
                                        <p:strVal val="visible"/>
                                      </p:to>
                                    </p:set>
                                    <p:anim calcmode="lin" valueType="num">
                                      <p:cBhvr additive="base">
                                        <p:cTn id="17" dur="100" fill="hold"/>
                                        <p:tgtEl>
                                          <p:spTgt spid="1048699"/>
                                        </p:tgtEl>
                                        <p:attrNameLst>
                                          <p:attrName>ppt_x</p:attrName>
                                        </p:attrNameLst>
                                      </p:cBhvr>
                                      <p:tavLst>
                                        <p:tav tm="0">
                                          <p:val>
                                            <p:strVal val="0-#ppt_w/2"/>
                                          </p:val>
                                        </p:tav>
                                        <p:tav tm="100000">
                                          <p:val>
                                            <p:strVal val="#ppt_x"/>
                                          </p:val>
                                        </p:tav>
                                      </p:tavLst>
                                    </p:anim>
                                    <p:anim calcmode="lin" valueType="num">
                                      <p:cBhvr additive="base">
                                        <p:cTn id="18" dur="100" fill="hold"/>
                                        <p:tgtEl>
                                          <p:spTgt spid="1048699"/>
                                        </p:tgtEl>
                                        <p:attrNameLst>
                                          <p:attrName>ppt_y</p:attrName>
                                        </p:attrNameLst>
                                      </p:cBhvr>
                                      <p:tavLst>
                                        <p:tav tm="0">
                                          <p:val>
                                            <p:strVal val="#ppt_y"/>
                                          </p:val>
                                        </p:tav>
                                        <p:tav tm="100000">
                                          <p:val>
                                            <p:strVal val="#ppt_y"/>
                                          </p:val>
                                        </p:tav>
                                      </p:tavLst>
                                    </p:anim>
                                  </p:childTnLst>
                                </p:cTn>
                              </p:par>
                            </p:childTnLst>
                          </p:cTn>
                        </p:par>
                        <p:par>
                          <p:cTn id="19" fill="hold">
                            <p:stCondLst>
                              <p:cond delay="300"/>
                            </p:stCondLst>
                            <p:childTnLst>
                              <p:par>
                                <p:cTn id="20" presetID="2" presetClass="entr" presetSubtype="8" fill="hold" grpId="0" nodeType="afterEffect">
                                  <p:stCondLst>
                                    <p:cond delay="0"/>
                                  </p:stCondLst>
                                  <p:childTnLst>
                                    <p:set>
                                      <p:cBhvr>
                                        <p:cTn id="21" dur="1" fill="hold">
                                          <p:stCondLst>
                                            <p:cond delay="0"/>
                                          </p:stCondLst>
                                        </p:cTn>
                                        <p:tgtEl>
                                          <p:spTgt spid="1048700"/>
                                        </p:tgtEl>
                                        <p:attrNameLst>
                                          <p:attrName>style.visibility</p:attrName>
                                        </p:attrNameLst>
                                      </p:cBhvr>
                                      <p:to>
                                        <p:strVal val="visible"/>
                                      </p:to>
                                    </p:set>
                                    <p:anim calcmode="lin" valueType="num">
                                      <p:cBhvr additive="base">
                                        <p:cTn id="22" dur="100" fill="hold"/>
                                        <p:tgtEl>
                                          <p:spTgt spid="1048700"/>
                                        </p:tgtEl>
                                        <p:attrNameLst>
                                          <p:attrName>ppt_x</p:attrName>
                                        </p:attrNameLst>
                                      </p:cBhvr>
                                      <p:tavLst>
                                        <p:tav tm="0">
                                          <p:val>
                                            <p:strVal val="0-#ppt_w/2"/>
                                          </p:val>
                                        </p:tav>
                                        <p:tav tm="100000">
                                          <p:val>
                                            <p:strVal val="#ppt_x"/>
                                          </p:val>
                                        </p:tav>
                                      </p:tavLst>
                                    </p:anim>
                                    <p:anim calcmode="lin" valueType="num">
                                      <p:cBhvr additive="base">
                                        <p:cTn id="23" dur="100" fill="hold"/>
                                        <p:tgtEl>
                                          <p:spTgt spid="1048700"/>
                                        </p:tgtEl>
                                        <p:attrNameLst>
                                          <p:attrName>ppt_y</p:attrName>
                                        </p:attrNameLst>
                                      </p:cBhvr>
                                      <p:tavLst>
                                        <p:tav tm="0">
                                          <p:val>
                                            <p:strVal val="#ppt_y"/>
                                          </p:val>
                                        </p:tav>
                                        <p:tav tm="100000">
                                          <p:val>
                                            <p:strVal val="#ppt_y"/>
                                          </p:val>
                                        </p:tav>
                                      </p:tavLst>
                                    </p:anim>
                                  </p:childTnLst>
                                </p:cTn>
                              </p:par>
                            </p:childTnLst>
                          </p:cTn>
                        </p:par>
                        <p:par>
                          <p:cTn id="24" fill="hold">
                            <p:stCondLst>
                              <p:cond delay="400"/>
                            </p:stCondLst>
                            <p:childTnLst>
                              <p:par>
                                <p:cTn id="25" presetID="2" presetClass="entr" presetSubtype="8" fill="hold" grpId="0" nodeType="afterEffect">
                                  <p:stCondLst>
                                    <p:cond delay="0"/>
                                  </p:stCondLst>
                                  <p:childTnLst>
                                    <p:set>
                                      <p:cBhvr>
                                        <p:cTn id="26" dur="1" fill="hold">
                                          <p:stCondLst>
                                            <p:cond delay="0"/>
                                          </p:stCondLst>
                                        </p:cTn>
                                        <p:tgtEl>
                                          <p:spTgt spid="1048701"/>
                                        </p:tgtEl>
                                        <p:attrNameLst>
                                          <p:attrName>style.visibility</p:attrName>
                                        </p:attrNameLst>
                                      </p:cBhvr>
                                      <p:to>
                                        <p:strVal val="visible"/>
                                      </p:to>
                                    </p:set>
                                    <p:anim calcmode="lin" valueType="num">
                                      <p:cBhvr additive="base">
                                        <p:cTn id="27" dur="100" fill="hold"/>
                                        <p:tgtEl>
                                          <p:spTgt spid="1048701"/>
                                        </p:tgtEl>
                                        <p:attrNameLst>
                                          <p:attrName>ppt_x</p:attrName>
                                        </p:attrNameLst>
                                      </p:cBhvr>
                                      <p:tavLst>
                                        <p:tav tm="0">
                                          <p:val>
                                            <p:strVal val="0-#ppt_w/2"/>
                                          </p:val>
                                        </p:tav>
                                        <p:tav tm="100000">
                                          <p:val>
                                            <p:strVal val="#ppt_x"/>
                                          </p:val>
                                        </p:tav>
                                      </p:tavLst>
                                    </p:anim>
                                    <p:anim calcmode="lin" valueType="num">
                                      <p:cBhvr additive="base">
                                        <p:cTn id="28" dur="100" fill="hold"/>
                                        <p:tgtEl>
                                          <p:spTgt spid="1048701"/>
                                        </p:tgtEl>
                                        <p:attrNameLst>
                                          <p:attrName>ppt_y</p:attrName>
                                        </p:attrNameLst>
                                      </p:cBhvr>
                                      <p:tavLst>
                                        <p:tav tm="0">
                                          <p:val>
                                            <p:strVal val="#ppt_y"/>
                                          </p:val>
                                        </p:tav>
                                        <p:tav tm="100000">
                                          <p:val>
                                            <p:strVal val="#ppt_y"/>
                                          </p:val>
                                        </p:tav>
                                      </p:tavLst>
                                    </p:anim>
                                  </p:childTnLst>
                                </p:cTn>
                              </p:par>
                            </p:childTnLst>
                          </p:cTn>
                        </p:par>
                        <p:par>
                          <p:cTn id="29" fill="hold">
                            <p:stCondLst>
                              <p:cond delay="500"/>
                            </p:stCondLst>
                            <p:childTnLst>
                              <p:par>
                                <p:cTn id="30" presetID="22" presetClass="entr" presetSubtype="2" fill="hold" nodeType="afterEffect">
                                  <p:stCondLst>
                                    <p:cond delay="0"/>
                                  </p:stCondLst>
                                  <p:childTnLst>
                                    <p:set>
                                      <p:cBhvr>
                                        <p:cTn id="31" dur="1" fill="hold">
                                          <p:stCondLst>
                                            <p:cond delay="0"/>
                                          </p:stCondLst>
                                        </p:cTn>
                                        <p:tgtEl>
                                          <p:spTgt spid="3145743"/>
                                        </p:tgtEl>
                                        <p:attrNameLst>
                                          <p:attrName>style.visibility</p:attrName>
                                        </p:attrNameLst>
                                      </p:cBhvr>
                                      <p:to>
                                        <p:strVal val="visible"/>
                                      </p:to>
                                    </p:set>
                                    <p:animEffect transition="in" filter="wipe(right)">
                                      <p:cBhvr>
                                        <p:cTn id="32" dur="300"/>
                                        <p:tgtEl>
                                          <p:spTgt spid="3145743"/>
                                        </p:tgtEl>
                                      </p:cBhvr>
                                    </p:animEffect>
                                  </p:childTnLst>
                                </p:cTn>
                              </p:par>
                            </p:childTnLst>
                          </p:cTn>
                        </p:par>
                        <p:par>
                          <p:cTn id="33" fill="hold">
                            <p:stCondLst>
                              <p:cond delay="800"/>
                            </p:stCondLst>
                            <p:childTnLst>
                              <p:par>
                                <p:cTn id="34" presetID="12" presetClass="entr" presetSubtype="4" fill="hold" grpId="0" nodeType="afterEffect">
                                  <p:stCondLst>
                                    <p:cond delay="0"/>
                                  </p:stCondLst>
                                  <p:childTnLst>
                                    <p:set>
                                      <p:cBhvr>
                                        <p:cTn id="35" dur="1" fill="hold">
                                          <p:stCondLst>
                                            <p:cond delay="0"/>
                                          </p:stCondLst>
                                        </p:cTn>
                                        <p:tgtEl>
                                          <p:spTgt spid="1048711"/>
                                        </p:tgtEl>
                                        <p:attrNameLst>
                                          <p:attrName>style.visibility</p:attrName>
                                        </p:attrNameLst>
                                      </p:cBhvr>
                                      <p:to>
                                        <p:strVal val="visible"/>
                                      </p:to>
                                    </p:set>
                                    <p:anim calcmode="lin" valueType="num">
                                      <p:cBhvr additive="base">
                                        <p:cTn id="36" dur="300"/>
                                        <p:tgtEl>
                                          <p:spTgt spid="1048711"/>
                                        </p:tgtEl>
                                        <p:attrNameLst>
                                          <p:attrName>ppt_y</p:attrName>
                                        </p:attrNameLst>
                                      </p:cBhvr>
                                      <p:tavLst>
                                        <p:tav tm="0">
                                          <p:val>
                                            <p:strVal val="#ppt_y+#ppt_h*1.125000"/>
                                          </p:val>
                                        </p:tav>
                                        <p:tav tm="100000">
                                          <p:val>
                                            <p:strVal val="#ppt_y"/>
                                          </p:val>
                                        </p:tav>
                                      </p:tavLst>
                                    </p:anim>
                                    <p:animEffect transition="in" filter="wipe(up)">
                                      <p:cBhvr>
                                        <p:cTn id="37" dur="300"/>
                                        <p:tgtEl>
                                          <p:spTgt spid="1048711"/>
                                        </p:tgtEl>
                                      </p:cBhvr>
                                    </p:animEffect>
                                  </p:childTnLst>
                                </p:cTn>
                              </p:par>
                              <p:par>
                                <p:cTn id="38" presetID="2" presetClass="entr" presetSubtype="4" fill="hold" grpId="0" nodeType="withEffect">
                                  <p:stCondLst>
                                    <p:cond delay="0"/>
                                  </p:stCondLst>
                                  <p:childTnLst>
                                    <p:set>
                                      <p:cBhvr>
                                        <p:cTn id="39" dur="1" fill="hold">
                                          <p:stCondLst>
                                            <p:cond delay="0"/>
                                          </p:stCondLst>
                                        </p:cTn>
                                        <p:tgtEl>
                                          <p:spTgt spid="21"/>
                                        </p:tgtEl>
                                        <p:attrNameLst>
                                          <p:attrName>style.visibility</p:attrName>
                                        </p:attrNameLst>
                                      </p:cBhvr>
                                      <p:to>
                                        <p:strVal val="visible"/>
                                      </p:to>
                                    </p:set>
                                    <p:anim calcmode="lin" valueType="num">
                                      <p:cBhvr additive="base">
                                        <p:cTn id="40" dur="500" fill="hold"/>
                                        <p:tgtEl>
                                          <p:spTgt spid="21"/>
                                        </p:tgtEl>
                                        <p:attrNameLst>
                                          <p:attrName>ppt_x</p:attrName>
                                        </p:attrNameLst>
                                      </p:cBhvr>
                                      <p:tavLst>
                                        <p:tav tm="0">
                                          <p:val>
                                            <p:strVal val="#ppt_x"/>
                                          </p:val>
                                        </p:tav>
                                        <p:tav tm="100000">
                                          <p:val>
                                            <p:strVal val="#ppt_x"/>
                                          </p:val>
                                        </p:tav>
                                      </p:tavLst>
                                    </p:anim>
                                    <p:anim calcmode="lin" valueType="num">
                                      <p:cBhvr additive="base">
                                        <p:cTn id="41" dur="500" fill="hold"/>
                                        <p:tgtEl>
                                          <p:spTgt spid="21"/>
                                        </p:tgtEl>
                                        <p:attrNameLst>
                                          <p:attrName>ppt_y</p:attrName>
                                        </p:attrNameLst>
                                      </p:cBhvr>
                                      <p:tavLst>
                                        <p:tav tm="0">
                                          <p:val>
                                            <p:strVal val="1+#ppt_h/2"/>
                                          </p:val>
                                        </p:tav>
                                        <p:tav tm="100000">
                                          <p:val>
                                            <p:strVal val="#ppt_y"/>
                                          </p:val>
                                        </p:tav>
                                      </p:tavLst>
                                    </p:anim>
                                  </p:childTnLst>
                                </p:cTn>
                              </p:par>
                              <p:par>
                                <p:cTn id="42" presetID="2" presetClass="entr" presetSubtype="4" fill="hold" grpId="0" nodeType="withEffect">
                                  <p:stCondLst>
                                    <p:cond delay="0"/>
                                  </p:stCondLst>
                                  <p:childTnLst>
                                    <p:set>
                                      <p:cBhvr>
                                        <p:cTn id="43" dur="1" fill="hold">
                                          <p:stCondLst>
                                            <p:cond delay="0"/>
                                          </p:stCondLst>
                                        </p:cTn>
                                        <p:tgtEl>
                                          <p:spTgt spid="20"/>
                                        </p:tgtEl>
                                        <p:attrNameLst>
                                          <p:attrName>style.visibility</p:attrName>
                                        </p:attrNameLst>
                                      </p:cBhvr>
                                      <p:to>
                                        <p:strVal val="visible"/>
                                      </p:to>
                                    </p:set>
                                    <p:anim calcmode="lin" valueType="num">
                                      <p:cBhvr additive="base">
                                        <p:cTn id="44" dur="500" fill="hold"/>
                                        <p:tgtEl>
                                          <p:spTgt spid="20"/>
                                        </p:tgtEl>
                                        <p:attrNameLst>
                                          <p:attrName>ppt_x</p:attrName>
                                        </p:attrNameLst>
                                      </p:cBhvr>
                                      <p:tavLst>
                                        <p:tav tm="0">
                                          <p:val>
                                            <p:strVal val="#ppt_x"/>
                                          </p:val>
                                        </p:tav>
                                        <p:tav tm="100000">
                                          <p:val>
                                            <p:strVal val="#ppt_x"/>
                                          </p:val>
                                        </p:tav>
                                      </p:tavLst>
                                    </p:anim>
                                    <p:anim calcmode="lin" valueType="num">
                                      <p:cBhvr additive="base">
                                        <p:cTn id="45"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97" grpId="0" animBg="1"/>
      <p:bldP spid="1048698" grpId="0" animBg="1"/>
      <p:bldP spid="1048699" grpId="0" animBg="1"/>
      <p:bldP spid="1048700" grpId="0" animBg="1"/>
      <p:bldP spid="1048701" grpId="0" animBg="1"/>
      <p:bldP spid="1048711" grpId="0"/>
      <p:bldP spid="20" grpId="0" animBg="1"/>
      <p:bldP spid="21"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bg>
      <p:bgPr>
        <a:blipFill dpi="0" rotWithShape="0">
          <a:blip r:embed="rId5">
            <a:alphaModFix amt="64000"/>
            <a:lum/>
          </a:blip>
          <a:srcRect/>
          <a:stretch>
            <a:fillRect l="-10000" r="-10000"/>
          </a:stretch>
        </a:blipFill>
        <a:effectLst/>
      </p:bgPr>
    </p:bg>
    <p:spTree>
      <p:nvGrpSpPr>
        <p:cNvPr id="1" name=""/>
        <p:cNvGrpSpPr/>
        <p:nvPr/>
      </p:nvGrpSpPr>
      <p:grpSpPr>
        <a:xfrm>
          <a:off x="0" y="0"/>
          <a:ext cx="0" cy="0"/>
          <a:chOff x="0" y="0"/>
          <a:chExt cx="0" cy="0"/>
        </a:xfrm>
      </p:grpSpPr>
      <p:sp>
        <p:nvSpPr>
          <p:cNvPr id="1048702" name="矩形 10"/>
          <p:cNvSpPr/>
          <p:nvPr/>
        </p:nvSpPr>
        <p:spPr>
          <a:xfrm>
            <a:off x="409341" y="782411"/>
            <a:ext cx="8339123" cy="4242660"/>
          </a:xfrm>
          <a:prstGeom prst="rect">
            <a:avLst/>
          </a:prstGeom>
          <a:solidFill>
            <a:schemeClr val="bg1">
              <a:lumMod val="9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pPr>
            <a:endParaRPr lang="zh-CN" altLang="en-US" dirty="0">
              <a:solidFill>
                <a:prstClr val="white"/>
              </a:solidFill>
            </a:endParaRPr>
          </a:p>
        </p:txBody>
      </p:sp>
      <p:pic>
        <p:nvPicPr>
          <p:cNvPr id="126" name="图片 3">
            <a:extLst>
              <a:ext uri="{FF2B5EF4-FFF2-40B4-BE49-F238E27FC236}">
                <a16:creationId xmlns:a16="http://schemas.microsoft.com/office/drawing/2014/main" id="{C22D9BB4-E170-473F-9FF1-86B46C3C2525}"/>
              </a:ext>
            </a:extLst>
          </p:cNvPr>
          <p:cNvPicPr>
            <a:picLocks noChangeAspect="1"/>
          </p:cNvPicPr>
          <p:nvPr/>
        </p:nvPicPr>
        <p:blipFill>
          <a:blip r:embed="rId6" cstate="print">
            <a:duotone>
              <a:schemeClr val="bg2">
                <a:shade val="45000"/>
                <a:satMod val="135000"/>
              </a:schemeClr>
              <a:prstClr val="white"/>
            </a:duotone>
            <a:extLst>
              <a:ext uri="{BEBA8EAE-BF5A-486C-A8C5-ECC9F3942E4B}">
                <a14:imgProps xmlns:a14="http://schemas.microsoft.com/office/drawing/2010/main">
                  <a14:imgLayer r:embed="rId7">
                    <a14:imgEffect>
                      <a14:colorTemperature colorTemp="8800"/>
                    </a14:imgEffect>
                    <a14:imgEffect>
                      <a14:saturation sat="66000"/>
                    </a14:imgEffect>
                  </a14:imgLayer>
                </a14:imgProps>
              </a:ext>
              <a:ext uri="{28A0092B-C50C-407E-A947-70E740481C1C}">
                <a14:useLocalDpi xmlns:a14="http://schemas.microsoft.com/office/drawing/2010/main" val="0"/>
              </a:ext>
            </a:extLst>
          </a:blip>
          <a:stretch>
            <a:fillRect/>
          </a:stretch>
        </p:blipFill>
        <p:spPr>
          <a:xfrm rot="5400000">
            <a:off x="-2706632" y="3777353"/>
            <a:ext cx="6204335" cy="4542089"/>
          </a:xfrm>
          <a:prstGeom prst="rect">
            <a:avLst/>
          </a:prstGeom>
        </p:spPr>
      </p:pic>
      <p:sp>
        <p:nvSpPr>
          <p:cNvPr id="1048697" name="矩形 1"/>
          <p:cNvSpPr/>
          <p:nvPr/>
        </p:nvSpPr>
        <p:spPr>
          <a:xfrm>
            <a:off x="0" y="457200"/>
            <a:ext cx="144463" cy="144463"/>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pPr>
            <a:endParaRPr lang="zh-CN" altLang="en-US">
              <a:solidFill>
                <a:prstClr val="white"/>
              </a:solidFill>
            </a:endParaRPr>
          </a:p>
        </p:txBody>
      </p:sp>
      <p:sp>
        <p:nvSpPr>
          <p:cNvPr id="1048698" name="矩形 2"/>
          <p:cNvSpPr/>
          <p:nvPr/>
        </p:nvSpPr>
        <p:spPr>
          <a:xfrm>
            <a:off x="198438" y="457200"/>
            <a:ext cx="144462" cy="14446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pPr>
            <a:endParaRPr lang="zh-CN" altLang="en-US">
              <a:solidFill>
                <a:prstClr val="white"/>
              </a:solidFill>
            </a:endParaRPr>
          </a:p>
        </p:txBody>
      </p:sp>
      <p:sp>
        <p:nvSpPr>
          <p:cNvPr id="1048699" name="矩形 3"/>
          <p:cNvSpPr/>
          <p:nvPr/>
        </p:nvSpPr>
        <p:spPr>
          <a:xfrm>
            <a:off x="396875" y="457200"/>
            <a:ext cx="142875" cy="14446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pPr>
            <a:endParaRPr lang="zh-CN" altLang="en-US">
              <a:solidFill>
                <a:prstClr val="white"/>
              </a:solidFill>
            </a:endParaRPr>
          </a:p>
        </p:txBody>
      </p:sp>
      <p:sp>
        <p:nvSpPr>
          <p:cNvPr id="1048700" name="矩形 4"/>
          <p:cNvSpPr/>
          <p:nvPr/>
        </p:nvSpPr>
        <p:spPr>
          <a:xfrm>
            <a:off x="593725" y="457200"/>
            <a:ext cx="144463" cy="14446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pPr>
            <a:endParaRPr lang="zh-CN" altLang="en-US">
              <a:solidFill>
                <a:prstClr val="white"/>
              </a:solidFill>
            </a:endParaRPr>
          </a:p>
        </p:txBody>
      </p:sp>
      <p:sp>
        <p:nvSpPr>
          <p:cNvPr id="1048701" name="矩形 5"/>
          <p:cNvSpPr/>
          <p:nvPr/>
        </p:nvSpPr>
        <p:spPr>
          <a:xfrm>
            <a:off x="792163" y="457200"/>
            <a:ext cx="144462" cy="14446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pPr>
            <a:endParaRPr lang="zh-CN" altLang="en-US">
              <a:solidFill>
                <a:prstClr val="white"/>
              </a:solidFill>
            </a:endParaRPr>
          </a:p>
        </p:txBody>
      </p:sp>
      <p:cxnSp>
        <p:nvCxnSpPr>
          <p:cNvPr id="3145743" name="直接连接符 51"/>
          <p:cNvCxnSpPr>
            <a:cxnSpLocks/>
          </p:cNvCxnSpPr>
          <p:nvPr/>
        </p:nvCxnSpPr>
        <p:spPr>
          <a:xfrm flipH="1">
            <a:off x="3851275" y="530225"/>
            <a:ext cx="4986338" cy="0"/>
          </a:xfrm>
          <a:prstGeom prst="line">
            <a:avLst/>
          </a:prstGeom>
          <a:ln>
            <a:solidFill>
              <a:schemeClr val="tx2"/>
            </a:solidFill>
            <a:prstDash val="dashDot"/>
            <a:headEnd type="none" w="sm" len="sm"/>
            <a:tailEnd type="oval" w="sm" len="sm"/>
          </a:ln>
        </p:spPr>
        <p:style>
          <a:lnRef idx="1">
            <a:schemeClr val="accent1"/>
          </a:lnRef>
          <a:fillRef idx="0">
            <a:schemeClr val="accent1"/>
          </a:fillRef>
          <a:effectRef idx="0">
            <a:schemeClr val="accent1"/>
          </a:effectRef>
          <a:fontRef idx="minor">
            <a:schemeClr val="tx1"/>
          </a:fontRef>
        </p:style>
      </p:cxnSp>
      <p:sp>
        <p:nvSpPr>
          <p:cNvPr id="1048711" name="TextBox 49"/>
          <p:cNvSpPr txBox="1">
            <a:spLocks noChangeArrowheads="1"/>
          </p:cNvSpPr>
          <p:nvPr/>
        </p:nvSpPr>
        <p:spPr bwMode="auto">
          <a:xfrm>
            <a:off x="1039074" y="186750"/>
            <a:ext cx="2709752" cy="707886"/>
          </a:xfrm>
          <a:prstGeom prst="rect">
            <a:avLst/>
          </a:prstGeom>
          <a:noFill/>
          <a:ln>
            <a:noFill/>
          </a:ln>
        </p:spPr>
        <p:txBody>
          <a:bodyPr>
            <a:spAutoFit/>
          </a:bodyPr>
          <a:lstStyle/>
          <a:p>
            <a:pPr algn="dist"/>
            <a:r>
              <a:rPr lang="en-US" altLang="zh-TW" sz="4000" b="1" dirty="0" err="1">
                <a:solidFill>
                  <a:schemeClr val="tx2">
                    <a:lumMod val="50000"/>
                  </a:schemeClr>
                </a:solidFill>
                <a:latin typeface="標楷體" panose="03000509000000000000" pitchFamily="65" charset="-120"/>
                <a:ea typeface="標楷體" panose="03000509000000000000" pitchFamily="65" charset="-120"/>
              </a:rPr>
              <a:t>mediapipe</a:t>
            </a:r>
            <a:endParaRPr lang="zh-CN" altLang="en-US" sz="4000" b="1" dirty="0">
              <a:solidFill>
                <a:schemeClr val="tx2">
                  <a:lumMod val="50000"/>
                </a:schemeClr>
              </a:solidFill>
              <a:latin typeface="標楷體" panose="03000509000000000000" pitchFamily="65" charset="-120"/>
              <a:ea typeface="標楷體" panose="03000509000000000000" pitchFamily="65" charset="-120"/>
            </a:endParaRPr>
          </a:p>
        </p:txBody>
      </p:sp>
      <p:sp>
        <p:nvSpPr>
          <p:cNvPr id="12" name="橢圓 16">
            <a:extLst>
              <a:ext uri="{FF2B5EF4-FFF2-40B4-BE49-F238E27FC236}">
                <a16:creationId xmlns:a16="http://schemas.microsoft.com/office/drawing/2014/main" id="{DF41A064-551D-4894-915F-252BB81E564C}"/>
              </a:ext>
            </a:extLst>
          </p:cNvPr>
          <p:cNvSpPr/>
          <p:nvPr/>
        </p:nvSpPr>
        <p:spPr>
          <a:xfrm>
            <a:off x="8172400" y="4482762"/>
            <a:ext cx="792088" cy="62753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dirty="0">
                <a:ln w="0"/>
                <a:solidFill>
                  <a:schemeClr val="tx2">
                    <a:lumMod val="50000"/>
                  </a:schemeClr>
                </a:solidFill>
                <a:effectLst>
                  <a:outerShdw blurRad="38100" dist="19050" dir="2700000" algn="tl" rotWithShape="0">
                    <a:schemeClr val="dk1">
                      <a:alpha val="40000"/>
                    </a:schemeClr>
                  </a:outerShdw>
                </a:effectLst>
                <a:latin typeface="Segoe Print" panose="02000600000000000000" pitchFamily="2" charset="0"/>
                <a:ea typeface="標楷體" panose="03000509000000000000" pitchFamily="65" charset="-120"/>
              </a:rPr>
              <a:t>68</a:t>
            </a:r>
            <a:endParaRPr lang="zh-TW" altLang="en-US" sz="2000" dirty="0">
              <a:ln w="0"/>
              <a:solidFill>
                <a:schemeClr val="tx2">
                  <a:lumMod val="50000"/>
                </a:schemeClr>
              </a:solidFill>
              <a:effectLst>
                <a:outerShdw blurRad="38100" dist="19050" dir="2700000" algn="tl" rotWithShape="0">
                  <a:schemeClr val="dk1">
                    <a:alpha val="40000"/>
                  </a:schemeClr>
                </a:outerShdw>
              </a:effectLst>
              <a:latin typeface="Segoe Print" panose="02000600000000000000" pitchFamily="2" charset="0"/>
              <a:ea typeface="標楷體" panose="03000509000000000000" pitchFamily="65" charset="-120"/>
            </a:endParaRPr>
          </a:p>
        </p:txBody>
      </p:sp>
      <p:pic>
        <p:nvPicPr>
          <p:cNvPr id="127" name="图片 3">
            <a:extLst>
              <a:ext uri="{FF2B5EF4-FFF2-40B4-BE49-F238E27FC236}">
                <a16:creationId xmlns:a16="http://schemas.microsoft.com/office/drawing/2014/main" id="{3F907494-89A6-49BA-8EF6-D23BAE48BBA2}"/>
              </a:ext>
            </a:extLst>
          </p:cNvPr>
          <p:cNvPicPr>
            <a:picLocks noChangeAspect="1"/>
          </p:cNvPicPr>
          <p:nvPr/>
        </p:nvPicPr>
        <p:blipFill>
          <a:blip r:embed="rId6" cstate="print">
            <a:duotone>
              <a:schemeClr val="bg2">
                <a:shade val="45000"/>
                <a:satMod val="135000"/>
              </a:schemeClr>
              <a:prstClr val="white"/>
            </a:duotone>
            <a:extLst>
              <a:ext uri="{BEBA8EAE-BF5A-486C-A8C5-ECC9F3942E4B}">
                <a14:imgProps xmlns:a14="http://schemas.microsoft.com/office/drawing/2010/main">
                  <a14:imgLayer r:embed="rId7">
                    <a14:imgEffect>
                      <a14:colorTemperature colorTemp="8800"/>
                    </a14:imgEffect>
                    <a14:imgEffect>
                      <a14:saturation sat="66000"/>
                    </a14:imgEffect>
                  </a14:imgLayer>
                </a14:imgProps>
              </a:ext>
              <a:ext uri="{28A0092B-C50C-407E-A947-70E740481C1C}">
                <a14:useLocalDpi xmlns:a14="http://schemas.microsoft.com/office/drawing/2010/main" val="0"/>
              </a:ext>
            </a:extLst>
          </a:blip>
          <a:stretch>
            <a:fillRect/>
          </a:stretch>
        </p:blipFill>
        <p:spPr>
          <a:xfrm rot="3151080">
            <a:off x="5673284" y="-3434207"/>
            <a:ext cx="6204335" cy="4542089"/>
          </a:xfrm>
          <a:prstGeom prst="rect">
            <a:avLst/>
          </a:prstGeom>
        </p:spPr>
      </p:pic>
      <p:pic>
        <p:nvPicPr>
          <p:cNvPr id="2" name="mediapipe">
            <a:hlinkClick r:id="" action="ppaction://media"/>
            <a:extLst>
              <a:ext uri="{FF2B5EF4-FFF2-40B4-BE49-F238E27FC236}">
                <a16:creationId xmlns:a16="http://schemas.microsoft.com/office/drawing/2014/main" id="{EAF0B975-AC53-4C44-A0B1-284762D1F5CA}"/>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2652570" y="1125887"/>
            <a:ext cx="4301860" cy="3226395"/>
          </a:xfrm>
          <a:prstGeom prst="rect">
            <a:avLst/>
          </a:prstGeom>
        </p:spPr>
      </p:pic>
    </p:spTree>
    <p:extLst>
      <p:ext uri="{BB962C8B-B14F-4D97-AF65-F5344CB8AC3E}">
        <p14:creationId xmlns:p14="http://schemas.microsoft.com/office/powerpoint/2010/main" val="1767568073"/>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048697"/>
                                        </p:tgtEl>
                                        <p:attrNameLst>
                                          <p:attrName>style.visibility</p:attrName>
                                        </p:attrNameLst>
                                      </p:cBhvr>
                                      <p:to>
                                        <p:strVal val="visible"/>
                                      </p:to>
                                    </p:set>
                                    <p:anim calcmode="lin" valueType="num">
                                      <p:cBhvr additive="base">
                                        <p:cTn id="7" dur="100" fill="hold"/>
                                        <p:tgtEl>
                                          <p:spTgt spid="1048697"/>
                                        </p:tgtEl>
                                        <p:attrNameLst>
                                          <p:attrName>ppt_x</p:attrName>
                                        </p:attrNameLst>
                                      </p:cBhvr>
                                      <p:tavLst>
                                        <p:tav tm="0">
                                          <p:val>
                                            <p:strVal val="0-#ppt_w/2"/>
                                          </p:val>
                                        </p:tav>
                                        <p:tav tm="100000">
                                          <p:val>
                                            <p:strVal val="#ppt_x"/>
                                          </p:val>
                                        </p:tav>
                                      </p:tavLst>
                                    </p:anim>
                                    <p:anim calcmode="lin" valueType="num">
                                      <p:cBhvr additive="base">
                                        <p:cTn id="8" dur="100" fill="hold"/>
                                        <p:tgtEl>
                                          <p:spTgt spid="1048697"/>
                                        </p:tgtEl>
                                        <p:attrNameLst>
                                          <p:attrName>ppt_y</p:attrName>
                                        </p:attrNameLst>
                                      </p:cBhvr>
                                      <p:tavLst>
                                        <p:tav tm="0">
                                          <p:val>
                                            <p:strVal val="#ppt_y"/>
                                          </p:val>
                                        </p:tav>
                                        <p:tav tm="100000">
                                          <p:val>
                                            <p:strVal val="#ppt_y"/>
                                          </p:val>
                                        </p:tav>
                                      </p:tavLst>
                                    </p:anim>
                                  </p:childTnLst>
                                </p:cTn>
                              </p:par>
                            </p:childTnLst>
                          </p:cTn>
                        </p:par>
                        <p:par>
                          <p:cTn id="9" fill="hold">
                            <p:stCondLst>
                              <p:cond delay="100"/>
                            </p:stCondLst>
                            <p:childTnLst>
                              <p:par>
                                <p:cTn id="10" presetID="2" presetClass="entr" presetSubtype="8" fill="hold" grpId="0" nodeType="afterEffect">
                                  <p:stCondLst>
                                    <p:cond delay="0"/>
                                  </p:stCondLst>
                                  <p:childTnLst>
                                    <p:set>
                                      <p:cBhvr>
                                        <p:cTn id="11" dur="1" fill="hold">
                                          <p:stCondLst>
                                            <p:cond delay="0"/>
                                          </p:stCondLst>
                                        </p:cTn>
                                        <p:tgtEl>
                                          <p:spTgt spid="1048698"/>
                                        </p:tgtEl>
                                        <p:attrNameLst>
                                          <p:attrName>style.visibility</p:attrName>
                                        </p:attrNameLst>
                                      </p:cBhvr>
                                      <p:to>
                                        <p:strVal val="visible"/>
                                      </p:to>
                                    </p:set>
                                    <p:anim calcmode="lin" valueType="num">
                                      <p:cBhvr additive="base">
                                        <p:cTn id="12" dur="100" fill="hold"/>
                                        <p:tgtEl>
                                          <p:spTgt spid="1048698"/>
                                        </p:tgtEl>
                                        <p:attrNameLst>
                                          <p:attrName>ppt_x</p:attrName>
                                        </p:attrNameLst>
                                      </p:cBhvr>
                                      <p:tavLst>
                                        <p:tav tm="0">
                                          <p:val>
                                            <p:strVal val="0-#ppt_w/2"/>
                                          </p:val>
                                        </p:tav>
                                        <p:tav tm="100000">
                                          <p:val>
                                            <p:strVal val="#ppt_x"/>
                                          </p:val>
                                        </p:tav>
                                      </p:tavLst>
                                    </p:anim>
                                    <p:anim calcmode="lin" valueType="num">
                                      <p:cBhvr additive="base">
                                        <p:cTn id="13" dur="100" fill="hold"/>
                                        <p:tgtEl>
                                          <p:spTgt spid="1048698"/>
                                        </p:tgtEl>
                                        <p:attrNameLst>
                                          <p:attrName>ppt_y</p:attrName>
                                        </p:attrNameLst>
                                      </p:cBhvr>
                                      <p:tavLst>
                                        <p:tav tm="0">
                                          <p:val>
                                            <p:strVal val="#ppt_y"/>
                                          </p:val>
                                        </p:tav>
                                        <p:tav tm="100000">
                                          <p:val>
                                            <p:strVal val="#ppt_y"/>
                                          </p:val>
                                        </p:tav>
                                      </p:tavLst>
                                    </p:anim>
                                  </p:childTnLst>
                                </p:cTn>
                              </p:par>
                            </p:childTnLst>
                          </p:cTn>
                        </p:par>
                        <p:par>
                          <p:cTn id="14" fill="hold">
                            <p:stCondLst>
                              <p:cond delay="200"/>
                            </p:stCondLst>
                            <p:childTnLst>
                              <p:par>
                                <p:cTn id="15" presetID="2" presetClass="entr" presetSubtype="8" fill="hold" grpId="0" nodeType="afterEffect">
                                  <p:stCondLst>
                                    <p:cond delay="0"/>
                                  </p:stCondLst>
                                  <p:childTnLst>
                                    <p:set>
                                      <p:cBhvr>
                                        <p:cTn id="16" dur="1" fill="hold">
                                          <p:stCondLst>
                                            <p:cond delay="0"/>
                                          </p:stCondLst>
                                        </p:cTn>
                                        <p:tgtEl>
                                          <p:spTgt spid="1048699"/>
                                        </p:tgtEl>
                                        <p:attrNameLst>
                                          <p:attrName>style.visibility</p:attrName>
                                        </p:attrNameLst>
                                      </p:cBhvr>
                                      <p:to>
                                        <p:strVal val="visible"/>
                                      </p:to>
                                    </p:set>
                                    <p:anim calcmode="lin" valueType="num">
                                      <p:cBhvr additive="base">
                                        <p:cTn id="17" dur="100" fill="hold"/>
                                        <p:tgtEl>
                                          <p:spTgt spid="1048699"/>
                                        </p:tgtEl>
                                        <p:attrNameLst>
                                          <p:attrName>ppt_x</p:attrName>
                                        </p:attrNameLst>
                                      </p:cBhvr>
                                      <p:tavLst>
                                        <p:tav tm="0">
                                          <p:val>
                                            <p:strVal val="0-#ppt_w/2"/>
                                          </p:val>
                                        </p:tav>
                                        <p:tav tm="100000">
                                          <p:val>
                                            <p:strVal val="#ppt_x"/>
                                          </p:val>
                                        </p:tav>
                                      </p:tavLst>
                                    </p:anim>
                                    <p:anim calcmode="lin" valueType="num">
                                      <p:cBhvr additive="base">
                                        <p:cTn id="18" dur="100" fill="hold"/>
                                        <p:tgtEl>
                                          <p:spTgt spid="1048699"/>
                                        </p:tgtEl>
                                        <p:attrNameLst>
                                          <p:attrName>ppt_y</p:attrName>
                                        </p:attrNameLst>
                                      </p:cBhvr>
                                      <p:tavLst>
                                        <p:tav tm="0">
                                          <p:val>
                                            <p:strVal val="#ppt_y"/>
                                          </p:val>
                                        </p:tav>
                                        <p:tav tm="100000">
                                          <p:val>
                                            <p:strVal val="#ppt_y"/>
                                          </p:val>
                                        </p:tav>
                                      </p:tavLst>
                                    </p:anim>
                                  </p:childTnLst>
                                </p:cTn>
                              </p:par>
                            </p:childTnLst>
                          </p:cTn>
                        </p:par>
                        <p:par>
                          <p:cTn id="19" fill="hold">
                            <p:stCondLst>
                              <p:cond delay="300"/>
                            </p:stCondLst>
                            <p:childTnLst>
                              <p:par>
                                <p:cTn id="20" presetID="2" presetClass="entr" presetSubtype="8" fill="hold" grpId="0" nodeType="afterEffect">
                                  <p:stCondLst>
                                    <p:cond delay="0"/>
                                  </p:stCondLst>
                                  <p:childTnLst>
                                    <p:set>
                                      <p:cBhvr>
                                        <p:cTn id="21" dur="1" fill="hold">
                                          <p:stCondLst>
                                            <p:cond delay="0"/>
                                          </p:stCondLst>
                                        </p:cTn>
                                        <p:tgtEl>
                                          <p:spTgt spid="1048700"/>
                                        </p:tgtEl>
                                        <p:attrNameLst>
                                          <p:attrName>style.visibility</p:attrName>
                                        </p:attrNameLst>
                                      </p:cBhvr>
                                      <p:to>
                                        <p:strVal val="visible"/>
                                      </p:to>
                                    </p:set>
                                    <p:anim calcmode="lin" valueType="num">
                                      <p:cBhvr additive="base">
                                        <p:cTn id="22" dur="100" fill="hold"/>
                                        <p:tgtEl>
                                          <p:spTgt spid="1048700"/>
                                        </p:tgtEl>
                                        <p:attrNameLst>
                                          <p:attrName>ppt_x</p:attrName>
                                        </p:attrNameLst>
                                      </p:cBhvr>
                                      <p:tavLst>
                                        <p:tav tm="0">
                                          <p:val>
                                            <p:strVal val="0-#ppt_w/2"/>
                                          </p:val>
                                        </p:tav>
                                        <p:tav tm="100000">
                                          <p:val>
                                            <p:strVal val="#ppt_x"/>
                                          </p:val>
                                        </p:tav>
                                      </p:tavLst>
                                    </p:anim>
                                    <p:anim calcmode="lin" valueType="num">
                                      <p:cBhvr additive="base">
                                        <p:cTn id="23" dur="100" fill="hold"/>
                                        <p:tgtEl>
                                          <p:spTgt spid="1048700"/>
                                        </p:tgtEl>
                                        <p:attrNameLst>
                                          <p:attrName>ppt_y</p:attrName>
                                        </p:attrNameLst>
                                      </p:cBhvr>
                                      <p:tavLst>
                                        <p:tav tm="0">
                                          <p:val>
                                            <p:strVal val="#ppt_y"/>
                                          </p:val>
                                        </p:tav>
                                        <p:tav tm="100000">
                                          <p:val>
                                            <p:strVal val="#ppt_y"/>
                                          </p:val>
                                        </p:tav>
                                      </p:tavLst>
                                    </p:anim>
                                  </p:childTnLst>
                                </p:cTn>
                              </p:par>
                            </p:childTnLst>
                          </p:cTn>
                        </p:par>
                        <p:par>
                          <p:cTn id="24" fill="hold">
                            <p:stCondLst>
                              <p:cond delay="400"/>
                            </p:stCondLst>
                            <p:childTnLst>
                              <p:par>
                                <p:cTn id="25" presetID="2" presetClass="entr" presetSubtype="8" fill="hold" grpId="0" nodeType="afterEffect">
                                  <p:stCondLst>
                                    <p:cond delay="0"/>
                                  </p:stCondLst>
                                  <p:childTnLst>
                                    <p:set>
                                      <p:cBhvr>
                                        <p:cTn id="26" dur="1" fill="hold">
                                          <p:stCondLst>
                                            <p:cond delay="0"/>
                                          </p:stCondLst>
                                        </p:cTn>
                                        <p:tgtEl>
                                          <p:spTgt spid="1048701"/>
                                        </p:tgtEl>
                                        <p:attrNameLst>
                                          <p:attrName>style.visibility</p:attrName>
                                        </p:attrNameLst>
                                      </p:cBhvr>
                                      <p:to>
                                        <p:strVal val="visible"/>
                                      </p:to>
                                    </p:set>
                                    <p:anim calcmode="lin" valueType="num">
                                      <p:cBhvr additive="base">
                                        <p:cTn id="27" dur="100" fill="hold"/>
                                        <p:tgtEl>
                                          <p:spTgt spid="1048701"/>
                                        </p:tgtEl>
                                        <p:attrNameLst>
                                          <p:attrName>ppt_x</p:attrName>
                                        </p:attrNameLst>
                                      </p:cBhvr>
                                      <p:tavLst>
                                        <p:tav tm="0">
                                          <p:val>
                                            <p:strVal val="0-#ppt_w/2"/>
                                          </p:val>
                                        </p:tav>
                                        <p:tav tm="100000">
                                          <p:val>
                                            <p:strVal val="#ppt_x"/>
                                          </p:val>
                                        </p:tav>
                                      </p:tavLst>
                                    </p:anim>
                                    <p:anim calcmode="lin" valueType="num">
                                      <p:cBhvr additive="base">
                                        <p:cTn id="28" dur="100" fill="hold"/>
                                        <p:tgtEl>
                                          <p:spTgt spid="1048701"/>
                                        </p:tgtEl>
                                        <p:attrNameLst>
                                          <p:attrName>ppt_y</p:attrName>
                                        </p:attrNameLst>
                                      </p:cBhvr>
                                      <p:tavLst>
                                        <p:tav tm="0">
                                          <p:val>
                                            <p:strVal val="#ppt_y"/>
                                          </p:val>
                                        </p:tav>
                                        <p:tav tm="100000">
                                          <p:val>
                                            <p:strVal val="#ppt_y"/>
                                          </p:val>
                                        </p:tav>
                                      </p:tavLst>
                                    </p:anim>
                                  </p:childTnLst>
                                </p:cTn>
                              </p:par>
                            </p:childTnLst>
                          </p:cTn>
                        </p:par>
                        <p:par>
                          <p:cTn id="29" fill="hold">
                            <p:stCondLst>
                              <p:cond delay="500"/>
                            </p:stCondLst>
                            <p:childTnLst>
                              <p:par>
                                <p:cTn id="30" presetID="22" presetClass="entr" presetSubtype="2" fill="hold" nodeType="afterEffect">
                                  <p:stCondLst>
                                    <p:cond delay="0"/>
                                  </p:stCondLst>
                                  <p:childTnLst>
                                    <p:set>
                                      <p:cBhvr>
                                        <p:cTn id="31" dur="1" fill="hold">
                                          <p:stCondLst>
                                            <p:cond delay="0"/>
                                          </p:stCondLst>
                                        </p:cTn>
                                        <p:tgtEl>
                                          <p:spTgt spid="3145743"/>
                                        </p:tgtEl>
                                        <p:attrNameLst>
                                          <p:attrName>style.visibility</p:attrName>
                                        </p:attrNameLst>
                                      </p:cBhvr>
                                      <p:to>
                                        <p:strVal val="visible"/>
                                      </p:to>
                                    </p:set>
                                    <p:animEffect transition="in" filter="wipe(right)">
                                      <p:cBhvr>
                                        <p:cTn id="32" dur="300"/>
                                        <p:tgtEl>
                                          <p:spTgt spid="3145743"/>
                                        </p:tgtEl>
                                      </p:cBhvr>
                                    </p:animEffect>
                                  </p:childTnLst>
                                </p:cTn>
                              </p:par>
                            </p:childTnLst>
                          </p:cTn>
                        </p:par>
                        <p:par>
                          <p:cTn id="33" fill="hold">
                            <p:stCondLst>
                              <p:cond delay="800"/>
                            </p:stCondLst>
                            <p:childTnLst>
                              <p:par>
                                <p:cTn id="34" presetID="12" presetClass="entr" presetSubtype="4" fill="hold" grpId="0" nodeType="afterEffect">
                                  <p:stCondLst>
                                    <p:cond delay="0"/>
                                  </p:stCondLst>
                                  <p:childTnLst>
                                    <p:set>
                                      <p:cBhvr>
                                        <p:cTn id="35" dur="1" fill="hold">
                                          <p:stCondLst>
                                            <p:cond delay="0"/>
                                          </p:stCondLst>
                                        </p:cTn>
                                        <p:tgtEl>
                                          <p:spTgt spid="1048711"/>
                                        </p:tgtEl>
                                        <p:attrNameLst>
                                          <p:attrName>style.visibility</p:attrName>
                                        </p:attrNameLst>
                                      </p:cBhvr>
                                      <p:to>
                                        <p:strVal val="visible"/>
                                      </p:to>
                                    </p:set>
                                    <p:anim calcmode="lin" valueType="num">
                                      <p:cBhvr additive="base">
                                        <p:cTn id="36" dur="300"/>
                                        <p:tgtEl>
                                          <p:spTgt spid="1048711"/>
                                        </p:tgtEl>
                                        <p:attrNameLst>
                                          <p:attrName>ppt_y</p:attrName>
                                        </p:attrNameLst>
                                      </p:cBhvr>
                                      <p:tavLst>
                                        <p:tav tm="0">
                                          <p:val>
                                            <p:strVal val="#ppt_y+#ppt_h*1.125000"/>
                                          </p:val>
                                        </p:tav>
                                        <p:tav tm="100000">
                                          <p:val>
                                            <p:strVal val="#ppt_y"/>
                                          </p:val>
                                        </p:tav>
                                      </p:tavLst>
                                    </p:anim>
                                    <p:animEffect transition="in" filter="wipe(up)">
                                      <p:cBhvr>
                                        <p:cTn id="37" dur="300"/>
                                        <p:tgtEl>
                                          <p:spTgt spid="1048711"/>
                                        </p:tgtEl>
                                      </p:cBhvr>
                                    </p:animEffect>
                                  </p:childTnLst>
                                </p:cTn>
                              </p:par>
                            </p:childTnLst>
                          </p:cTn>
                        </p:par>
                      </p:childTnLst>
                    </p:cTn>
                  </p:par>
                  <p:par>
                    <p:cTn id="38" fill="hold">
                      <p:stCondLst>
                        <p:cond delay="indefinite"/>
                      </p:stCondLst>
                      <p:childTnLst>
                        <p:par>
                          <p:cTn id="39" fill="hold">
                            <p:stCondLst>
                              <p:cond delay="0"/>
                            </p:stCondLst>
                            <p:childTnLst>
                              <p:par>
                                <p:cTn id="40" presetID="1" presetClass="mediacall" presetSubtype="0" fill="hold" nodeType="clickEffect">
                                  <p:stCondLst>
                                    <p:cond delay="0"/>
                                  </p:stCondLst>
                                  <p:childTnLst>
                                    <p:cmd type="call" cmd="playFrom(0.0)">
                                      <p:cBhvr>
                                        <p:cTn id="41" dur="1270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42" fill="hold" display="0">
                  <p:stCondLst>
                    <p:cond delay="indefinite"/>
                  </p:stCondLst>
                </p:cTn>
                <p:tgtEl>
                  <p:spTgt spid="2"/>
                </p:tgtEl>
              </p:cMediaNode>
            </p:video>
            <p:seq concurrent="1" nextAc="seek">
              <p:cTn id="43" restart="whenNotActive" fill="hold" evtFilter="cancelBubble" nodeType="interactiveSeq">
                <p:stCondLst>
                  <p:cond evt="onClick" delay="0">
                    <p:tgtEl>
                      <p:spTgt spid="2"/>
                    </p:tgtEl>
                  </p:cond>
                </p:stCondLst>
                <p:endSync evt="end" delay="0">
                  <p:rtn val="all"/>
                </p:endSync>
                <p:childTnLst>
                  <p:par>
                    <p:cTn id="44" fill="hold">
                      <p:stCondLst>
                        <p:cond delay="0"/>
                      </p:stCondLst>
                      <p:childTnLst>
                        <p:par>
                          <p:cTn id="45" fill="hold">
                            <p:stCondLst>
                              <p:cond delay="0"/>
                            </p:stCondLst>
                            <p:childTnLst>
                              <p:par>
                                <p:cTn id="46" presetID="2" presetClass="mediacall" presetSubtype="0" fill="hold" nodeType="clickEffect">
                                  <p:stCondLst>
                                    <p:cond delay="0"/>
                                  </p:stCondLst>
                                  <p:childTnLst>
                                    <p:cmd type="call" cmd="togglePause">
                                      <p:cBhvr>
                                        <p:cTn id="47" dur="1" fill="hold"/>
                                        <p:tgtEl>
                                          <p:spTgt spid="2"/>
                                        </p:tgtEl>
                                      </p:cBhvr>
                                    </p:cmd>
                                  </p:childTnLst>
                                </p:cTn>
                              </p:par>
                            </p:childTnLst>
                          </p:cTn>
                        </p:par>
                      </p:childTnLst>
                    </p:cTn>
                  </p:par>
                </p:childTnLst>
              </p:cTn>
              <p:nextCondLst>
                <p:cond evt="onClick" delay="0">
                  <p:tgtEl>
                    <p:spTgt spid="2"/>
                  </p:tgtEl>
                </p:cond>
              </p:nextCondLst>
            </p:seq>
          </p:childTnLst>
        </p:cTn>
      </p:par>
    </p:tnLst>
    <p:bldLst>
      <p:bldP spid="1048697" grpId="0" animBg="1"/>
      <p:bldP spid="1048698" grpId="0" animBg="1"/>
      <p:bldP spid="1048699" grpId="0" animBg="1"/>
      <p:bldP spid="1048700" grpId="0" animBg="1"/>
      <p:bldP spid="1048701" grpId="0" animBg="1"/>
      <p:bldP spid="1048711" grpId="0"/>
    </p:bldLst>
  </p:timing>
</p:sld>
</file>

<file path=ppt/slides/slide68.xml><?xml version="1.0" encoding="utf-8"?>
<p:sld xmlns:a="http://schemas.openxmlformats.org/drawingml/2006/main" xmlns:r="http://schemas.openxmlformats.org/officeDocument/2006/relationships" xmlns:p="http://schemas.openxmlformats.org/presentationml/2006/main">
  <p:cSld>
    <p:bg>
      <p:bgPr>
        <a:blipFill dpi="0" rotWithShape="0">
          <a:blip r:embed="rId5">
            <a:alphaModFix amt="64000"/>
            <a:lum/>
          </a:blip>
          <a:srcRect/>
          <a:stretch>
            <a:fillRect l="-10000" r="-10000"/>
          </a:stretch>
        </a:blipFill>
        <a:effectLst/>
      </p:bgPr>
    </p:bg>
    <p:spTree>
      <p:nvGrpSpPr>
        <p:cNvPr id="1" name=""/>
        <p:cNvGrpSpPr/>
        <p:nvPr/>
      </p:nvGrpSpPr>
      <p:grpSpPr>
        <a:xfrm>
          <a:off x="0" y="0"/>
          <a:ext cx="0" cy="0"/>
          <a:chOff x="0" y="0"/>
          <a:chExt cx="0" cy="0"/>
        </a:xfrm>
      </p:grpSpPr>
      <p:pic>
        <p:nvPicPr>
          <p:cNvPr id="126" name="图片 3">
            <a:extLst>
              <a:ext uri="{FF2B5EF4-FFF2-40B4-BE49-F238E27FC236}">
                <a16:creationId xmlns:a16="http://schemas.microsoft.com/office/drawing/2014/main" id="{C22D9BB4-E170-473F-9FF1-86B46C3C2525}"/>
              </a:ext>
            </a:extLst>
          </p:cNvPr>
          <p:cNvPicPr>
            <a:picLocks noChangeAspect="1"/>
          </p:cNvPicPr>
          <p:nvPr/>
        </p:nvPicPr>
        <p:blipFill>
          <a:blip r:embed="rId6" cstate="print">
            <a:duotone>
              <a:schemeClr val="bg2">
                <a:shade val="45000"/>
                <a:satMod val="135000"/>
              </a:schemeClr>
              <a:prstClr val="white"/>
            </a:duotone>
            <a:extLst>
              <a:ext uri="{BEBA8EAE-BF5A-486C-A8C5-ECC9F3942E4B}">
                <a14:imgProps xmlns:a14="http://schemas.microsoft.com/office/drawing/2010/main">
                  <a14:imgLayer r:embed="rId7">
                    <a14:imgEffect>
                      <a14:colorTemperature colorTemp="8800"/>
                    </a14:imgEffect>
                    <a14:imgEffect>
                      <a14:saturation sat="66000"/>
                    </a14:imgEffect>
                  </a14:imgLayer>
                </a14:imgProps>
              </a:ext>
              <a:ext uri="{28A0092B-C50C-407E-A947-70E740481C1C}">
                <a14:useLocalDpi xmlns:a14="http://schemas.microsoft.com/office/drawing/2010/main" val="0"/>
              </a:ext>
            </a:extLst>
          </a:blip>
          <a:stretch>
            <a:fillRect/>
          </a:stretch>
        </p:blipFill>
        <p:spPr>
          <a:xfrm rot="5400000">
            <a:off x="-2706632" y="3777353"/>
            <a:ext cx="6204335" cy="4542089"/>
          </a:xfrm>
          <a:prstGeom prst="rect">
            <a:avLst/>
          </a:prstGeom>
        </p:spPr>
      </p:pic>
      <p:sp>
        <p:nvSpPr>
          <p:cNvPr id="1048697" name="矩形 1"/>
          <p:cNvSpPr/>
          <p:nvPr/>
        </p:nvSpPr>
        <p:spPr>
          <a:xfrm>
            <a:off x="0" y="457200"/>
            <a:ext cx="144463" cy="144463"/>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pPr>
            <a:endParaRPr lang="zh-CN" altLang="en-US">
              <a:solidFill>
                <a:prstClr val="white"/>
              </a:solidFill>
            </a:endParaRPr>
          </a:p>
        </p:txBody>
      </p:sp>
      <p:sp>
        <p:nvSpPr>
          <p:cNvPr id="1048698" name="矩形 2"/>
          <p:cNvSpPr/>
          <p:nvPr/>
        </p:nvSpPr>
        <p:spPr>
          <a:xfrm>
            <a:off x="198438" y="457200"/>
            <a:ext cx="144462" cy="14446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pPr>
            <a:endParaRPr lang="zh-CN" altLang="en-US">
              <a:solidFill>
                <a:prstClr val="white"/>
              </a:solidFill>
            </a:endParaRPr>
          </a:p>
        </p:txBody>
      </p:sp>
      <p:sp>
        <p:nvSpPr>
          <p:cNvPr id="1048699" name="矩形 3"/>
          <p:cNvSpPr/>
          <p:nvPr/>
        </p:nvSpPr>
        <p:spPr>
          <a:xfrm>
            <a:off x="396875" y="457200"/>
            <a:ext cx="142875" cy="14446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pPr>
            <a:endParaRPr lang="zh-CN" altLang="en-US">
              <a:solidFill>
                <a:prstClr val="white"/>
              </a:solidFill>
            </a:endParaRPr>
          </a:p>
        </p:txBody>
      </p:sp>
      <p:sp>
        <p:nvSpPr>
          <p:cNvPr id="1048700" name="矩形 4"/>
          <p:cNvSpPr/>
          <p:nvPr/>
        </p:nvSpPr>
        <p:spPr>
          <a:xfrm>
            <a:off x="593725" y="457200"/>
            <a:ext cx="144463" cy="14446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pPr>
            <a:endParaRPr lang="zh-CN" altLang="en-US">
              <a:solidFill>
                <a:prstClr val="white"/>
              </a:solidFill>
            </a:endParaRPr>
          </a:p>
        </p:txBody>
      </p:sp>
      <p:sp>
        <p:nvSpPr>
          <p:cNvPr id="1048701" name="矩形 5"/>
          <p:cNvSpPr/>
          <p:nvPr/>
        </p:nvSpPr>
        <p:spPr>
          <a:xfrm>
            <a:off x="792163" y="457200"/>
            <a:ext cx="144462" cy="14446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pPr>
            <a:endParaRPr lang="zh-CN" altLang="en-US">
              <a:solidFill>
                <a:prstClr val="white"/>
              </a:solidFill>
            </a:endParaRPr>
          </a:p>
        </p:txBody>
      </p:sp>
      <p:cxnSp>
        <p:nvCxnSpPr>
          <p:cNvPr id="3145743" name="直接连接符 51"/>
          <p:cNvCxnSpPr>
            <a:cxnSpLocks/>
            <a:endCxn id="1048711" idx="3"/>
          </p:cNvCxnSpPr>
          <p:nvPr/>
        </p:nvCxnSpPr>
        <p:spPr>
          <a:xfrm flipH="1">
            <a:off x="4338198" y="530225"/>
            <a:ext cx="4499416" cy="10468"/>
          </a:xfrm>
          <a:prstGeom prst="line">
            <a:avLst/>
          </a:prstGeom>
          <a:ln>
            <a:solidFill>
              <a:schemeClr val="tx2"/>
            </a:solidFill>
            <a:prstDash val="dashDot"/>
            <a:headEnd type="none" w="sm" len="sm"/>
            <a:tailEnd type="oval" w="sm" len="sm"/>
          </a:ln>
        </p:spPr>
        <p:style>
          <a:lnRef idx="1">
            <a:schemeClr val="accent1"/>
          </a:lnRef>
          <a:fillRef idx="0">
            <a:schemeClr val="accent1"/>
          </a:fillRef>
          <a:effectRef idx="0">
            <a:schemeClr val="accent1"/>
          </a:effectRef>
          <a:fontRef idx="minor">
            <a:schemeClr val="tx1"/>
          </a:fontRef>
        </p:style>
      </p:cxnSp>
      <p:sp>
        <p:nvSpPr>
          <p:cNvPr id="1048711" name="TextBox 49"/>
          <p:cNvSpPr txBox="1">
            <a:spLocks noChangeArrowheads="1"/>
          </p:cNvSpPr>
          <p:nvPr/>
        </p:nvSpPr>
        <p:spPr bwMode="auto">
          <a:xfrm>
            <a:off x="1039074" y="186750"/>
            <a:ext cx="3299124" cy="707886"/>
          </a:xfrm>
          <a:prstGeom prst="rect">
            <a:avLst/>
          </a:prstGeom>
          <a:noFill/>
          <a:ln>
            <a:noFill/>
          </a:ln>
        </p:spPr>
        <p:txBody>
          <a:bodyPr wrap="square">
            <a:spAutoFit/>
          </a:bodyPr>
          <a:lstStyle/>
          <a:p>
            <a:pPr algn="dist"/>
            <a:r>
              <a:rPr lang="zh-TW" altLang="en-US" sz="4000" b="1" dirty="0">
                <a:solidFill>
                  <a:schemeClr val="tx2">
                    <a:lumMod val="50000"/>
                  </a:schemeClr>
                </a:solidFill>
                <a:latin typeface="標楷體" panose="03000509000000000000" pitchFamily="65" charset="-120"/>
                <a:ea typeface="標楷體" panose="03000509000000000000" pitchFamily="65" charset="-120"/>
              </a:rPr>
              <a:t>機械手臂影片</a:t>
            </a:r>
            <a:endParaRPr lang="zh-CN" altLang="en-US" sz="4000" b="1" dirty="0">
              <a:solidFill>
                <a:schemeClr val="tx2">
                  <a:lumMod val="50000"/>
                </a:schemeClr>
              </a:solidFill>
              <a:latin typeface="標楷體" panose="03000509000000000000" pitchFamily="65" charset="-120"/>
              <a:ea typeface="標楷體" panose="03000509000000000000" pitchFamily="65" charset="-120"/>
            </a:endParaRPr>
          </a:p>
        </p:txBody>
      </p:sp>
      <p:sp>
        <p:nvSpPr>
          <p:cNvPr id="12" name="橢圓 16">
            <a:extLst>
              <a:ext uri="{FF2B5EF4-FFF2-40B4-BE49-F238E27FC236}">
                <a16:creationId xmlns:a16="http://schemas.microsoft.com/office/drawing/2014/main" id="{DF41A064-551D-4894-915F-252BB81E564C}"/>
              </a:ext>
            </a:extLst>
          </p:cNvPr>
          <p:cNvSpPr/>
          <p:nvPr/>
        </p:nvSpPr>
        <p:spPr>
          <a:xfrm>
            <a:off x="8172400" y="4482762"/>
            <a:ext cx="792088" cy="62753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dirty="0">
                <a:ln w="0"/>
                <a:solidFill>
                  <a:schemeClr val="tx2">
                    <a:lumMod val="50000"/>
                  </a:schemeClr>
                </a:solidFill>
                <a:effectLst>
                  <a:outerShdw blurRad="38100" dist="19050" dir="2700000" algn="tl" rotWithShape="0">
                    <a:schemeClr val="dk1">
                      <a:alpha val="40000"/>
                    </a:schemeClr>
                  </a:outerShdw>
                </a:effectLst>
                <a:latin typeface="Segoe Print" panose="02000600000000000000" pitchFamily="2" charset="0"/>
                <a:ea typeface="標楷體" panose="03000509000000000000" pitchFamily="65" charset="-120"/>
              </a:rPr>
              <a:t>69</a:t>
            </a:r>
            <a:endParaRPr lang="zh-TW" altLang="en-US" sz="2000" dirty="0">
              <a:ln w="0"/>
              <a:solidFill>
                <a:schemeClr val="tx2">
                  <a:lumMod val="50000"/>
                </a:schemeClr>
              </a:solidFill>
              <a:effectLst>
                <a:outerShdw blurRad="38100" dist="19050" dir="2700000" algn="tl" rotWithShape="0">
                  <a:schemeClr val="dk1">
                    <a:alpha val="40000"/>
                  </a:schemeClr>
                </a:outerShdw>
              </a:effectLst>
              <a:latin typeface="Segoe Print" panose="02000600000000000000" pitchFamily="2" charset="0"/>
              <a:ea typeface="標楷體" panose="03000509000000000000" pitchFamily="65" charset="-120"/>
            </a:endParaRPr>
          </a:p>
        </p:txBody>
      </p:sp>
      <p:pic>
        <p:nvPicPr>
          <p:cNvPr id="127" name="图片 3">
            <a:extLst>
              <a:ext uri="{FF2B5EF4-FFF2-40B4-BE49-F238E27FC236}">
                <a16:creationId xmlns:a16="http://schemas.microsoft.com/office/drawing/2014/main" id="{3F907494-89A6-49BA-8EF6-D23BAE48BBA2}"/>
              </a:ext>
            </a:extLst>
          </p:cNvPr>
          <p:cNvPicPr>
            <a:picLocks noChangeAspect="1"/>
          </p:cNvPicPr>
          <p:nvPr/>
        </p:nvPicPr>
        <p:blipFill>
          <a:blip r:embed="rId6" cstate="print">
            <a:duotone>
              <a:schemeClr val="bg2">
                <a:shade val="45000"/>
                <a:satMod val="135000"/>
              </a:schemeClr>
              <a:prstClr val="white"/>
            </a:duotone>
            <a:extLst>
              <a:ext uri="{BEBA8EAE-BF5A-486C-A8C5-ECC9F3942E4B}">
                <a14:imgProps xmlns:a14="http://schemas.microsoft.com/office/drawing/2010/main">
                  <a14:imgLayer r:embed="rId7">
                    <a14:imgEffect>
                      <a14:colorTemperature colorTemp="8800"/>
                    </a14:imgEffect>
                    <a14:imgEffect>
                      <a14:saturation sat="66000"/>
                    </a14:imgEffect>
                  </a14:imgLayer>
                </a14:imgProps>
              </a:ext>
              <a:ext uri="{28A0092B-C50C-407E-A947-70E740481C1C}">
                <a14:useLocalDpi xmlns:a14="http://schemas.microsoft.com/office/drawing/2010/main" val="0"/>
              </a:ext>
            </a:extLst>
          </a:blip>
          <a:stretch>
            <a:fillRect/>
          </a:stretch>
        </p:blipFill>
        <p:spPr>
          <a:xfrm rot="3151080">
            <a:off x="5673284" y="-3434207"/>
            <a:ext cx="6204335" cy="4542089"/>
          </a:xfrm>
          <a:prstGeom prst="rect">
            <a:avLst/>
          </a:prstGeom>
        </p:spPr>
      </p:pic>
      <p:pic>
        <p:nvPicPr>
          <p:cNvPr id="18" name="07ab8683-e015-4c8a-a798-4cc6d4ffafab">
            <a:hlinkClick r:id="" action="ppaction://media"/>
            <a:extLst>
              <a:ext uri="{FF2B5EF4-FFF2-40B4-BE49-F238E27FC236}">
                <a16:creationId xmlns:a16="http://schemas.microsoft.com/office/drawing/2014/main" id="{2B9CB4B0-CED9-4738-A4F5-04BBE85427B1}"/>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1287121" y="1057920"/>
            <a:ext cx="6583562" cy="3703254"/>
          </a:xfrm>
          <a:prstGeom prst="rect">
            <a:avLst/>
          </a:prstGeom>
        </p:spPr>
      </p:pic>
    </p:spTree>
    <p:extLst>
      <p:ext uri="{BB962C8B-B14F-4D97-AF65-F5344CB8AC3E}">
        <p14:creationId xmlns:p14="http://schemas.microsoft.com/office/powerpoint/2010/main" val="642505090"/>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048697"/>
                                        </p:tgtEl>
                                        <p:attrNameLst>
                                          <p:attrName>style.visibility</p:attrName>
                                        </p:attrNameLst>
                                      </p:cBhvr>
                                      <p:to>
                                        <p:strVal val="visible"/>
                                      </p:to>
                                    </p:set>
                                    <p:anim calcmode="lin" valueType="num">
                                      <p:cBhvr additive="base">
                                        <p:cTn id="7" dur="100" fill="hold"/>
                                        <p:tgtEl>
                                          <p:spTgt spid="1048697"/>
                                        </p:tgtEl>
                                        <p:attrNameLst>
                                          <p:attrName>ppt_x</p:attrName>
                                        </p:attrNameLst>
                                      </p:cBhvr>
                                      <p:tavLst>
                                        <p:tav tm="0">
                                          <p:val>
                                            <p:strVal val="0-#ppt_w/2"/>
                                          </p:val>
                                        </p:tav>
                                        <p:tav tm="100000">
                                          <p:val>
                                            <p:strVal val="#ppt_x"/>
                                          </p:val>
                                        </p:tav>
                                      </p:tavLst>
                                    </p:anim>
                                    <p:anim calcmode="lin" valueType="num">
                                      <p:cBhvr additive="base">
                                        <p:cTn id="8" dur="100" fill="hold"/>
                                        <p:tgtEl>
                                          <p:spTgt spid="1048697"/>
                                        </p:tgtEl>
                                        <p:attrNameLst>
                                          <p:attrName>ppt_y</p:attrName>
                                        </p:attrNameLst>
                                      </p:cBhvr>
                                      <p:tavLst>
                                        <p:tav tm="0">
                                          <p:val>
                                            <p:strVal val="#ppt_y"/>
                                          </p:val>
                                        </p:tav>
                                        <p:tav tm="100000">
                                          <p:val>
                                            <p:strVal val="#ppt_y"/>
                                          </p:val>
                                        </p:tav>
                                      </p:tavLst>
                                    </p:anim>
                                  </p:childTnLst>
                                </p:cTn>
                              </p:par>
                            </p:childTnLst>
                          </p:cTn>
                        </p:par>
                        <p:par>
                          <p:cTn id="9" fill="hold">
                            <p:stCondLst>
                              <p:cond delay="100"/>
                            </p:stCondLst>
                            <p:childTnLst>
                              <p:par>
                                <p:cTn id="10" presetID="2" presetClass="entr" presetSubtype="8" fill="hold" grpId="0" nodeType="afterEffect">
                                  <p:stCondLst>
                                    <p:cond delay="0"/>
                                  </p:stCondLst>
                                  <p:childTnLst>
                                    <p:set>
                                      <p:cBhvr>
                                        <p:cTn id="11" dur="1" fill="hold">
                                          <p:stCondLst>
                                            <p:cond delay="0"/>
                                          </p:stCondLst>
                                        </p:cTn>
                                        <p:tgtEl>
                                          <p:spTgt spid="1048698"/>
                                        </p:tgtEl>
                                        <p:attrNameLst>
                                          <p:attrName>style.visibility</p:attrName>
                                        </p:attrNameLst>
                                      </p:cBhvr>
                                      <p:to>
                                        <p:strVal val="visible"/>
                                      </p:to>
                                    </p:set>
                                    <p:anim calcmode="lin" valueType="num">
                                      <p:cBhvr additive="base">
                                        <p:cTn id="12" dur="100" fill="hold"/>
                                        <p:tgtEl>
                                          <p:spTgt spid="1048698"/>
                                        </p:tgtEl>
                                        <p:attrNameLst>
                                          <p:attrName>ppt_x</p:attrName>
                                        </p:attrNameLst>
                                      </p:cBhvr>
                                      <p:tavLst>
                                        <p:tav tm="0">
                                          <p:val>
                                            <p:strVal val="0-#ppt_w/2"/>
                                          </p:val>
                                        </p:tav>
                                        <p:tav tm="100000">
                                          <p:val>
                                            <p:strVal val="#ppt_x"/>
                                          </p:val>
                                        </p:tav>
                                      </p:tavLst>
                                    </p:anim>
                                    <p:anim calcmode="lin" valueType="num">
                                      <p:cBhvr additive="base">
                                        <p:cTn id="13" dur="100" fill="hold"/>
                                        <p:tgtEl>
                                          <p:spTgt spid="1048698"/>
                                        </p:tgtEl>
                                        <p:attrNameLst>
                                          <p:attrName>ppt_y</p:attrName>
                                        </p:attrNameLst>
                                      </p:cBhvr>
                                      <p:tavLst>
                                        <p:tav tm="0">
                                          <p:val>
                                            <p:strVal val="#ppt_y"/>
                                          </p:val>
                                        </p:tav>
                                        <p:tav tm="100000">
                                          <p:val>
                                            <p:strVal val="#ppt_y"/>
                                          </p:val>
                                        </p:tav>
                                      </p:tavLst>
                                    </p:anim>
                                  </p:childTnLst>
                                </p:cTn>
                              </p:par>
                            </p:childTnLst>
                          </p:cTn>
                        </p:par>
                        <p:par>
                          <p:cTn id="14" fill="hold">
                            <p:stCondLst>
                              <p:cond delay="200"/>
                            </p:stCondLst>
                            <p:childTnLst>
                              <p:par>
                                <p:cTn id="15" presetID="2" presetClass="entr" presetSubtype="8" fill="hold" grpId="0" nodeType="afterEffect">
                                  <p:stCondLst>
                                    <p:cond delay="0"/>
                                  </p:stCondLst>
                                  <p:childTnLst>
                                    <p:set>
                                      <p:cBhvr>
                                        <p:cTn id="16" dur="1" fill="hold">
                                          <p:stCondLst>
                                            <p:cond delay="0"/>
                                          </p:stCondLst>
                                        </p:cTn>
                                        <p:tgtEl>
                                          <p:spTgt spid="1048699"/>
                                        </p:tgtEl>
                                        <p:attrNameLst>
                                          <p:attrName>style.visibility</p:attrName>
                                        </p:attrNameLst>
                                      </p:cBhvr>
                                      <p:to>
                                        <p:strVal val="visible"/>
                                      </p:to>
                                    </p:set>
                                    <p:anim calcmode="lin" valueType="num">
                                      <p:cBhvr additive="base">
                                        <p:cTn id="17" dur="100" fill="hold"/>
                                        <p:tgtEl>
                                          <p:spTgt spid="1048699"/>
                                        </p:tgtEl>
                                        <p:attrNameLst>
                                          <p:attrName>ppt_x</p:attrName>
                                        </p:attrNameLst>
                                      </p:cBhvr>
                                      <p:tavLst>
                                        <p:tav tm="0">
                                          <p:val>
                                            <p:strVal val="0-#ppt_w/2"/>
                                          </p:val>
                                        </p:tav>
                                        <p:tav tm="100000">
                                          <p:val>
                                            <p:strVal val="#ppt_x"/>
                                          </p:val>
                                        </p:tav>
                                      </p:tavLst>
                                    </p:anim>
                                    <p:anim calcmode="lin" valueType="num">
                                      <p:cBhvr additive="base">
                                        <p:cTn id="18" dur="100" fill="hold"/>
                                        <p:tgtEl>
                                          <p:spTgt spid="1048699"/>
                                        </p:tgtEl>
                                        <p:attrNameLst>
                                          <p:attrName>ppt_y</p:attrName>
                                        </p:attrNameLst>
                                      </p:cBhvr>
                                      <p:tavLst>
                                        <p:tav tm="0">
                                          <p:val>
                                            <p:strVal val="#ppt_y"/>
                                          </p:val>
                                        </p:tav>
                                        <p:tav tm="100000">
                                          <p:val>
                                            <p:strVal val="#ppt_y"/>
                                          </p:val>
                                        </p:tav>
                                      </p:tavLst>
                                    </p:anim>
                                  </p:childTnLst>
                                </p:cTn>
                              </p:par>
                            </p:childTnLst>
                          </p:cTn>
                        </p:par>
                        <p:par>
                          <p:cTn id="19" fill="hold">
                            <p:stCondLst>
                              <p:cond delay="300"/>
                            </p:stCondLst>
                            <p:childTnLst>
                              <p:par>
                                <p:cTn id="20" presetID="2" presetClass="entr" presetSubtype="8" fill="hold" grpId="0" nodeType="afterEffect">
                                  <p:stCondLst>
                                    <p:cond delay="0"/>
                                  </p:stCondLst>
                                  <p:childTnLst>
                                    <p:set>
                                      <p:cBhvr>
                                        <p:cTn id="21" dur="1" fill="hold">
                                          <p:stCondLst>
                                            <p:cond delay="0"/>
                                          </p:stCondLst>
                                        </p:cTn>
                                        <p:tgtEl>
                                          <p:spTgt spid="1048700"/>
                                        </p:tgtEl>
                                        <p:attrNameLst>
                                          <p:attrName>style.visibility</p:attrName>
                                        </p:attrNameLst>
                                      </p:cBhvr>
                                      <p:to>
                                        <p:strVal val="visible"/>
                                      </p:to>
                                    </p:set>
                                    <p:anim calcmode="lin" valueType="num">
                                      <p:cBhvr additive="base">
                                        <p:cTn id="22" dur="100" fill="hold"/>
                                        <p:tgtEl>
                                          <p:spTgt spid="1048700"/>
                                        </p:tgtEl>
                                        <p:attrNameLst>
                                          <p:attrName>ppt_x</p:attrName>
                                        </p:attrNameLst>
                                      </p:cBhvr>
                                      <p:tavLst>
                                        <p:tav tm="0">
                                          <p:val>
                                            <p:strVal val="0-#ppt_w/2"/>
                                          </p:val>
                                        </p:tav>
                                        <p:tav tm="100000">
                                          <p:val>
                                            <p:strVal val="#ppt_x"/>
                                          </p:val>
                                        </p:tav>
                                      </p:tavLst>
                                    </p:anim>
                                    <p:anim calcmode="lin" valueType="num">
                                      <p:cBhvr additive="base">
                                        <p:cTn id="23" dur="100" fill="hold"/>
                                        <p:tgtEl>
                                          <p:spTgt spid="1048700"/>
                                        </p:tgtEl>
                                        <p:attrNameLst>
                                          <p:attrName>ppt_y</p:attrName>
                                        </p:attrNameLst>
                                      </p:cBhvr>
                                      <p:tavLst>
                                        <p:tav tm="0">
                                          <p:val>
                                            <p:strVal val="#ppt_y"/>
                                          </p:val>
                                        </p:tav>
                                        <p:tav tm="100000">
                                          <p:val>
                                            <p:strVal val="#ppt_y"/>
                                          </p:val>
                                        </p:tav>
                                      </p:tavLst>
                                    </p:anim>
                                  </p:childTnLst>
                                </p:cTn>
                              </p:par>
                            </p:childTnLst>
                          </p:cTn>
                        </p:par>
                        <p:par>
                          <p:cTn id="24" fill="hold">
                            <p:stCondLst>
                              <p:cond delay="400"/>
                            </p:stCondLst>
                            <p:childTnLst>
                              <p:par>
                                <p:cTn id="25" presetID="2" presetClass="entr" presetSubtype="8" fill="hold" grpId="0" nodeType="afterEffect">
                                  <p:stCondLst>
                                    <p:cond delay="0"/>
                                  </p:stCondLst>
                                  <p:childTnLst>
                                    <p:set>
                                      <p:cBhvr>
                                        <p:cTn id="26" dur="1" fill="hold">
                                          <p:stCondLst>
                                            <p:cond delay="0"/>
                                          </p:stCondLst>
                                        </p:cTn>
                                        <p:tgtEl>
                                          <p:spTgt spid="1048701"/>
                                        </p:tgtEl>
                                        <p:attrNameLst>
                                          <p:attrName>style.visibility</p:attrName>
                                        </p:attrNameLst>
                                      </p:cBhvr>
                                      <p:to>
                                        <p:strVal val="visible"/>
                                      </p:to>
                                    </p:set>
                                    <p:anim calcmode="lin" valueType="num">
                                      <p:cBhvr additive="base">
                                        <p:cTn id="27" dur="100" fill="hold"/>
                                        <p:tgtEl>
                                          <p:spTgt spid="1048701"/>
                                        </p:tgtEl>
                                        <p:attrNameLst>
                                          <p:attrName>ppt_x</p:attrName>
                                        </p:attrNameLst>
                                      </p:cBhvr>
                                      <p:tavLst>
                                        <p:tav tm="0">
                                          <p:val>
                                            <p:strVal val="0-#ppt_w/2"/>
                                          </p:val>
                                        </p:tav>
                                        <p:tav tm="100000">
                                          <p:val>
                                            <p:strVal val="#ppt_x"/>
                                          </p:val>
                                        </p:tav>
                                      </p:tavLst>
                                    </p:anim>
                                    <p:anim calcmode="lin" valueType="num">
                                      <p:cBhvr additive="base">
                                        <p:cTn id="28" dur="100" fill="hold"/>
                                        <p:tgtEl>
                                          <p:spTgt spid="1048701"/>
                                        </p:tgtEl>
                                        <p:attrNameLst>
                                          <p:attrName>ppt_y</p:attrName>
                                        </p:attrNameLst>
                                      </p:cBhvr>
                                      <p:tavLst>
                                        <p:tav tm="0">
                                          <p:val>
                                            <p:strVal val="#ppt_y"/>
                                          </p:val>
                                        </p:tav>
                                        <p:tav tm="100000">
                                          <p:val>
                                            <p:strVal val="#ppt_y"/>
                                          </p:val>
                                        </p:tav>
                                      </p:tavLst>
                                    </p:anim>
                                  </p:childTnLst>
                                </p:cTn>
                              </p:par>
                            </p:childTnLst>
                          </p:cTn>
                        </p:par>
                        <p:par>
                          <p:cTn id="29" fill="hold">
                            <p:stCondLst>
                              <p:cond delay="500"/>
                            </p:stCondLst>
                            <p:childTnLst>
                              <p:par>
                                <p:cTn id="30" presetID="22" presetClass="entr" presetSubtype="2" fill="hold" nodeType="afterEffect">
                                  <p:stCondLst>
                                    <p:cond delay="0"/>
                                  </p:stCondLst>
                                  <p:childTnLst>
                                    <p:set>
                                      <p:cBhvr>
                                        <p:cTn id="31" dur="1" fill="hold">
                                          <p:stCondLst>
                                            <p:cond delay="0"/>
                                          </p:stCondLst>
                                        </p:cTn>
                                        <p:tgtEl>
                                          <p:spTgt spid="3145743"/>
                                        </p:tgtEl>
                                        <p:attrNameLst>
                                          <p:attrName>style.visibility</p:attrName>
                                        </p:attrNameLst>
                                      </p:cBhvr>
                                      <p:to>
                                        <p:strVal val="visible"/>
                                      </p:to>
                                    </p:set>
                                    <p:animEffect transition="in" filter="wipe(right)">
                                      <p:cBhvr>
                                        <p:cTn id="32" dur="300"/>
                                        <p:tgtEl>
                                          <p:spTgt spid="3145743"/>
                                        </p:tgtEl>
                                      </p:cBhvr>
                                    </p:animEffect>
                                  </p:childTnLst>
                                </p:cTn>
                              </p:par>
                            </p:childTnLst>
                          </p:cTn>
                        </p:par>
                        <p:par>
                          <p:cTn id="33" fill="hold">
                            <p:stCondLst>
                              <p:cond delay="800"/>
                            </p:stCondLst>
                            <p:childTnLst>
                              <p:par>
                                <p:cTn id="34" presetID="12" presetClass="entr" presetSubtype="4" fill="hold" grpId="0" nodeType="afterEffect">
                                  <p:stCondLst>
                                    <p:cond delay="0"/>
                                  </p:stCondLst>
                                  <p:childTnLst>
                                    <p:set>
                                      <p:cBhvr>
                                        <p:cTn id="35" dur="1" fill="hold">
                                          <p:stCondLst>
                                            <p:cond delay="0"/>
                                          </p:stCondLst>
                                        </p:cTn>
                                        <p:tgtEl>
                                          <p:spTgt spid="1048711"/>
                                        </p:tgtEl>
                                        <p:attrNameLst>
                                          <p:attrName>style.visibility</p:attrName>
                                        </p:attrNameLst>
                                      </p:cBhvr>
                                      <p:to>
                                        <p:strVal val="visible"/>
                                      </p:to>
                                    </p:set>
                                    <p:anim calcmode="lin" valueType="num">
                                      <p:cBhvr additive="base">
                                        <p:cTn id="36" dur="300"/>
                                        <p:tgtEl>
                                          <p:spTgt spid="1048711"/>
                                        </p:tgtEl>
                                        <p:attrNameLst>
                                          <p:attrName>ppt_y</p:attrName>
                                        </p:attrNameLst>
                                      </p:cBhvr>
                                      <p:tavLst>
                                        <p:tav tm="0">
                                          <p:val>
                                            <p:strVal val="#ppt_y+#ppt_h*1.125000"/>
                                          </p:val>
                                        </p:tav>
                                        <p:tav tm="100000">
                                          <p:val>
                                            <p:strVal val="#ppt_y"/>
                                          </p:val>
                                        </p:tav>
                                      </p:tavLst>
                                    </p:anim>
                                    <p:animEffect transition="in" filter="wipe(up)">
                                      <p:cBhvr>
                                        <p:cTn id="37" dur="300"/>
                                        <p:tgtEl>
                                          <p:spTgt spid="1048711"/>
                                        </p:tgtEl>
                                      </p:cBhvr>
                                    </p:animEffect>
                                  </p:childTnLst>
                                </p:cTn>
                              </p:par>
                            </p:childTnLst>
                          </p:cTn>
                        </p:par>
                      </p:childTnLst>
                    </p:cTn>
                  </p:par>
                  <p:par>
                    <p:cTn id="38" fill="hold">
                      <p:stCondLst>
                        <p:cond delay="indefinite"/>
                      </p:stCondLst>
                      <p:childTnLst>
                        <p:par>
                          <p:cTn id="39" fill="hold">
                            <p:stCondLst>
                              <p:cond delay="0"/>
                            </p:stCondLst>
                            <p:childTnLst>
                              <p:par>
                                <p:cTn id="40" presetID="1" presetClass="mediacall" presetSubtype="0" fill="hold" nodeType="clickEffect">
                                  <p:stCondLst>
                                    <p:cond delay="0"/>
                                  </p:stCondLst>
                                  <p:childTnLst>
                                    <p:cmd type="call" cmd="playFrom(0.0)">
                                      <p:cBhvr>
                                        <p:cTn id="41" dur="48466"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42" restart="whenNotActive" fill="hold" evtFilter="cancelBubble" nodeType="interactiveSeq">
                <p:stCondLst>
                  <p:cond evt="onClick" delay="0">
                    <p:tgtEl>
                      <p:spTgt spid="18"/>
                    </p:tgtEl>
                  </p:cond>
                </p:stCondLst>
                <p:endSync evt="end" delay="0">
                  <p:rtn val="all"/>
                </p:endSync>
                <p:childTnLst>
                  <p:par>
                    <p:cTn id="43" fill="hold">
                      <p:stCondLst>
                        <p:cond delay="0"/>
                      </p:stCondLst>
                      <p:childTnLst>
                        <p:par>
                          <p:cTn id="44" fill="hold">
                            <p:stCondLst>
                              <p:cond delay="0"/>
                            </p:stCondLst>
                            <p:childTnLst>
                              <p:par>
                                <p:cTn id="45" presetID="2" presetClass="mediacall" presetSubtype="0" fill="hold" nodeType="clickEffect">
                                  <p:stCondLst>
                                    <p:cond delay="0"/>
                                  </p:stCondLst>
                                  <p:childTnLst>
                                    <p:cmd type="call" cmd="togglePause">
                                      <p:cBhvr>
                                        <p:cTn id="46" dur="1" fill="hold"/>
                                        <p:tgtEl>
                                          <p:spTgt spid="18"/>
                                        </p:tgtEl>
                                      </p:cBhvr>
                                    </p:cmd>
                                  </p:childTnLst>
                                </p:cTn>
                              </p:par>
                            </p:childTnLst>
                          </p:cTn>
                        </p:par>
                      </p:childTnLst>
                    </p:cTn>
                  </p:par>
                </p:childTnLst>
              </p:cTn>
              <p:nextCondLst>
                <p:cond evt="onClick" delay="0">
                  <p:tgtEl>
                    <p:spTgt spid="18"/>
                  </p:tgtEl>
                </p:cond>
              </p:nextCondLst>
            </p:seq>
            <p:video>
              <p:cMediaNode vol="80000" mute="1">
                <p:cTn id="47" fill="hold" display="0">
                  <p:stCondLst>
                    <p:cond delay="indefinite"/>
                  </p:stCondLst>
                </p:cTn>
                <p:tgtEl>
                  <p:spTgt spid="18"/>
                </p:tgtEl>
              </p:cMediaNode>
            </p:video>
          </p:childTnLst>
        </p:cTn>
      </p:par>
    </p:tnLst>
    <p:bldLst>
      <p:bldP spid="1048697" grpId="0" animBg="1"/>
      <p:bldP spid="1048698" grpId="0" animBg="1"/>
      <p:bldP spid="1048699" grpId="0" animBg="1"/>
      <p:bldP spid="1048700" grpId="0" animBg="1"/>
      <p:bldP spid="1048701" grpId="0" animBg="1"/>
      <p:bldP spid="1048711" grpId="0"/>
    </p:bldLst>
  </p:timing>
</p:sld>
</file>

<file path=ppt/slides/slide69.xml><?xml version="1.0" encoding="utf-8"?>
<p:sld xmlns:a="http://schemas.openxmlformats.org/drawingml/2006/main" xmlns:r="http://schemas.openxmlformats.org/officeDocument/2006/relationships" xmlns:p="http://schemas.openxmlformats.org/presentationml/2006/main">
  <p:cSld>
    <p:bg>
      <p:bgPr>
        <a:blipFill dpi="0" rotWithShape="0">
          <a:blip r:embed="rId3">
            <a:alphaModFix amt="64000"/>
            <a:lum/>
          </a:blip>
          <a:srcRect/>
          <a:stretch>
            <a:fillRect l="-10000" r="-10000"/>
          </a:stretch>
        </a:blipFill>
        <a:effectLst/>
      </p:bgPr>
    </p:bg>
    <p:spTree>
      <p:nvGrpSpPr>
        <p:cNvPr id="1" name=""/>
        <p:cNvGrpSpPr/>
        <p:nvPr/>
      </p:nvGrpSpPr>
      <p:grpSpPr>
        <a:xfrm>
          <a:off x="0" y="0"/>
          <a:ext cx="0" cy="0"/>
          <a:chOff x="0" y="0"/>
          <a:chExt cx="0" cy="0"/>
        </a:xfrm>
      </p:grpSpPr>
      <p:sp>
        <p:nvSpPr>
          <p:cNvPr id="1048702" name="矩形 10"/>
          <p:cNvSpPr/>
          <p:nvPr/>
        </p:nvSpPr>
        <p:spPr>
          <a:xfrm>
            <a:off x="409341" y="782411"/>
            <a:ext cx="8339123" cy="4242660"/>
          </a:xfrm>
          <a:prstGeom prst="rect">
            <a:avLst/>
          </a:prstGeom>
          <a:solidFill>
            <a:schemeClr val="bg1">
              <a:lumMod val="9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pPr>
            <a:endParaRPr lang="zh-CN" altLang="en-US" dirty="0">
              <a:solidFill>
                <a:prstClr val="white"/>
              </a:solidFill>
            </a:endParaRPr>
          </a:p>
        </p:txBody>
      </p:sp>
      <p:pic>
        <p:nvPicPr>
          <p:cNvPr id="126" name="图片 3">
            <a:extLst>
              <a:ext uri="{FF2B5EF4-FFF2-40B4-BE49-F238E27FC236}">
                <a16:creationId xmlns:a16="http://schemas.microsoft.com/office/drawing/2014/main" id="{C22D9BB4-E170-473F-9FF1-86B46C3C2525}"/>
              </a:ext>
            </a:extLst>
          </p:cNvPr>
          <p:cNvPicPr>
            <a:picLocks noChangeAspect="1"/>
          </p:cNvPicPr>
          <p:nvPr/>
        </p:nvPicPr>
        <p:blipFill>
          <a:blip r:embed="rId4" cstate="print">
            <a:duotone>
              <a:schemeClr val="bg2">
                <a:shade val="45000"/>
                <a:satMod val="135000"/>
              </a:schemeClr>
              <a:prstClr val="white"/>
            </a:duotone>
            <a:extLst>
              <a:ext uri="{BEBA8EAE-BF5A-486C-A8C5-ECC9F3942E4B}">
                <a14:imgProps xmlns:a14="http://schemas.microsoft.com/office/drawing/2010/main">
                  <a14:imgLayer r:embed="rId5">
                    <a14:imgEffect>
                      <a14:colorTemperature colorTemp="8800"/>
                    </a14:imgEffect>
                    <a14:imgEffect>
                      <a14:saturation sat="66000"/>
                    </a14:imgEffect>
                  </a14:imgLayer>
                </a14:imgProps>
              </a:ext>
              <a:ext uri="{28A0092B-C50C-407E-A947-70E740481C1C}">
                <a14:useLocalDpi xmlns:a14="http://schemas.microsoft.com/office/drawing/2010/main" val="0"/>
              </a:ext>
            </a:extLst>
          </a:blip>
          <a:stretch>
            <a:fillRect/>
          </a:stretch>
        </p:blipFill>
        <p:spPr>
          <a:xfrm rot="5400000">
            <a:off x="-2706632" y="3777353"/>
            <a:ext cx="6204335" cy="4542089"/>
          </a:xfrm>
          <a:prstGeom prst="rect">
            <a:avLst/>
          </a:prstGeom>
        </p:spPr>
      </p:pic>
      <p:sp>
        <p:nvSpPr>
          <p:cNvPr id="1048697" name="矩形 1"/>
          <p:cNvSpPr/>
          <p:nvPr/>
        </p:nvSpPr>
        <p:spPr>
          <a:xfrm>
            <a:off x="0" y="457200"/>
            <a:ext cx="144463" cy="144463"/>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pPr>
            <a:endParaRPr lang="zh-CN" altLang="en-US">
              <a:solidFill>
                <a:prstClr val="white"/>
              </a:solidFill>
            </a:endParaRPr>
          </a:p>
        </p:txBody>
      </p:sp>
      <p:sp>
        <p:nvSpPr>
          <p:cNvPr id="1048698" name="矩形 2"/>
          <p:cNvSpPr/>
          <p:nvPr/>
        </p:nvSpPr>
        <p:spPr>
          <a:xfrm>
            <a:off x="198438" y="457200"/>
            <a:ext cx="144462" cy="14446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pPr>
            <a:endParaRPr lang="zh-CN" altLang="en-US">
              <a:solidFill>
                <a:prstClr val="white"/>
              </a:solidFill>
            </a:endParaRPr>
          </a:p>
        </p:txBody>
      </p:sp>
      <p:sp>
        <p:nvSpPr>
          <p:cNvPr id="1048699" name="矩形 3"/>
          <p:cNvSpPr/>
          <p:nvPr/>
        </p:nvSpPr>
        <p:spPr>
          <a:xfrm>
            <a:off x="396875" y="457200"/>
            <a:ext cx="142875" cy="14446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pPr>
            <a:endParaRPr lang="zh-CN" altLang="en-US">
              <a:solidFill>
                <a:prstClr val="white"/>
              </a:solidFill>
            </a:endParaRPr>
          </a:p>
        </p:txBody>
      </p:sp>
      <p:sp>
        <p:nvSpPr>
          <p:cNvPr id="1048700" name="矩形 4"/>
          <p:cNvSpPr/>
          <p:nvPr/>
        </p:nvSpPr>
        <p:spPr>
          <a:xfrm>
            <a:off x="593725" y="457200"/>
            <a:ext cx="144463" cy="14446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pPr>
            <a:endParaRPr lang="zh-CN" altLang="en-US">
              <a:solidFill>
                <a:prstClr val="white"/>
              </a:solidFill>
            </a:endParaRPr>
          </a:p>
        </p:txBody>
      </p:sp>
      <p:sp>
        <p:nvSpPr>
          <p:cNvPr id="1048701" name="矩形 5"/>
          <p:cNvSpPr/>
          <p:nvPr/>
        </p:nvSpPr>
        <p:spPr>
          <a:xfrm>
            <a:off x="792163" y="457200"/>
            <a:ext cx="144462" cy="14446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pPr>
            <a:endParaRPr lang="zh-CN" altLang="en-US">
              <a:solidFill>
                <a:prstClr val="white"/>
              </a:solidFill>
            </a:endParaRPr>
          </a:p>
        </p:txBody>
      </p:sp>
      <p:cxnSp>
        <p:nvCxnSpPr>
          <p:cNvPr id="3145743" name="直接连接符 51"/>
          <p:cNvCxnSpPr>
            <a:cxnSpLocks/>
          </p:cNvCxnSpPr>
          <p:nvPr/>
        </p:nvCxnSpPr>
        <p:spPr>
          <a:xfrm flipH="1">
            <a:off x="1547664" y="530225"/>
            <a:ext cx="7289950" cy="0"/>
          </a:xfrm>
          <a:prstGeom prst="line">
            <a:avLst/>
          </a:prstGeom>
          <a:ln>
            <a:solidFill>
              <a:schemeClr val="tx2"/>
            </a:solidFill>
            <a:prstDash val="dashDot"/>
            <a:headEnd type="none" w="sm" len="sm"/>
            <a:tailEnd type="oval" w="sm" len="sm"/>
          </a:ln>
        </p:spPr>
        <p:style>
          <a:lnRef idx="1">
            <a:schemeClr val="accent1"/>
          </a:lnRef>
          <a:fillRef idx="0">
            <a:schemeClr val="accent1"/>
          </a:fillRef>
          <a:effectRef idx="0">
            <a:schemeClr val="accent1"/>
          </a:effectRef>
          <a:fontRef idx="minor">
            <a:schemeClr val="tx1"/>
          </a:fontRef>
        </p:style>
      </p:cxnSp>
      <p:sp>
        <p:nvSpPr>
          <p:cNvPr id="12" name="橢圓 16">
            <a:extLst>
              <a:ext uri="{FF2B5EF4-FFF2-40B4-BE49-F238E27FC236}">
                <a16:creationId xmlns:a16="http://schemas.microsoft.com/office/drawing/2014/main" id="{DF41A064-551D-4894-915F-252BB81E564C}"/>
              </a:ext>
            </a:extLst>
          </p:cNvPr>
          <p:cNvSpPr/>
          <p:nvPr/>
        </p:nvSpPr>
        <p:spPr>
          <a:xfrm>
            <a:off x="8172400" y="4482762"/>
            <a:ext cx="792088" cy="62753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dirty="0">
                <a:ln w="0"/>
                <a:solidFill>
                  <a:schemeClr val="tx2">
                    <a:lumMod val="50000"/>
                  </a:schemeClr>
                </a:solidFill>
                <a:effectLst>
                  <a:outerShdw blurRad="38100" dist="19050" dir="2700000" algn="tl" rotWithShape="0">
                    <a:schemeClr val="dk1">
                      <a:alpha val="40000"/>
                    </a:schemeClr>
                  </a:outerShdw>
                </a:effectLst>
                <a:latin typeface="Segoe Print" panose="02000600000000000000" pitchFamily="2" charset="0"/>
                <a:ea typeface="標楷體" panose="03000509000000000000" pitchFamily="65" charset="-120"/>
              </a:rPr>
              <a:t>71</a:t>
            </a:r>
            <a:endParaRPr lang="zh-TW" altLang="en-US" sz="2000" dirty="0">
              <a:ln w="0"/>
              <a:solidFill>
                <a:schemeClr val="tx2">
                  <a:lumMod val="50000"/>
                </a:schemeClr>
              </a:solidFill>
              <a:effectLst>
                <a:outerShdw blurRad="38100" dist="19050" dir="2700000" algn="tl" rotWithShape="0">
                  <a:schemeClr val="dk1">
                    <a:alpha val="40000"/>
                  </a:schemeClr>
                </a:outerShdw>
              </a:effectLst>
              <a:latin typeface="Segoe Print" panose="02000600000000000000" pitchFamily="2" charset="0"/>
              <a:ea typeface="標楷體" panose="03000509000000000000" pitchFamily="65" charset="-120"/>
            </a:endParaRPr>
          </a:p>
        </p:txBody>
      </p:sp>
      <p:pic>
        <p:nvPicPr>
          <p:cNvPr id="127" name="图片 3">
            <a:extLst>
              <a:ext uri="{FF2B5EF4-FFF2-40B4-BE49-F238E27FC236}">
                <a16:creationId xmlns:a16="http://schemas.microsoft.com/office/drawing/2014/main" id="{3F907494-89A6-49BA-8EF6-D23BAE48BBA2}"/>
              </a:ext>
            </a:extLst>
          </p:cNvPr>
          <p:cNvPicPr>
            <a:picLocks noChangeAspect="1"/>
          </p:cNvPicPr>
          <p:nvPr/>
        </p:nvPicPr>
        <p:blipFill>
          <a:blip r:embed="rId4" cstate="print">
            <a:duotone>
              <a:schemeClr val="bg2">
                <a:shade val="45000"/>
                <a:satMod val="135000"/>
              </a:schemeClr>
              <a:prstClr val="white"/>
            </a:duotone>
            <a:extLst>
              <a:ext uri="{BEBA8EAE-BF5A-486C-A8C5-ECC9F3942E4B}">
                <a14:imgProps xmlns:a14="http://schemas.microsoft.com/office/drawing/2010/main">
                  <a14:imgLayer r:embed="rId5">
                    <a14:imgEffect>
                      <a14:colorTemperature colorTemp="8800"/>
                    </a14:imgEffect>
                    <a14:imgEffect>
                      <a14:saturation sat="66000"/>
                    </a14:imgEffect>
                  </a14:imgLayer>
                </a14:imgProps>
              </a:ext>
              <a:ext uri="{28A0092B-C50C-407E-A947-70E740481C1C}">
                <a14:useLocalDpi xmlns:a14="http://schemas.microsoft.com/office/drawing/2010/main" val="0"/>
              </a:ext>
            </a:extLst>
          </a:blip>
          <a:stretch>
            <a:fillRect/>
          </a:stretch>
        </p:blipFill>
        <p:spPr>
          <a:xfrm rot="3151080">
            <a:off x="5673284" y="-3434207"/>
            <a:ext cx="6204335" cy="4542089"/>
          </a:xfrm>
          <a:prstGeom prst="rect">
            <a:avLst/>
          </a:prstGeom>
        </p:spPr>
      </p:pic>
      <p:sp>
        <p:nvSpPr>
          <p:cNvPr id="4" name="文字方塊 3">
            <a:extLst>
              <a:ext uri="{FF2B5EF4-FFF2-40B4-BE49-F238E27FC236}">
                <a16:creationId xmlns:a16="http://schemas.microsoft.com/office/drawing/2014/main" id="{B32EE8DA-1FB2-4B39-B1A6-DDC17C72AB50}"/>
              </a:ext>
            </a:extLst>
          </p:cNvPr>
          <p:cNvSpPr txBox="1"/>
          <p:nvPr/>
        </p:nvSpPr>
        <p:spPr>
          <a:xfrm>
            <a:off x="2339752" y="1779662"/>
            <a:ext cx="5544616" cy="1323439"/>
          </a:xfrm>
          <a:prstGeom prst="rect">
            <a:avLst/>
          </a:prstGeom>
          <a:noFill/>
        </p:spPr>
        <p:txBody>
          <a:bodyPr wrap="square" rtlCol="0">
            <a:spAutoFit/>
          </a:bodyPr>
          <a:lstStyle/>
          <a:p>
            <a:r>
              <a:rPr lang="zh-TW" altLang="en-US" sz="8000" dirty="0">
                <a:solidFill>
                  <a:schemeClr val="tx2">
                    <a:lumMod val="75000"/>
                  </a:schemeClr>
                </a:solidFill>
                <a:latin typeface="標楷體" panose="03000509000000000000" pitchFamily="65" charset="-120"/>
                <a:ea typeface="標楷體" panose="03000509000000000000" pitchFamily="65" charset="-120"/>
              </a:rPr>
              <a:t>謝謝大家</a:t>
            </a:r>
          </a:p>
        </p:txBody>
      </p:sp>
    </p:spTree>
    <p:extLst>
      <p:ext uri="{BB962C8B-B14F-4D97-AF65-F5344CB8AC3E}">
        <p14:creationId xmlns:p14="http://schemas.microsoft.com/office/powerpoint/2010/main" val="3268362948"/>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048697"/>
                                        </p:tgtEl>
                                        <p:attrNameLst>
                                          <p:attrName>style.visibility</p:attrName>
                                        </p:attrNameLst>
                                      </p:cBhvr>
                                      <p:to>
                                        <p:strVal val="visible"/>
                                      </p:to>
                                    </p:set>
                                    <p:anim calcmode="lin" valueType="num">
                                      <p:cBhvr additive="base">
                                        <p:cTn id="7" dur="100" fill="hold"/>
                                        <p:tgtEl>
                                          <p:spTgt spid="1048697"/>
                                        </p:tgtEl>
                                        <p:attrNameLst>
                                          <p:attrName>ppt_x</p:attrName>
                                        </p:attrNameLst>
                                      </p:cBhvr>
                                      <p:tavLst>
                                        <p:tav tm="0">
                                          <p:val>
                                            <p:strVal val="0-#ppt_w/2"/>
                                          </p:val>
                                        </p:tav>
                                        <p:tav tm="100000">
                                          <p:val>
                                            <p:strVal val="#ppt_x"/>
                                          </p:val>
                                        </p:tav>
                                      </p:tavLst>
                                    </p:anim>
                                    <p:anim calcmode="lin" valueType="num">
                                      <p:cBhvr additive="base">
                                        <p:cTn id="8" dur="100" fill="hold"/>
                                        <p:tgtEl>
                                          <p:spTgt spid="1048697"/>
                                        </p:tgtEl>
                                        <p:attrNameLst>
                                          <p:attrName>ppt_y</p:attrName>
                                        </p:attrNameLst>
                                      </p:cBhvr>
                                      <p:tavLst>
                                        <p:tav tm="0">
                                          <p:val>
                                            <p:strVal val="#ppt_y"/>
                                          </p:val>
                                        </p:tav>
                                        <p:tav tm="100000">
                                          <p:val>
                                            <p:strVal val="#ppt_y"/>
                                          </p:val>
                                        </p:tav>
                                      </p:tavLst>
                                    </p:anim>
                                  </p:childTnLst>
                                </p:cTn>
                              </p:par>
                            </p:childTnLst>
                          </p:cTn>
                        </p:par>
                        <p:par>
                          <p:cTn id="9" fill="hold">
                            <p:stCondLst>
                              <p:cond delay="100"/>
                            </p:stCondLst>
                            <p:childTnLst>
                              <p:par>
                                <p:cTn id="10" presetID="2" presetClass="entr" presetSubtype="8" fill="hold" grpId="0" nodeType="afterEffect">
                                  <p:stCondLst>
                                    <p:cond delay="0"/>
                                  </p:stCondLst>
                                  <p:childTnLst>
                                    <p:set>
                                      <p:cBhvr>
                                        <p:cTn id="11" dur="1" fill="hold">
                                          <p:stCondLst>
                                            <p:cond delay="0"/>
                                          </p:stCondLst>
                                        </p:cTn>
                                        <p:tgtEl>
                                          <p:spTgt spid="1048698"/>
                                        </p:tgtEl>
                                        <p:attrNameLst>
                                          <p:attrName>style.visibility</p:attrName>
                                        </p:attrNameLst>
                                      </p:cBhvr>
                                      <p:to>
                                        <p:strVal val="visible"/>
                                      </p:to>
                                    </p:set>
                                    <p:anim calcmode="lin" valueType="num">
                                      <p:cBhvr additive="base">
                                        <p:cTn id="12" dur="100" fill="hold"/>
                                        <p:tgtEl>
                                          <p:spTgt spid="1048698"/>
                                        </p:tgtEl>
                                        <p:attrNameLst>
                                          <p:attrName>ppt_x</p:attrName>
                                        </p:attrNameLst>
                                      </p:cBhvr>
                                      <p:tavLst>
                                        <p:tav tm="0">
                                          <p:val>
                                            <p:strVal val="0-#ppt_w/2"/>
                                          </p:val>
                                        </p:tav>
                                        <p:tav tm="100000">
                                          <p:val>
                                            <p:strVal val="#ppt_x"/>
                                          </p:val>
                                        </p:tav>
                                      </p:tavLst>
                                    </p:anim>
                                    <p:anim calcmode="lin" valueType="num">
                                      <p:cBhvr additive="base">
                                        <p:cTn id="13" dur="100" fill="hold"/>
                                        <p:tgtEl>
                                          <p:spTgt spid="1048698"/>
                                        </p:tgtEl>
                                        <p:attrNameLst>
                                          <p:attrName>ppt_y</p:attrName>
                                        </p:attrNameLst>
                                      </p:cBhvr>
                                      <p:tavLst>
                                        <p:tav tm="0">
                                          <p:val>
                                            <p:strVal val="#ppt_y"/>
                                          </p:val>
                                        </p:tav>
                                        <p:tav tm="100000">
                                          <p:val>
                                            <p:strVal val="#ppt_y"/>
                                          </p:val>
                                        </p:tav>
                                      </p:tavLst>
                                    </p:anim>
                                  </p:childTnLst>
                                </p:cTn>
                              </p:par>
                            </p:childTnLst>
                          </p:cTn>
                        </p:par>
                        <p:par>
                          <p:cTn id="14" fill="hold">
                            <p:stCondLst>
                              <p:cond delay="200"/>
                            </p:stCondLst>
                            <p:childTnLst>
                              <p:par>
                                <p:cTn id="15" presetID="2" presetClass="entr" presetSubtype="8" fill="hold" grpId="0" nodeType="afterEffect">
                                  <p:stCondLst>
                                    <p:cond delay="0"/>
                                  </p:stCondLst>
                                  <p:childTnLst>
                                    <p:set>
                                      <p:cBhvr>
                                        <p:cTn id="16" dur="1" fill="hold">
                                          <p:stCondLst>
                                            <p:cond delay="0"/>
                                          </p:stCondLst>
                                        </p:cTn>
                                        <p:tgtEl>
                                          <p:spTgt spid="1048699"/>
                                        </p:tgtEl>
                                        <p:attrNameLst>
                                          <p:attrName>style.visibility</p:attrName>
                                        </p:attrNameLst>
                                      </p:cBhvr>
                                      <p:to>
                                        <p:strVal val="visible"/>
                                      </p:to>
                                    </p:set>
                                    <p:anim calcmode="lin" valueType="num">
                                      <p:cBhvr additive="base">
                                        <p:cTn id="17" dur="100" fill="hold"/>
                                        <p:tgtEl>
                                          <p:spTgt spid="1048699"/>
                                        </p:tgtEl>
                                        <p:attrNameLst>
                                          <p:attrName>ppt_x</p:attrName>
                                        </p:attrNameLst>
                                      </p:cBhvr>
                                      <p:tavLst>
                                        <p:tav tm="0">
                                          <p:val>
                                            <p:strVal val="0-#ppt_w/2"/>
                                          </p:val>
                                        </p:tav>
                                        <p:tav tm="100000">
                                          <p:val>
                                            <p:strVal val="#ppt_x"/>
                                          </p:val>
                                        </p:tav>
                                      </p:tavLst>
                                    </p:anim>
                                    <p:anim calcmode="lin" valueType="num">
                                      <p:cBhvr additive="base">
                                        <p:cTn id="18" dur="100" fill="hold"/>
                                        <p:tgtEl>
                                          <p:spTgt spid="1048699"/>
                                        </p:tgtEl>
                                        <p:attrNameLst>
                                          <p:attrName>ppt_y</p:attrName>
                                        </p:attrNameLst>
                                      </p:cBhvr>
                                      <p:tavLst>
                                        <p:tav tm="0">
                                          <p:val>
                                            <p:strVal val="#ppt_y"/>
                                          </p:val>
                                        </p:tav>
                                        <p:tav tm="100000">
                                          <p:val>
                                            <p:strVal val="#ppt_y"/>
                                          </p:val>
                                        </p:tav>
                                      </p:tavLst>
                                    </p:anim>
                                  </p:childTnLst>
                                </p:cTn>
                              </p:par>
                            </p:childTnLst>
                          </p:cTn>
                        </p:par>
                        <p:par>
                          <p:cTn id="19" fill="hold">
                            <p:stCondLst>
                              <p:cond delay="300"/>
                            </p:stCondLst>
                            <p:childTnLst>
                              <p:par>
                                <p:cTn id="20" presetID="2" presetClass="entr" presetSubtype="8" fill="hold" grpId="0" nodeType="afterEffect">
                                  <p:stCondLst>
                                    <p:cond delay="0"/>
                                  </p:stCondLst>
                                  <p:childTnLst>
                                    <p:set>
                                      <p:cBhvr>
                                        <p:cTn id="21" dur="1" fill="hold">
                                          <p:stCondLst>
                                            <p:cond delay="0"/>
                                          </p:stCondLst>
                                        </p:cTn>
                                        <p:tgtEl>
                                          <p:spTgt spid="1048700"/>
                                        </p:tgtEl>
                                        <p:attrNameLst>
                                          <p:attrName>style.visibility</p:attrName>
                                        </p:attrNameLst>
                                      </p:cBhvr>
                                      <p:to>
                                        <p:strVal val="visible"/>
                                      </p:to>
                                    </p:set>
                                    <p:anim calcmode="lin" valueType="num">
                                      <p:cBhvr additive="base">
                                        <p:cTn id="22" dur="100" fill="hold"/>
                                        <p:tgtEl>
                                          <p:spTgt spid="1048700"/>
                                        </p:tgtEl>
                                        <p:attrNameLst>
                                          <p:attrName>ppt_x</p:attrName>
                                        </p:attrNameLst>
                                      </p:cBhvr>
                                      <p:tavLst>
                                        <p:tav tm="0">
                                          <p:val>
                                            <p:strVal val="0-#ppt_w/2"/>
                                          </p:val>
                                        </p:tav>
                                        <p:tav tm="100000">
                                          <p:val>
                                            <p:strVal val="#ppt_x"/>
                                          </p:val>
                                        </p:tav>
                                      </p:tavLst>
                                    </p:anim>
                                    <p:anim calcmode="lin" valueType="num">
                                      <p:cBhvr additive="base">
                                        <p:cTn id="23" dur="100" fill="hold"/>
                                        <p:tgtEl>
                                          <p:spTgt spid="1048700"/>
                                        </p:tgtEl>
                                        <p:attrNameLst>
                                          <p:attrName>ppt_y</p:attrName>
                                        </p:attrNameLst>
                                      </p:cBhvr>
                                      <p:tavLst>
                                        <p:tav tm="0">
                                          <p:val>
                                            <p:strVal val="#ppt_y"/>
                                          </p:val>
                                        </p:tav>
                                        <p:tav tm="100000">
                                          <p:val>
                                            <p:strVal val="#ppt_y"/>
                                          </p:val>
                                        </p:tav>
                                      </p:tavLst>
                                    </p:anim>
                                  </p:childTnLst>
                                </p:cTn>
                              </p:par>
                            </p:childTnLst>
                          </p:cTn>
                        </p:par>
                        <p:par>
                          <p:cTn id="24" fill="hold">
                            <p:stCondLst>
                              <p:cond delay="400"/>
                            </p:stCondLst>
                            <p:childTnLst>
                              <p:par>
                                <p:cTn id="25" presetID="2" presetClass="entr" presetSubtype="8" fill="hold" grpId="0" nodeType="afterEffect">
                                  <p:stCondLst>
                                    <p:cond delay="0"/>
                                  </p:stCondLst>
                                  <p:childTnLst>
                                    <p:set>
                                      <p:cBhvr>
                                        <p:cTn id="26" dur="1" fill="hold">
                                          <p:stCondLst>
                                            <p:cond delay="0"/>
                                          </p:stCondLst>
                                        </p:cTn>
                                        <p:tgtEl>
                                          <p:spTgt spid="1048701"/>
                                        </p:tgtEl>
                                        <p:attrNameLst>
                                          <p:attrName>style.visibility</p:attrName>
                                        </p:attrNameLst>
                                      </p:cBhvr>
                                      <p:to>
                                        <p:strVal val="visible"/>
                                      </p:to>
                                    </p:set>
                                    <p:anim calcmode="lin" valueType="num">
                                      <p:cBhvr additive="base">
                                        <p:cTn id="27" dur="100" fill="hold"/>
                                        <p:tgtEl>
                                          <p:spTgt spid="1048701"/>
                                        </p:tgtEl>
                                        <p:attrNameLst>
                                          <p:attrName>ppt_x</p:attrName>
                                        </p:attrNameLst>
                                      </p:cBhvr>
                                      <p:tavLst>
                                        <p:tav tm="0">
                                          <p:val>
                                            <p:strVal val="0-#ppt_w/2"/>
                                          </p:val>
                                        </p:tav>
                                        <p:tav tm="100000">
                                          <p:val>
                                            <p:strVal val="#ppt_x"/>
                                          </p:val>
                                        </p:tav>
                                      </p:tavLst>
                                    </p:anim>
                                    <p:anim calcmode="lin" valueType="num">
                                      <p:cBhvr additive="base">
                                        <p:cTn id="28" dur="100" fill="hold"/>
                                        <p:tgtEl>
                                          <p:spTgt spid="1048701"/>
                                        </p:tgtEl>
                                        <p:attrNameLst>
                                          <p:attrName>ppt_y</p:attrName>
                                        </p:attrNameLst>
                                      </p:cBhvr>
                                      <p:tavLst>
                                        <p:tav tm="0">
                                          <p:val>
                                            <p:strVal val="#ppt_y"/>
                                          </p:val>
                                        </p:tav>
                                        <p:tav tm="100000">
                                          <p:val>
                                            <p:strVal val="#ppt_y"/>
                                          </p:val>
                                        </p:tav>
                                      </p:tavLst>
                                    </p:anim>
                                  </p:childTnLst>
                                </p:cTn>
                              </p:par>
                            </p:childTnLst>
                          </p:cTn>
                        </p:par>
                        <p:par>
                          <p:cTn id="29" fill="hold">
                            <p:stCondLst>
                              <p:cond delay="500"/>
                            </p:stCondLst>
                            <p:childTnLst>
                              <p:par>
                                <p:cTn id="30" presetID="22" presetClass="entr" presetSubtype="2" fill="hold" nodeType="afterEffect">
                                  <p:stCondLst>
                                    <p:cond delay="0"/>
                                  </p:stCondLst>
                                  <p:childTnLst>
                                    <p:set>
                                      <p:cBhvr>
                                        <p:cTn id="31" dur="1" fill="hold">
                                          <p:stCondLst>
                                            <p:cond delay="0"/>
                                          </p:stCondLst>
                                        </p:cTn>
                                        <p:tgtEl>
                                          <p:spTgt spid="3145743"/>
                                        </p:tgtEl>
                                        <p:attrNameLst>
                                          <p:attrName>style.visibility</p:attrName>
                                        </p:attrNameLst>
                                      </p:cBhvr>
                                      <p:to>
                                        <p:strVal val="visible"/>
                                      </p:to>
                                    </p:set>
                                    <p:animEffect transition="in" filter="wipe(right)">
                                      <p:cBhvr>
                                        <p:cTn id="32" dur="300"/>
                                        <p:tgtEl>
                                          <p:spTgt spid="31457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97" grpId="0" animBg="1"/>
      <p:bldP spid="1048698" grpId="0" animBg="1"/>
      <p:bldP spid="1048699" grpId="0" animBg="1"/>
      <p:bldP spid="1048700" grpId="0" animBg="1"/>
      <p:bldP spid="1048701"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0">
          <a:blip r:embed="rId3">
            <a:alphaModFix amt="64000"/>
            <a:lum/>
          </a:blip>
          <a:srcRect/>
          <a:stretch>
            <a:fillRect l="-10000" r="-10000"/>
          </a:stretch>
        </a:blipFill>
        <a:effectLst/>
      </p:bgPr>
    </p:bg>
    <p:spTree>
      <p:nvGrpSpPr>
        <p:cNvPr id="1" name=""/>
        <p:cNvGrpSpPr/>
        <p:nvPr/>
      </p:nvGrpSpPr>
      <p:grpSpPr>
        <a:xfrm>
          <a:off x="0" y="0"/>
          <a:ext cx="0" cy="0"/>
          <a:chOff x="0" y="0"/>
          <a:chExt cx="0" cy="0"/>
        </a:xfrm>
      </p:grpSpPr>
      <p:sp>
        <p:nvSpPr>
          <p:cNvPr id="1048762" name="矩形 44"/>
          <p:cNvSpPr/>
          <p:nvPr/>
        </p:nvSpPr>
        <p:spPr>
          <a:xfrm>
            <a:off x="0" y="457200"/>
            <a:ext cx="144463" cy="144463"/>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pPr>
            <a:endParaRPr lang="zh-CN" altLang="en-US"/>
          </a:p>
        </p:txBody>
      </p:sp>
      <p:sp>
        <p:nvSpPr>
          <p:cNvPr id="1048763" name="矩形 45"/>
          <p:cNvSpPr/>
          <p:nvPr/>
        </p:nvSpPr>
        <p:spPr>
          <a:xfrm>
            <a:off x="198438" y="457200"/>
            <a:ext cx="144462" cy="14446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pPr>
            <a:endParaRPr lang="zh-CN" altLang="en-US"/>
          </a:p>
        </p:txBody>
      </p:sp>
      <p:sp>
        <p:nvSpPr>
          <p:cNvPr id="1048764" name="矩形 46"/>
          <p:cNvSpPr/>
          <p:nvPr/>
        </p:nvSpPr>
        <p:spPr>
          <a:xfrm>
            <a:off x="396875" y="457200"/>
            <a:ext cx="142875" cy="14446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pPr>
            <a:endParaRPr lang="zh-CN" altLang="en-US"/>
          </a:p>
        </p:txBody>
      </p:sp>
      <p:sp>
        <p:nvSpPr>
          <p:cNvPr id="1048765" name="矩形 47"/>
          <p:cNvSpPr/>
          <p:nvPr/>
        </p:nvSpPr>
        <p:spPr>
          <a:xfrm>
            <a:off x="593725" y="457200"/>
            <a:ext cx="144463" cy="14446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pPr>
            <a:endParaRPr lang="zh-CN" altLang="en-US"/>
          </a:p>
        </p:txBody>
      </p:sp>
      <p:sp>
        <p:nvSpPr>
          <p:cNvPr id="1048766" name="矩形 48"/>
          <p:cNvSpPr/>
          <p:nvPr/>
        </p:nvSpPr>
        <p:spPr>
          <a:xfrm>
            <a:off x="792163" y="457200"/>
            <a:ext cx="144462" cy="14446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pPr>
            <a:endParaRPr lang="zh-CN" altLang="en-US"/>
          </a:p>
        </p:txBody>
      </p:sp>
      <p:cxnSp>
        <p:nvCxnSpPr>
          <p:cNvPr id="3145748" name="直接连接符 51"/>
          <p:cNvCxnSpPr>
            <a:cxnSpLocks/>
          </p:cNvCxnSpPr>
          <p:nvPr/>
        </p:nvCxnSpPr>
        <p:spPr>
          <a:xfrm flipH="1">
            <a:off x="3851275" y="530225"/>
            <a:ext cx="4986338" cy="0"/>
          </a:xfrm>
          <a:prstGeom prst="line">
            <a:avLst/>
          </a:prstGeom>
          <a:ln>
            <a:solidFill>
              <a:schemeClr val="tx2"/>
            </a:solidFill>
            <a:prstDash val="dashDot"/>
            <a:headEnd type="none" w="sm" len="sm"/>
            <a:tailEnd type="oval" w="sm" len="sm"/>
          </a:ln>
        </p:spPr>
        <p:style>
          <a:lnRef idx="1">
            <a:schemeClr val="accent1"/>
          </a:lnRef>
          <a:fillRef idx="0">
            <a:schemeClr val="accent1"/>
          </a:fillRef>
          <a:effectRef idx="0">
            <a:schemeClr val="accent1"/>
          </a:effectRef>
          <a:fontRef idx="minor">
            <a:schemeClr val="tx1"/>
          </a:fontRef>
        </p:style>
      </p:cxnSp>
      <p:cxnSp>
        <p:nvCxnSpPr>
          <p:cNvPr id="3145749" name="直接连接符 6"/>
          <p:cNvCxnSpPr>
            <a:cxnSpLocks noChangeShapeType="1"/>
          </p:cNvCxnSpPr>
          <p:nvPr/>
        </p:nvCxnSpPr>
        <p:spPr bwMode="auto">
          <a:xfrm>
            <a:off x="4283968" y="1381719"/>
            <a:ext cx="0" cy="2628900"/>
          </a:xfrm>
          <a:prstGeom prst="line">
            <a:avLst/>
          </a:prstGeom>
          <a:noFill/>
          <a:ln w="6350" cmpd="sng">
            <a:solidFill>
              <a:srgbClr val="ADBACA"/>
            </a:solidFill>
            <a:round/>
            <a:headEnd/>
            <a:tailEnd/>
          </a:ln>
        </p:spPr>
      </p:cxnSp>
      <p:sp>
        <p:nvSpPr>
          <p:cNvPr id="1048767" name="圆角矩形 7"/>
          <p:cNvSpPr>
            <a:spLocks noChangeArrowheads="1"/>
          </p:cNvSpPr>
          <p:nvPr/>
        </p:nvSpPr>
        <p:spPr bwMode="auto">
          <a:xfrm>
            <a:off x="4534166" y="1135696"/>
            <a:ext cx="4142287" cy="3347051"/>
          </a:xfrm>
          <a:prstGeom prst="roundRect">
            <a:avLst>
              <a:gd name="adj" fmla="val 9083"/>
            </a:avLst>
          </a:prstGeom>
          <a:noFill/>
          <a:ln w="12700" cmpd="sng">
            <a:solidFill>
              <a:srgbClr val="969696"/>
            </a:solidFill>
            <a:round/>
            <a:headEnd/>
            <a:tailEnd/>
          </a:ln>
        </p:spPr>
        <p:txBody>
          <a:bodyPr lIns="68580" tIns="34290" rIns="68580" bIns="34290"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endParaRPr lang="zh-CN" altLang="en-US">
              <a:solidFill>
                <a:srgbClr val="FFFFFF"/>
              </a:solidFill>
            </a:endParaRPr>
          </a:p>
        </p:txBody>
      </p:sp>
      <p:sp>
        <p:nvSpPr>
          <p:cNvPr id="1048768" name="矩形 8"/>
          <p:cNvSpPr>
            <a:spLocks noChangeArrowheads="1"/>
          </p:cNvSpPr>
          <p:nvPr/>
        </p:nvSpPr>
        <p:spPr bwMode="auto">
          <a:xfrm>
            <a:off x="4839202" y="1666464"/>
            <a:ext cx="3532213" cy="2323457"/>
          </a:xfrm>
          <a:prstGeom prst="rect">
            <a:avLst/>
          </a:prstGeom>
          <a:noFill/>
          <a:ln>
            <a:noFill/>
          </a:ln>
        </p:spPr>
        <p:txBody>
          <a:bodyPr wrap="square" lIns="68580" tIns="34290" rIns="68580" bIns="34290">
            <a:spAutoFit/>
          </a:bodyPr>
          <a:lstStyle>
            <a:lvl1pPr defTabSz="1216025">
              <a:defRPr>
                <a:solidFill>
                  <a:schemeClr val="tx1"/>
                </a:solidFill>
                <a:latin typeface="Calibri" pitchFamily="34" charset="0"/>
                <a:ea typeface="宋体" pitchFamily="2" charset="-122"/>
              </a:defRPr>
            </a:lvl1pPr>
            <a:lvl2pPr marL="742950" indent="-285750" defTabSz="1216025">
              <a:defRPr>
                <a:solidFill>
                  <a:schemeClr val="tx1"/>
                </a:solidFill>
                <a:latin typeface="Calibri" pitchFamily="34" charset="0"/>
                <a:ea typeface="宋体" pitchFamily="2" charset="-122"/>
              </a:defRPr>
            </a:lvl2pPr>
            <a:lvl3pPr marL="1143000" indent="-228600" defTabSz="1216025">
              <a:defRPr>
                <a:solidFill>
                  <a:schemeClr val="tx1"/>
                </a:solidFill>
                <a:latin typeface="Calibri" pitchFamily="34" charset="0"/>
                <a:ea typeface="宋体" pitchFamily="2" charset="-122"/>
              </a:defRPr>
            </a:lvl3pPr>
            <a:lvl4pPr marL="1600200" indent="-228600" defTabSz="1216025">
              <a:defRPr>
                <a:solidFill>
                  <a:schemeClr val="tx1"/>
                </a:solidFill>
                <a:latin typeface="Calibri" pitchFamily="34" charset="0"/>
                <a:ea typeface="宋体" pitchFamily="2" charset="-122"/>
              </a:defRPr>
            </a:lvl4pPr>
            <a:lvl5pPr marL="2057400" indent="-228600" defTabSz="1216025">
              <a:defRPr>
                <a:solidFill>
                  <a:schemeClr val="tx1"/>
                </a:solidFill>
                <a:latin typeface="Calibri" pitchFamily="34" charset="0"/>
                <a:ea typeface="宋体" pitchFamily="2" charset="-122"/>
              </a:defRPr>
            </a:lvl5pPr>
            <a:lvl6pPr marL="2514600" indent="-228600" defTabSz="1216025"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defTabSz="1216025"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defTabSz="1216025"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defTabSz="1216025"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lnSpc>
                <a:spcPct val="150000"/>
              </a:lnSpc>
              <a:spcBef>
                <a:spcPct val="20000"/>
              </a:spcBef>
            </a:pPr>
            <a:r>
              <a:rPr lang="zh-TW" altLang="en-US" sz="2000" dirty="0">
                <a:solidFill>
                  <a:schemeClr val="bg2">
                    <a:lumMod val="50000"/>
                  </a:schemeClr>
                </a:solidFill>
                <a:latin typeface="標楷體" panose="03000509000000000000" pitchFamily="65" charset="-120"/>
                <a:ea typeface="標楷體" panose="03000509000000000000" pitchFamily="65" charset="-120"/>
                <a:sym typeface="Arial" pitchFamily="34" charset="0"/>
              </a:rPr>
              <a:t>面對新冠肺炎病人，希望能</a:t>
            </a:r>
            <a:r>
              <a:rPr lang="zh-TW" altLang="en-US" sz="2000" b="1" dirty="0">
                <a:solidFill>
                  <a:schemeClr val="bg2">
                    <a:lumMod val="50000"/>
                  </a:schemeClr>
                </a:solidFill>
                <a:latin typeface="標楷體" panose="03000509000000000000" pitchFamily="65" charset="-120"/>
                <a:ea typeface="標楷體" panose="03000509000000000000" pitchFamily="65" charset="-120"/>
                <a:sym typeface="Arial" pitchFamily="34" charset="0"/>
              </a:rPr>
              <a:t>快速插管</a:t>
            </a:r>
            <a:r>
              <a:rPr lang="zh-TW" altLang="en-US" sz="2000" dirty="0">
                <a:solidFill>
                  <a:schemeClr val="bg2">
                    <a:lumMod val="50000"/>
                  </a:schemeClr>
                </a:solidFill>
                <a:latin typeface="標楷體" panose="03000509000000000000" pitchFamily="65" charset="-120"/>
                <a:ea typeface="標楷體" panose="03000509000000000000" pitchFamily="65" charset="-120"/>
                <a:sym typeface="Arial" pitchFamily="34" charset="0"/>
              </a:rPr>
              <a:t>，但不是一下就能插上，尤其身上穿</a:t>
            </a:r>
            <a:r>
              <a:rPr lang="zh-TW" altLang="en-US" sz="2000" b="1" dirty="0">
                <a:solidFill>
                  <a:schemeClr val="bg2">
                    <a:lumMod val="50000"/>
                  </a:schemeClr>
                </a:solidFill>
                <a:latin typeface="標楷體" panose="03000509000000000000" pitchFamily="65" charset="-120"/>
                <a:ea typeface="標楷體" panose="03000509000000000000" pitchFamily="65" charset="-120"/>
                <a:sym typeface="Arial" pitchFamily="34" charset="0"/>
              </a:rPr>
              <a:t>厚重防護裝備</a:t>
            </a:r>
            <a:r>
              <a:rPr lang="zh-TW" altLang="en-US" sz="2000" dirty="0">
                <a:solidFill>
                  <a:schemeClr val="bg2">
                    <a:lumMod val="50000"/>
                  </a:schemeClr>
                </a:solidFill>
                <a:latin typeface="標楷體" panose="03000509000000000000" pitchFamily="65" charset="-120"/>
                <a:ea typeface="標楷體" panose="03000509000000000000" pitchFamily="65" charset="-120"/>
                <a:sym typeface="Arial" pitchFamily="34" charset="0"/>
              </a:rPr>
              <a:t>，在很</a:t>
            </a:r>
            <a:r>
              <a:rPr lang="zh-TW" altLang="en-US" sz="2000" b="1" dirty="0">
                <a:solidFill>
                  <a:schemeClr val="bg2">
                    <a:lumMod val="50000"/>
                  </a:schemeClr>
                </a:solidFill>
                <a:latin typeface="標楷體" panose="03000509000000000000" pitchFamily="65" charset="-120"/>
                <a:ea typeface="標楷體" panose="03000509000000000000" pitchFamily="65" charset="-120"/>
                <a:sym typeface="Arial" pitchFamily="34" charset="0"/>
              </a:rPr>
              <a:t>不利的情況</a:t>
            </a:r>
            <a:r>
              <a:rPr lang="zh-TW" altLang="en-US" sz="2000" dirty="0">
                <a:solidFill>
                  <a:schemeClr val="bg2">
                    <a:lumMod val="50000"/>
                  </a:schemeClr>
                </a:solidFill>
                <a:latin typeface="標楷體" panose="03000509000000000000" pitchFamily="65" charset="-120"/>
                <a:ea typeface="標楷體" panose="03000509000000000000" pitchFamily="65" charset="-120"/>
                <a:sym typeface="Arial" pitchFamily="34" charset="0"/>
              </a:rPr>
              <a:t>下插管，是很辛苦、</a:t>
            </a:r>
            <a:r>
              <a:rPr lang="zh-TW" altLang="en-US" sz="2000" b="1" dirty="0">
                <a:solidFill>
                  <a:schemeClr val="bg2">
                    <a:lumMod val="50000"/>
                  </a:schemeClr>
                </a:solidFill>
                <a:latin typeface="標楷體" panose="03000509000000000000" pitchFamily="65" charset="-120"/>
                <a:ea typeface="標楷體" panose="03000509000000000000" pitchFamily="65" charset="-120"/>
                <a:sym typeface="Arial" pitchFamily="34" charset="0"/>
              </a:rPr>
              <a:t>高風險</a:t>
            </a:r>
            <a:r>
              <a:rPr lang="zh-TW" altLang="en-US" sz="2000" dirty="0">
                <a:solidFill>
                  <a:schemeClr val="bg2">
                    <a:lumMod val="50000"/>
                  </a:schemeClr>
                </a:solidFill>
                <a:latin typeface="標楷體" panose="03000509000000000000" pitchFamily="65" charset="-120"/>
                <a:ea typeface="標楷體" panose="03000509000000000000" pitchFamily="65" charset="-120"/>
                <a:sym typeface="Arial" pitchFamily="34" charset="0"/>
              </a:rPr>
              <a:t>的工作。</a:t>
            </a:r>
          </a:p>
        </p:txBody>
      </p:sp>
      <p:grpSp>
        <p:nvGrpSpPr>
          <p:cNvPr id="105" name="组合 32"/>
          <p:cNvGrpSpPr/>
          <p:nvPr/>
        </p:nvGrpSpPr>
        <p:grpSpPr>
          <a:xfrm>
            <a:off x="4995725" y="863819"/>
            <a:ext cx="2570441" cy="534872"/>
            <a:chOff x="5643563" y="1470422"/>
            <a:chExt cx="2459831" cy="346472"/>
          </a:xfrm>
        </p:grpSpPr>
        <p:sp>
          <p:nvSpPr>
            <p:cNvPr id="1048769" name="圆角矩形 10"/>
            <p:cNvSpPr>
              <a:spLocks noChangeArrowheads="1"/>
            </p:cNvSpPr>
            <p:nvPr/>
          </p:nvSpPr>
          <p:spPr bwMode="auto">
            <a:xfrm>
              <a:off x="5643563" y="1470422"/>
              <a:ext cx="2459831" cy="346472"/>
            </a:xfrm>
            <a:prstGeom prst="roundRect">
              <a:avLst>
                <a:gd name="adj" fmla="val 16667"/>
              </a:avLst>
            </a:prstGeom>
            <a:solidFill>
              <a:srgbClr val="1C70A4"/>
            </a:solidFill>
            <a:ln>
              <a:noFill/>
            </a:ln>
          </p:spPr>
          <p:txBody>
            <a:bodyPr lIns="68580" tIns="34290" rIns="68580" bIns="34290"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endParaRPr lang="zh-CN" altLang="en-US">
                <a:solidFill>
                  <a:srgbClr val="FFFFFF"/>
                </a:solidFill>
              </a:endParaRPr>
            </a:p>
          </p:txBody>
        </p:sp>
        <p:sp>
          <p:nvSpPr>
            <p:cNvPr id="1048770" name="文本框 11"/>
            <p:cNvSpPr txBox="1">
              <a:spLocks noChangeArrowheads="1"/>
            </p:cNvSpPr>
            <p:nvPr/>
          </p:nvSpPr>
          <p:spPr bwMode="auto">
            <a:xfrm>
              <a:off x="5823942" y="1501108"/>
              <a:ext cx="2099072" cy="284099"/>
            </a:xfrm>
            <a:prstGeom prst="rect">
              <a:avLst/>
            </a:prstGeom>
            <a:noFill/>
            <a:ln>
              <a:noFill/>
            </a:ln>
          </p:spPr>
          <p:txBody>
            <a:bodyPr lIns="68580" tIns="34290" rIns="68580" bIns="34290">
              <a:spAutoFit/>
            </a:bodyPr>
            <a:lstStyle>
              <a:lvl1pPr defTabSz="1216025">
                <a:defRPr>
                  <a:solidFill>
                    <a:schemeClr val="tx1"/>
                  </a:solidFill>
                  <a:latin typeface="Calibri" pitchFamily="34" charset="0"/>
                  <a:ea typeface="宋体" pitchFamily="2" charset="-122"/>
                </a:defRPr>
              </a:lvl1pPr>
              <a:lvl2pPr marL="742950" indent="-285750" defTabSz="1216025">
                <a:defRPr>
                  <a:solidFill>
                    <a:schemeClr val="tx1"/>
                  </a:solidFill>
                  <a:latin typeface="Calibri" pitchFamily="34" charset="0"/>
                  <a:ea typeface="宋体" pitchFamily="2" charset="-122"/>
                </a:defRPr>
              </a:lvl2pPr>
              <a:lvl3pPr marL="1143000" indent="-228600" defTabSz="1216025">
                <a:defRPr>
                  <a:solidFill>
                    <a:schemeClr val="tx1"/>
                  </a:solidFill>
                  <a:latin typeface="Calibri" pitchFamily="34" charset="0"/>
                  <a:ea typeface="宋体" pitchFamily="2" charset="-122"/>
                </a:defRPr>
              </a:lvl3pPr>
              <a:lvl4pPr marL="1600200" indent="-228600" defTabSz="1216025">
                <a:defRPr>
                  <a:solidFill>
                    <a:schemeClr val="tx1"/>
                  </a:solidFill>
                  <a:latin typeface="Calibri" pitchFamily="34" charset="0"/>
                  <a:ea typeface="宋体" pitchFamily="2" charset="-122"/>
                </a:defRPr>
              </a:lvl4pPr>
              <a:lvl5pPr marL="2057400" indent="-228600" defTabSz="1216025">
                <a:defRPr>
                  <a:solidFill>
                    <a:schemeClr val="tx1"/>
                  </a:solidFill>
                  <a:latin typeface="Calibri" pitchFamily="34" charset="0"/>
                  <a:ea typeface="宋体" pitchFamily="2" charset="-122"/>
                </a:defRPr>
              </a:lvl5pPr>
              <a:lvl6pPr marL="2514600" indent="-228600" defTabSz="1216025"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defTabSz="1216025"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defTabSz="1216025"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defTabSz="1216025"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spcBef>
                  <a:spcPct val="20000"/>
                </a:spcBef>
              </a:pPr>
              <a:r>
                <a:rPr lang="zh-TW" altLang="en-US" sz="2400" b="1" dirty="0">
                  <a:solidFill>
                    <a:schemeClr val="bg1"/>
                  </a:solidFill>
                  <a:latin typeface="標楷體" panose="03000509000000000000" pitchFamily="65" charset="-120"/>
                  <a:ea typeface="標楷體" panose="03000509000000000000" pitchFamily="65" charset="-120"/>
                  <a:sym typeface="Arial" pitchFamily="34" charset="0"/>
                </a:rPr>
                <a:t>疫情當下</a:t>
              </a:r>
              <a:endParaRPr lang="en-US" altLang="zh-CN" sz="2400" b="1" dirty="0">
                <a:solidFill>
                  <a:schemeClr val="bg1"/>
                </a:solidFill>
                <a:latin typeface="標楷體" panose="03000509000000000000" pitchFamily="65" charset="-120"/>
                <a:ea typeface="標楷體" panose="03000509000000000000" pitchFamily="65" charset="-120"/>
                <a:sym typeface="Arial" pitchFamily="34" charset="0"/>
              </a:endParaRPr>
            </a:p>
          </p:txBody>
        </p:sp>
      </p:grpSp>
      <p:pic>
        <p:nvPicPr>
          <p:cNvPr id="2097158" name="图片 2"/>
          <p:cNvPicPr>
            <a:picLocks noChangeAspect="1" noChangeArrowheads="1"/>
          </p:cNvPicPr>
          <p:nvPr/>
        </p:nvPicPr>
        <p:blipFill>
          <a:blip r:embed="rId4"/>
          <a:srcRect/>
          <a:stretch>
            <a:fillRect/>
          </a:stretch>
        </p:blipFill>
        <p:spPr bwMode="auto">
          <a:xfrm>
            <a:off x="403043" y="1472116"/>
            <a:ext cx="3724275" cy="2211629"/>
          </a:xfrm>
          <a:prstGeom prst="rect">
            <a:avLst/>
          </a:prstGeom>
          <a:solidFill>
            <a:srgbClr val="FFFFFF">
              <a:shade val="85000"/>
            </a:srgbClr>
          </a:solidFill>
          <a:ln w="5715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048771" name="TextBox 49"/>
          <p:cNvSpPr txBox="1">
            <a:spLocks noChangeArrowheads="1"/>
          </p:cNvSpPr>
          <p:nvPr/>
        </p:nvSpPr>
        <p:spPr bwMode="auto">
          <a:xfrm>
            <a:off x="1039074" y="186750"/>
            <a:ext cx="2709752" cy="707886"/>
          </a:xfrm>
          <a:prstGeom prst="rect">
            <a:avLst/>
          </a:prstGeom>
          <a:noFill/>
          <a:ln>
            <a:noFill/>
          </a:ln>
        </p:spPr>
        <p:txBody>
          <a:bodyPr>
            <a:spAutoFit/>
          </a:bodyPr>
          <a:lstStyle/>
          <a:p>
            <a:pPr algn="dist"/>
            <a:r>
              <a:rPr lang="zh-TW" altLang="en-US" sz="4000" b="1" dirty="0">
                <a:solidFill>
                  <a:schemeClr val="tx2">
                    <a:lumMod val="50000"/>
                  </a:schemeClr>
                </a:solidFill>
                <a:latin typeface="標楷體" panose="03000509000000000000" pitchFamily="65" charset="-120"/>
                <a:ea typeface="標楷體" panose="03000509000000000000" pitchFamily="65" charset="-120"/>
              </a:rPr>
              <a:t>研究背景</a:t>
            </a:r>
            <a:endParaRPr lang="en-US" altLang="zh-TW" sz="4000" b="1" dirty="0">
              <a:solidFill>
                <a:schemeClr val="tx2">
                  <a:lumMod val="50000"/>
                </a:schemeClr>
              </a:solidFill>
              <a:latin typeface="標楷體" panose="03000509000000000000" pitchFamily="65" charset="-120"/>
              <a:ea typeface="標楷體" panose="03000509000000000000" pitchFamily="65" charset="-120"/>
            </a:endParaRPr>
          </a:p>
        </p:txBody>
      </p:sp>
      <p:sp>
        <p:nvSpPr>
          <p:cNvPr id="17" name="橢圓 10">
            <a:extLst>
              <a:ext uri="{FF2B5EF4-FFF2-40B4-BE49-F238E27FC236}">
                <a16:creationId xmlns:a16="http://schemas.microsoft.com/office/drawing/2014/main" id="{FE11DC62-D68C-441F-8EC0-7AECB431D116}"/>
              </a:ext>
            </a:extLst>
          </p:cNvPr>
          <p:cNvSpPr/>
          <p:nvPr/>
        </p:nvSpPr>
        <p:spPr>
          <a:xfrm>
            <a:off x="8172400" y="4482762"/>
            <a:ext cx="792088" cy="62753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dirty="0">
                <a:ln w="0"/>
                <a:solidFill>
                  <a:schemeClr val="tx2">
                    <a:lumMod val="50000"/>
                  </a:schemeClr>
                </a:solidFill>
                <a:effectLst>
                  <a:outerShdw blurRad="38100" dist="19050" dir="2700000" algn="tl" rotWithShape="0">
                    <a:schemeClr val="dk1">
                      <a:alpha val="40000"/>
                    </a:schemeClr>
                  </a:outerShdw>
                </a:effectLst>
                <a:latin typeface="Segoe Print" panose="02000600000000000000" pitchFamily="2" charset="0"/>
                <a:ea typeface="標楷體" panose="03000509000000000000" pitchFamily="65" charset="-120"/>
              </a:rPr>
              <a:t>7</a:t>
            </a:r>
            <a:endParaRPr lang="zh-TW" altLang="en-US" sz="2000" dirty="0">
              <a:ln w="0"/>
              <a:solidFill>
                <a:schemeClr val="tx2">
                  <a:lumMod val="50000"/>
                </a:schemeClr>
              </a:solidFill>
              <a:effectLst>
                <a:outerShdw blurRad="38100" dist="19050" dir="2700000" algn="tl" rotWithShape="0">
                  <a:schemeClr val="dk1">
                    <a:alpha val="40000"/>
                  </a:schemeClr>
                </a:outerShdw>
              </a:effectLst>
              <a:latin typeface="Segoe Print" panose="02000600000000000000" pitchFamily="2" charset="0"/>
              <a:ea typeface="標楷體" panose="03000509000000000000" pitchFamily="65" charset="-120"/>
            </a:endParaRPr>
          </a:p>
        </p:txBody>
      </p:sp>
    </p:spTree>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048762"/>
                                        </p:tgtEl>
                                        <p:attrNameLst>
                                          <p:attrName>style.visibility</p:attrName>
                                        </p:attrNameLst>
                                      </p:cBhvr>
                                      <p:to>
                                        <p:strVal val="visible"/>
                                      </p:to>
                                    </p:set>
                                    <p:anim calcmode="lin" valueType="num">
                                      <p:cBhvr additive="base">
                                        <p:cTn id="7" dur="100" fill="hold"/>
                                        <p:tgtEl>
                                          <p:spTgt spid="1048762"/>
                                        </p:tgtEl>
                                        <p:attrNameLst>
                                          <p:attrName>ppt_x</p:attrName>
                                        </p:attrNameLst>
                                      </p:cBhvr>
                                      <p:tavLst>
                                        <p:tav tm="0">
                                          <p:val>
                                            <p:strVal val="0-#ppt_w/2"/>
                                          </p:val>
                                        </p:tav>
                                        <p:tav tm="100000">
                                          <p:val>
                                            <p:strVal val="#ppt_x"/>
                                          </p:val>
                                        </p:tav>
                                      </p:tavLst>
                                    </p:anim>
                                    <p:anim calcmode="lin" valueType="num">
                                      <p:cBhvr additive="base">
                                        <p:cTn id="8" dur="100" fill="hold"/>
                                        <p:tgtEl>
                                          <p:spTgt spid="1048762"/>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100"/>
                            </p:stCondLst>
                            <p:childTnLst>
                              <p:par>
                                <p:cTn id="10" presetID="2" presetClass="entr" presetSubtype="8" fill="hold" grpId="0" nodeType="afterEffect">
                                  <p:stCondLst>
                                    <p:cond delay="0"/>
                                  </p:stCondLst>
                                  <p:childTnLst>
                                    <p:set>
                                      <p:cBhvr>
                                        <p:cTn id="11" dur="1" fill="hold">
                                          <p:stCondLst>
                                            <p:cond delay="0"/>
                                          </p:stCondLst>
                                        </p:cTn>
                                        <p:tgtEl>
                                          <p:spTgt spid="1048763"/>
                                        </p:tgtEl>
                                        <p:attrNameLst>
                                          <p:attrName>style.visibility</p:attrName>
                                        </p:attrNameLst>
                                      </p:cBhvr>
                                      <p:to>
                                        <p:strVal val="visible"/>
                                      </p:to>
                                    </p:set>
                                    <p:anim calcmode="lin" valueType="num">
                                      <p:cBhvr additive="base">
                                        <p:cTn id="12" dur="100" fill="hold"/>
                                        <p:tgtEl>
                                          <p:spTgt spid="1048763"/>
                                        </p:tgtEl>
                                        <p:attrNameLst>
                                          <p:attrName>ppt_x</p:attrName>
                                        </p:attrNameLst>
                                      </p:cBhvr>
                                      <p:tavLst>
                                        <p:tav tm="0">
                                          <p:val>
                                            <p:strVal val="0-#ppt_w/2"/>
                                          </p:val>
                                        </p:tav>
                                        <p:tav tm="100000">
                                          <p:val>
                                            <p:strVal val="#ppt_x"/>
                                          </p:val>
                                        </p:tav>
                                      </p:tavLst>
                                    </p:anim>
                                    <p:anim calcmode="lin" valueType="num">
                                      <p:cBhvr additive="base">
                                        <p:cTn id="13" dur="100" fill="hold"/>
                                        <p:tgtEl>
                                          <p:spTgt spid="1048763"/>
                                        </p:tgtEl>
                                        <p:attrNameLst>
                                          <p:attrName>ppt_y</p:attrName>
                                        </p:attrNameLst>
                                      </p:cBhvr>
                                      <p:tavLst>
                                        <p:tav tm="0">
                                          <p:val>
                                            <p:strVal val="#ppt_y"/>
                                          </p:val>
                                        </p:tav>
                                        <p:tav tm="100000">
                                          <p:val>
                                            <p:strVal val="#ppt_y"/>
                                          </p:val>
                                        </p:tav>
                                      </p:tavLst>
                                    </p:anim>
                                  </p:childTnLst>
                                </p:cTn>
                              </p:par>
                            </p:childTnLst>
                          </p:cTn>
                        </p:par>
                        <p:par>
                          <p:cTn id="14" fill="hold" nodeType="afterGroup">
                            <p:stCondLst>
                              <p:cond delay="200"/>
                            </p:stCondLst>
                            <p:childTnLst>
                              <p:par>
                                <p:cTn id="15" presetID="2" presetClass="entr" presetSubtype="8" fill="hold" grpId="0" nodeType="afterEffect">
                                  <p:stCondLst>
                                    <p:cond delay="0"/>
                                  </p:stCondLst>
                                  <p:childTnLst>
                                    <p:set>
                                      <p:cBhvr>
                                        <p:cTn id="16" dur="1" fill="hold">
                                          <p:stCondLst>
                                            <p:cond delay="0"/>
                                          </p:stCondLst>
                                        </p:cTn>
                                        <p:tgtEl>
                                          <p:spTgt spid="1048764"/>
                                        </p:tgtEl>
                                        <p:attrNameLst>
                                          <p:attrName>style.visibility</p:attrName>
                                        </p:attrNameLst>
                                      </p:cBhvr>
                                      <p:to>
                                        <p:strVal val="visible"/>
                                      </p:to>
                                    </p:set>
                                    <p:anim calcmode="lin" valueType="num">
                                      <p:cBhvr additive="base">
                                        <p:cTn id="17" dur="100" fill="hold"/>
                                        <p:tgtEl>
                                          <p:spTgt spid="1048764"/>
                                        </p:tgtEl>
                                        <p:attrNameLst>
                                          <p:attrName>ppt_x</p:attrName>
                                        </p:attrNameLst>
                                      </p:cBhvr>
                                      <p:tavLst>
                                        <p:tav tm="0">
                                          <p:val>
                                            <p:strVal val="0-#ppt_w/2"/>
                                          </p:val>
                                        </p:tav>
                                        <p:tav tm="100000">
                                          <p:val>
                                            <p:strVal val="#ppt_x"/>
                                          </p:val>
                                        </p:tav>
                                      </p:tavLst>
                                    </p:anim>
                                    <p:anim calcmode="lin" valueType="num">
                                      <p:cBhvr additive="base">
                                        <p:cTn id="18" dur="100" fill="hold"/>
                                        <p:tgtEl>
                                          <p:spTgt spid="1048764"/>
                                        </p:tgtEl>
                                        <p:attrNameLst>
                                          <p:attrName>ppt_y</p:attrName>
                                        </p:attrNameLst>
                                      </p:cBhvr>
                                      <p:tavLst>
                                        <p:tav tm="0">
                                          <p:val>
                                            <p:strVal val="#ppt_y"/>
                                          </p:val>
                                        </p:tav>
                                        <p:tav tm="100000">
                                          <p:val>
                                            <p:strVal val="#ppt_y"/>
                                          </p:val>
                                        </p:tav>
                                      </p:tavLst>
                                    </p:anim>
                                  </p:childTnLst>
                                </p:cTn>
                              </p:par>
                            </p:childTnLst>
                          </p:cTn>
                        </p:par>
                        <p:par>
                          <p:cTn id="19" fill="hold" nodeType="afterGroup">
                            <p:stCondLst>
                              <p:cond delay="300"/>
                            </p:stCondLst>
                            <p:childTnLst>
                              <p:par>
                                <p:cTn id="20" presetID="2" presetClass="entr" presetSubtype="8" fill="hold" grpId="0" nodeType="afterEffect">
                                  <p:stCondLst>
                                    <p:cond delay="0"/>
                                  </p:stCondLst>
                                  <p:childTnLst>
                                    <p:set>
                                      <p:cBhvr>
                                        <p:cTn id="21" dur="1" fill="hold">
                                          <p:stCondLst>
                                            <p:cond delay="0"/>
                                          </p:stCondLst>
                                        </p:cTn>
                                        <p:tgtEl>
                                          <p:spTgt spid="1048765"/>
                                        </p:tgtEl>
                                        <p:attrNameLst>
                                          <p:attrName>style.visibility</p:attrName>
                                        </p:attrNameLst>
                                      </p:cBhvr>
                                      <p:to>
                                        <p:strVal val="visible"/>
                                      </p:to>
                                    </p:set>
                                    <p:anim calcmode="lin" valueType="num">
                                      <p:cBhvr additive="base">
                                        <p:cTn id="22" dur="100" fill="hold"/>
                                        <p:tgtEl>
                                          <p:spTgt spid="1048765"/>
                                        </p:tgtEl>
                                        <p:attrNameLst>
                                          <p:attrName>ppt_x</p:attrName>
                                        </p:attrNameLst>
                                      </p:cBhvr>
                                      <p:tavLst>
                                        <p:tav tm="0">
                                          <p:val>
                                            <p:strVal val="0-#ppt_w/2"/>
                                          </p:val>
                                        </p:tav>
                                        <p:tav tm="100000">
                                          <p:val>
                                            <p:strVal val="#ppt_x"/>
                                          </p:val>
                                        </p:tav>
                                      </p:tavLst>
                                    </p:anim>
                                    <p:anim calcmode="lin" valueType="num">
                                      <p:cBhvr additive="base">
                                        <p:cTn id="23" dur="100" fill="hold"/>
                                        <p:tgtEl>
                                          <p:spTgt spid="1048765"/>
                                        </p:tgtEl>
                                        <p:attrNameLst>
                                          <p:attrName>ppt_y</p:attrName>
                                        </p:attrNameLst>
                                      </p:cBhvr>
                                      <p:tavLst>
                                        <p:tav tm="0">
                                          <p:val>
                                            <p:strVal val="#ppt_y"/>
                                          </p:val>
                                        </p:tav>
                                        <p:tav tm="100000">
                                          <p:val>
                                            <p:strVal val="#ppt_y"/>
                                          </p:val>
                                        </p:tav>
                                      </p:tavLst>
                                    </p:anim>
                                  </p:childTnLst>
                                </p:cTn>
                              </p:par>
                            </p:childTnLst>
                          </p:cTn>
                        </p:par>
                        <p:par>
                          <p:cTn id="24" fill="hold" nodeType="afterGroup">
                            <p:stCondLst>
                              <p:cond delay="400"/>
                            </p:stCondLst>
                            <p:childTnLst>
                              <p:par>
                                <p:cTn id="25" presetID="2" presetClass="entr" presetSubtype="8" fill="hold" grpId="0" nodeType="afterEffect">
                                  <p:stCondLst>
                                    <p:cond delay="0"/>
                                  </p:stCondLst>
                                  <p:childTnLst>
                                    <p:set>
                                      <p:cBhvr>
                                        <p:cTn id="26" dur="1" fill="hold">
                                          <p:stCondLst>
                                            <p:cond delay="0"/>
                                          </p:stCondLst>
                                        </p:cTn>
                                        <p:tgtEl>
                                          <p:spTgt spid="1048766"/>
                                        </p:tgtEl>
                                        <p:attrNameLst>
                                          <p:attrName>style.visibility</p:attrName>
                                        </p:attrNameLst>
                                      </p:cBhvr>
                                      <p:to>
                                        <p:strVal val="visible"/>
                                      </p:to>
                                    </p:set>
                                    <p:anim calcmode="lin" valueType="num">
                                      <p:cBhvr additive="base">
                                        <p:cTn id="27" dur="100" fill="hold"/>
                                        <p:tgtEl>
                                          <p:spTgt spid="1048766"/>
                                        </p:tgtEl>
                                        <p:attrNameLst>
                                          <p:attrName>ppt_x</p:attrName>
                                        </p:attrNameLst>
                                      </p:cBhvr>
                                      <p:tavLst>
                                        <p:tav tm="0">
                                          <p:val>
                                            <p:strVal val="0-#ppt_w/2"/>
                                          </p:val>
                                        </p:tav>
                                        <p:tav tm="100000">
                                          <p:val>
                                            <p:strVal val="#ppt_x"/>
                                          </p:val>
                                        </p:tav>
                                      </p:tavLst>
                                    </p:anim>
                                    <p:anim calcmode="lin" valueType="num">
                                      <p:cBhvr additive="base">
                                        <p:cTn id="28" dur="100" fill="hold"/>
                                        <p:tgtEl>
                                          <p:spTgt spid="1048766"/>
                                        </p:tgtEl>
                                        <p:attrNameLst>
                                          <p:attrName>ppt_y</p:attrName>
                                        </p:attrNameLst>
                                      </p:cBhvr>
                                      <p:tavLst>
                                        <p:tav tm="0">
                                          <p:val>
                                            <p:strVal val="#ppt_y"/>
                                          </p:val>
                                        </p:tav>
                                        <p:tav tm="100000">
                                          <p:val>
                                            <p:strVal val="#ppt_y"/>
                                          </p:val>
                                        </p:tav>
                                      </p:tavLst>
                                    </p:anim>
                                  </p:childTnLst>
                                </p:cTn>
                              </p:par>
                            </p:childTnLst>
                          </p:cTn>
                        </p:par>
                        <p:par>
                          <p:cTn id="29" fill="hold" nodeType="afterGroup">
                            <p:stCondLst>
                              <p:cond delay="500"/>
                            </p:stCondLst>
                            <p:childTnLst>
                              <p:par>
                                <p:cTn id="30" presetID="12" presetClass="entr" presetSubtype="4" fill="hold" grpId="0" nodeType="afterEffect">
                                  <p:stCondLst>
                                    <p:cond delay="0"/>
                                  </p:stCondLst>
                                  <p:childTnLst>
                                    <p:set>
                                      <p:cBhvr>
                                        <p:cTn id="31" dur="1" fill="hold">
                                          <p:stCondLst>
                                            <p:cond delay="0"/>
                                          </p:stCondLst>
                                        </p:cTn>
                                        <p:tgtEl>
                                          <p:spTgt spid="1048771"/>
                                        </p:tgtEl>
                                        <p:attrNameLst>
                                          <p:attrName>style.visibility</p:attrName>
                                        </p:attrNameLst>
                                      </p:cBhvr>
                                      <p:to>
                                        <p:strVal val="visible"/>
                                      </p:to>
                                    </p:set>
                                    <p:anim calcmode="lin" valueType="num">
                                      <p:cBhvr additive="base">
                                        <p:cTn id="32" dur="300"/>
                                        <p:tgtEl>
                                          <p:spTgt spid="1048771"/>
                                        </p:tgtEl>
                                        <p:attrNameLst>
                                          <p:attrName>ppt_y</p:attrName>
                                        </p:attrNameLst>
                                      </p:cBhvr>
                                      <p:tavLst>
                                        <p:tav tm="0">
                                          <p:val>
                                            <p:strVal val="#ppt_y+#ppt_h*1.125000"/>
                                          </p:val>
                                        </p:tav>
                                        <p:tav tm="100000">
                                          <p:val>
                                            <p:strVal val="#ppt_y"/>
                                          </p:val>
                                        </p:tav>
                                      </p:tavLst>
                                    </p:anim>
                                    <p:animEffect transition="in" filter="wipe(up)">
                                      <p:cBhvr>
                                        <p:cTn id="33" dur="300"/>
                                        <p:tgtEl>
                                          <p:spTgt spid="1048771"/>
                                        </p:tgtEl>
                                      </p:cBhvr>
                                    </p:animEffect>
                                  </p:childTnLst>
                                </p:cTn>
                              </p:par>
                            </p:childTnLst>
                          </p:cTn>
                        </p:par>
                        <p:par>
                          <p:cTn id="34" fill="hold">
                            <p:stCondLst>
                              <p:cond delay="800"/>
                            </p:stCondLst>
                            <p:childTnLst>
                              <p:par>
                                <p:cTn id="35" presetID="22" presetClass="entr" presetSubtype="2" fill="hold" nodeType="afterEffect">
                                  <p:stCondLst>
                                    <p:cond delay="0"/>
                                  </p:stCondLst>
                                  <p:childTnLst>
                                    <p:set>
                                      <p:cBhvr>
                                        <p:cTn id="36" dur="1" fill="hold">
                                          <p:stCondLst>
                                            <p:cond delay="0"/>
                                          </p:stCondLst>
                                        </p:cTn>
                                        <p:tgtEl>
                                          <p:spTgt spid="3145748"/>
                                        </p:tgtEl>
                                        <p:attrNameLst>
                                          <p:attrName>style.visibility</p:attrName>
                                        </p:attrNameLst>
                                      </p:cBhvr>
                                      <p:to>
                                        <p:strVal val="visible"/>
                                      </p:to>
                                    </p:set>
                                    <p:animEffect transition="in" filter="wipe(right)">
                                      <p:cBhvr>
                                        <p:cTn id="37" dur="300"/>
                                        <p:tgtEl>
                                          <p:spTgt spid="3145748"/>
                                        </p:tgtEl>
                                      </p:cBhvr>
                                    </p:animEffect>
                                  </p:childTnLst>
                                </p:cTn>
                              </p:par>
                            </p:childTnLst>
                          </p:cTn>
                        </p:par>
                        <p:par>
                          <p:cTn id="38" fill="hold">
                            <p:stCondLst>
                              <p:cond delay="1100"/>
                            </p:stCondLst>
                            <p:childTnLst>
                              <p:par>
                                <p:cTn id="39" presetID="21" presetClass="entr" presetSubtype="1" fill="hold" nodeType="afterEffect">
                                  <p:stCondLst>
                                    <p:cond delay="0"/>
                                  </p:stCondLst>
                                  <p:childTnLst>
                                    <p:set>
                                      <p:cBhvr>
                                        <p:cTn id="40" dur="1" fill="hold">
                                          <p:stCondLst>
                                            <p:cond delay="0"/>
                                          </p:stCondLst>
                                        </p:cTn>
                                        <p:tgtEl>
                                          <p:spTgt spid="2097158"/>
                                        </p:tgtEl>
                                        <p:attrNameLst>
                                          <p:attrName>style.visibility</p:attrName>
                                        </p:attrNameLst>
                                      </p:cBhvr>
                                      <p:to>
                                        <p:strVal val="visible"/>
                                      </p:to>
                                    </p:set>
                                    <p:animEffect transition="in" filter="wheel(1)">
                                      <p:cBhvr>
                                        <p:cTn id="41" dur="500"/>
                                        <p:tgtEl>
                                          <p:spTgt spid="2097158"/>
                                        </p:tgtEl>
                                      </p:cBhvr>
                                    </p:animEffect>
                                  </p:childTnLst>
                                </p:cTn>
                              </p:par>
                              <p:par>
                                <p:cTn id="42" presetID="22" presetClass="entr" presetSubtype="4" fill="hold" nodeType="withEffect">
                                  <p:stCondLst>
                                    <p:cond delay="0"/>
                                  </p:stCondLst>
                                  <p:childTnLst>
                                    <p:set>
                                      <p:cBhvr>
                                        <p:cTn id="43" dur="1" fill="hold">
                                          <p:stCondLst>
                                            <p:cond delay="0"/>
                                          </p:stCondLst>
                                        </p:cTn>
                                        <p:tgtEl>
                                          <p:spTgt spid="3145749"/>
                                        </p:tgtEl>
                                        <p:attrNameLst>
                                          <p:attrName>style.visibility</p:attrName>
                                        </p:attrNameLst>
                                      </p:cBhvr>
                                      <p:to>
                                        <p:strVal val="visible"/>
                                      </p:to>
                                    </p:set>
                                    <p:animEffect transition="in" filter="wipe(down)">
                                      <p:cBhvr>
                                        <p:cTn id="44" dur="500"/>
                                        <p:tgtEl>
                                          <p:spTgt spid="3145749"/>
                                        </p:tgtEl>
                                      </p:cBhvr>
                                    </p:animEffect>
                                  </p:childTnLst>
                                </p:cTn>
                              </p:par>
                            </p:childTnLst>
                          </p:cTn>
                        </p:par>
                        <p:par>
                          <p:cTn id="45" fill="hold">
                            <p:stCondLst>
                              <p:cond delay="1600"/>
                            </p:stCondLst>
                            <p:childTnLst>
                              <p:par>
                                <p:cTn id="46" presetID="42" presetClass="entr" presetSubtype="0" fill="hold" nodeType="afterEffect">
                                  <p:stCondLst>
                                    <p:cond delay="0"/>
                                  </p:stCondLst>
                                  <p:childTnLst>
                                    <p:set>
                                      <p:cBhvr>
                                        <p:cTn id="47" dur="1" fill="hold">
                                          <p:stCondLst>
                                            <p:cond delay="0"/>
                                          </p:stCondLst>
                                        </p:cTn>
                                        <p:tgtEl>
                                          <p:spTgt spid="105"/>
                                        </p:tgtEl>
                                        <p:attrNameLst>
                                          <p:attrName>style.visibility</p:attrName>
                                        </p:attrNameLst>
                                      </p:cBhvr>
                                      <p:to>
                                        <p:strVal val="visible"/>
                                      </p:to>
                                    </p:set>
                                    <p:animEffect transition="in" filter="fade">
                                      <p:cBhvr>
                                        <p:cTn id="48" dur="1000"/>
                                        <p:tgtEl>
                                          <p:spTgt spid="105"/>
                                        </p:tgtEl>
                                      </p:cBhvr>
                                    </p:animEffect>
                                    <p:anim calcmode="lin" valueType="num">
                                      <p:cBhvr>
                                        <p:cTn id="49" dur="1000" fill="hold"/>
                                        <p:tgtEl>
                                          <p:spTgt spid="105"/>
                                        </p:tgtEl>
                                        <p:attrNameLst>
                                          <p:attrName>ppt_x</p:attrName>
                                        </p:attrNameLst>
                                      </p:cBhvr>
                                      <p:tavLst>
                                        <p:tav tm="0">
                                          <p:val>
                                            <p:strVal val="#ppt_x"/>
                                          </p:val>
                                        </p:tav>
                                        <p:tav tm="100000">
                                          <p:val>
                                            <p:strVal val="#ppt_x"/>
                                          </p:val>
                                        </p:tav>
                                      </p:tavLst>
                                    </p:anim>
                                    <p:anim calcmode="lin" valueType="num">
                                      <p:cBhvr>
                                        <p:cTn id="50" dur="1000" fill="hold"/>
                                        <p:tgtEl>
                                          <p:spTgt spid="105"/>
                                        </p:tgtEl>
                                        <p:attrNameLst>
                                          <p:attrName>ppt_y</p:attrName>
                                        </p:attrNameLst>
                                      </p:cBhvr>
                                      <p:tavLst>
                                        <p:tav tm="0">
                                          <p:val>
                                            <p:strVal val="#ppt_y+.1"/>
                                          </p:val>
                                        </p:tav>
                                        <p:tav tm="100000">
                                          <p:val>
                                            <p:strVal val="#ppt_y"/>
                                          </p:val>
                                        </p:tav>
                                      </p:tavLst>
                                    </p:anim>
                                  </p:childTnLst>
                                </p:cTn>
                              </p:par>
                              <p:par>
                                <p:cTn id="51" presetID="22" presetClass="entr" presetSubtype="1" fill="hold" grpId="0" nodeType="withEffect">
                                  <p:stCondLst>
                                    <p:cond delay="0"/>
                                  </p:stCondLst>
                                  <p:childTnLst>
                                    <p:set>
                                      <p:cBhvr>
                                        <p:cTn id="52" dur="1" fill="hold">
                                          <p:stCondLst>
                                            <p:cond delay="0"/>
                                          </p:stCondLst>
                                        </p:cTn>
                                        <p:tgtEl>
                                          <p:spTgt spid="1048767"/>
                                        </p:tgtEl>
                                        <p:attrNameLst>
                                          <p:attrName>style.visibility</p:attrName>
                                        </p:attrNameLst>
                                      </p:cBhvr>
                                      <p:to>
                                        <p:strVal val="visible"/>
                                      </p:to>
                                    </p:set>
                                    <p:animEffect transition="in" filter="wipe(up)">
                                      <p:cBhvr>
                                        <p:cTn id="53" dur="500"/>
                                        <p:tgtEl>
                                          <p:spTgt spid="1048767"/>
                                        </p:tgtEl>
                                      </p:cBhvr>
                                    </p:animEffect>
                                  </p:childTnLst>
                                </p:cTn>
                              </p:par>
                            </p:childTnLst>
                          </p:cTn>
                        </p:par>
                        <p:par>
                          <p:cTn id="54" fill="hold">
                            <p:stCondLst>
                              <p:cond delay="2600"/>
                            </p:stCondLst>
                            <p:childTnLst>
                              <p:par>
                                <p:cTn id="55" presetID="16" presetClass="entr" presetSubtype="21" fill="hold" grpId="0" nodeType="afterEffect">
                                  <p:stCondLst>
                                    <p:cond delay="0"/>
                                  </p:stCondLst>
                                  <p:childTnLst>
                                    <p:set>
                                      <p:cBhvr>
                                        <p:cTn id="56" dur="1" fill="hold">
                                          <p:stCondLst>
                                            <p:cond delay="0"/>
                                          </p:stCondLst>
                                        </p:cTn>
                                        <p:tgtEl>
                                          <p:spTgt spid="1048768"/>
                                        </p:tgtEl>
                                        <p:attrNameLst>
                                          <p:attrName>style.visibility</p:attrName>
                                        </p:attrNameLst>
                                      </p:cBhvr>
                                      <p:to>
                                        <p:strVal val="visible"/>
                                      </p:to>
                                    </p:set>
                                    <p:animEffect transition="in" filter="barn(inVertical)">
                                      <p:cBhvr>
                                        <p:cTn id="57" dur="500"/>
                                        <p:tgtEl>
                                          <p:spTgt spid="10487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762" grpId="0" animBg="1"/>
      <p:bldP spid="1048763" grpId="0" animBg="1"/>
      <p:bldP spid="1048764" grpId="0" animBg="1"/>
      <p:bldP spid="1048765" grpId="0" animBg="1"/>
      <p:bldP spid="1048766" grpId="0" animBg="1"/>
      <p:bldP spid="1048767" grpId="0" animBg="1"/>
      <p:bldP spid="1048768" grpId="0"/>
      <p:bldP spid="1048771"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0">
          <a:blip r:embed="rId3">
            <a:alphaModFix amt="64000"/>
            <a:lum/>
          </a:blip>
          <a:srcRect/>
          <a:stretch>
            <a:fillRect l="-10000" r="-10000"/>
          </a:stretch>
        </a:blipFill>
        <a:effectLst/>
      </p:bgPr>
    </p:bg>
    <p:spTree>
      <p:nvGrpSpPr>
        <p:cNvPr id="1" name=""/>
        <p:cNvGrpSpPr/>
        <p:nvPr/>
      </p:nvGrpSpPr>
      <p:grpSpPr>
        <a:xfrm>
          <a:off x="0" y="0"/>
          <a:ext cx="0" cy="0"/>
          <a:chOff x="0" y="0"/>
          <a:chExt cx="0" cy="0"/>
        </a:xfrm>
      </p:grpSpPr>
      <p:sp>
        <p:nvSpPr>
          <p:cNvPr id="1048686" name="矩形 44"/>
          <p:cNvSpPr/>
          <p:nvPr/>
        </p:nvSpPr>
        <p:spPr>
          <a:xfrm>
            <a:off x="1" y="457201"/>
            <a:ext cx="144463" cy="144463"/>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fontAlgn="base">
              <a:spcBef>
                <a:spcPct val="0"/>
              </a:spcBef>
              <a:spcAft>
                <a:spcPct val="0"/>
              </a:spcAft>
              <a:buFont typeface="Arial" pitchFamily="34" charset="0"/>
              <a:defRPr kern="1200">
                <a:solidFill>
                  <a:schemeClr val="tx1"/>
                </a:solidFill>
                <a:latin typeface="Calibri" pitchFamily="34" charset="0"/>
                <a:ea typeface="宋体" pitchFamily="2" charset="-122"/>
                <a:cs typeface="+mn-cs"/>
              </a:defRPr>
            </a:lvl1pPr>
            <a:lvl2pPr marL="609585" algn="l" rtl="0" fontAlgn="base">
              <a:spcBef>
                <a:spcPct val="0"/>
              </a:spcBef>
              <a:spcAft>
                <a:spcPct val="0"/>
              </a:spcAft>
              <a:buFont typeface="Arial" pitchFamily="34" charset="0"/>
              <a:defRPr kern="1200">
                <a:solidFill>
                  <a:schemeClr val="tx1"/>
                </a:solidFill>
                <a:latin typeface="Calibri" pitchFamily="34" charset="0"/>
                <a:ea typeface="宋体" pitchFamily="2" charset="-122"/>
                <a:cs typeface="+mn-cs"/>
              </a:defRPr>
            </a:lvl2pPr>
            <a:lvl3pPr marL="1219170" algn="l" rtl="0" fontAlgn="base">
              <a:spcBef>
                <a:spcPct val="0"/>
              </a:spcBef>
              <a:spcAft>
                <a:spcPct val="0"/>
              </a:spcAft>
              <a:buFont typeface="Arial" pitchFamily="34" charset="0"/>
              <a:defRPr kern="1200">
                <a:solidFill>
                  <a:schemeClr val="tx1"/>
                </a:solidFill>
                <a:latin typeface="Calibri" pitchFamily="34" charset="0"/>
                <a:ea typeface="宋体" pitchFamily="2" charset="-122"/>
                <a:cs typeface="+mn-cs"/>
              </a:defRPr>
            </a:lvl3pPr>
            <a:lvl4pPr marL="1828754" algn="l" rtl="0" fontAlgn="base">
              <a:spcBef>
                <a:spcPct val="0"/>
              </a:spcBef>
              <a:spcAft>
                <a:spcPct val="0"/>
              </a:spcAft>
              <a:buFont typeface="Arial" pitchFamily="34" charset="0"/>
              <a:defRPr kern="1200">
                <a:solidFill>
                  <a:schemeClr val="tx1"/>
                </a:solidFill>
                <a:latin typeface="Calibri" pitchFamily="34" charset="0"/>
                <a:ea typeface="宋体" pitchFamily="2" charset="-122"/>
                <a:cs typeface="+mn-cs"/>
              </a:defRPr>
            </a:lvl4pPr>
            <a:lvl5pPr marL="2438339" algn="l" rtl="0" fontAlgn="base">
              <a:spcBef>
                <a:spcPct val="0"/>
              </a:spcBef>
              <a:spcAft>
                <a:spcPct val="0"/>
              </a:spcAft>
              <a:buFont typeface="Arial" pitchFamily="34" charset="0"/>
              <a:defRPr kern="1200">
                <a:solidFill>
                  <a:schemeClr val="tx1"/>
                </a:solidFill>
                <a:latin typeface="Calibri" pitchFamily="34" charset="0"/>
                <a:ea typeface="宋体" pitchFamily="2" charset="-122"/>
                <a:cs typeface="+mn-cs"/>
              </a:defRPr>
            </a:lvl5pPr>
            <a:lvl6pPr marL="3047924" algn="l" defTabSz="1219170" rtl="0" eaLnBrk="1" latinLnBrk="0" hangingPunct="1">
              <a:defRPr kern="1200">
                <a:solidFill>
                  <a:schemeClr val="tx1"/>
                </a:solidFill>
                <a:latin typeface="Calibri" pitchFamily="34" charset="0"/>
                <a:ea typeface="宋体" pitchFamily="2" charset="-122"/>
                <a:cs typeface="+mn-cs"/>
              </a:defRPr>
            </a:lvl6pPr>
            <a:lvl7pPr marL="3657509" algn="l" defTabSz="1219170" rtl="0" eaLnBrk="1" latinLnBrk="0" hangingPunct="1">
              <a:defRPr kern="1200">
                <a:solidFill>
                  <a:schemeClr val="tx1"/>
                </a:solidFill>
                <a:latin typeface="Calibri" pitchFamily="34" charset="0"/>
                <a:ea typeface="宋体" pitchFamily="2" charset="-122"/>
                <a:cs typeface="+mn-cs"/>
              </a:defRPr>
            </a:lvl7pPr>
            <a:lvl8pPr marL="4267093" algn="l" defTabSz="1219170" rtl="0" eaLnBrk="1" latinLnBrk="0" hangingPunct="1">
              <a:defRPr kern="1200">
                <a:solidFill>
                  <a:schemeClr val="tx1"/>
                </a:solidFill>
                <a:latin typeface="Calibri" pitchFamily="34" charset="0"/>
                <a:ea typeface="宋体" pitchFamily="2" charset="-122"/>
                <a:cs typeface="+mn-cs"/>
              </a:defRPr>
            </a:lvl8pPr>
            <a:lvl9pPr marL="4876678" algn="l" defTabSz="1219170" rtl="0" eaLnBrk="1" latinLnBrk="0" hangingPunct="1">
              <a:defRPr kern="1200">
                <a:solidFill>
                  <a:schemeClr val="tx1"/>
                </a:solidFill>
                <a:latin typeface="Calibri" pitchFamily="34" charset="0"/>
                <a:ea typeface="宋体" pitchFamily="2" charset="-122"/>
                <a:cs typeface="+mn-cs"/>
              </a:defRPr>
            </a:lvl9pPr>
          </a:lstStyle>
          <a:p>
            <a:pPr algn="ctr" defTabSz="685800"/>
            <a:endParaRPr lang="zh-CN" altLang="en-US" sz="1350">
              <a:solidFill>
                <a:prstClr val="black"/>
              </a:solidFill>
            </a:endParaRPr>
          </a:p>
        </p:txBody>
      </p:sp>
      <p:sp>
        <p:nvSpPr>
          <p:cNvPr id="1048687" name="矩形 45"/>
          <p:cNvSpPr/>
          <p:nvPr/>
        </p:nvSpPr>
        <p:spPr>
          <a:xfrm>
            <a:off x="198438" y="457201"/>
            <a:ext cx="144462" cy="14446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fontAlgn="base">
              <a:spcBef>
                <a:spcPct val="0"/>
              </a:spcBef>
              <a:spcAft>
                <a:spcPct val="0"/>
              </a:spcAft>
              <a:buFont typeface="Arial" pitchFamily="34" charset="0"/>
              <a:defRPr kern="1200">
                <a:solidFill>
                  <a:schemeClr val="tx1"/>
                </a:solidFill>
                <a:latin typeface="Calibri" pitchFamily="34" charset="0"/>
                <a:ea typeface="宋体" pitchFamily="2" charset="-122"/>
                <a:cs typeface="+mn-cs"/>
              </a:defRPr>
            </a:lvl1pPr>
            <a:lvl2pPr marL="609585" algn="l" rtl="0" fontAlgn="base">
              <a:spcBef>
                <a:spcPct val="0"/>
              </a:spcBef>
              <a:spcAft>
                <a:spcPct val="0"/>
              </a:spcAft>
              <a:buFont typeface="Arial" pitchFamily="34" charset="0"/>
              <a:defRPr kern="1200">
                <a:solidFill>
                  <a:schemeClr val="tx1"/>
                </a:solidFill>
                <a:latin typeface="Calibri" pitchFamily="34" charset="0"/>
                <a:ea typeface="宋体" pitchFamily="2" charset="-122"/>
                <a:cs typeface="+mn-cs"/>
              </a:defRPr>
            </a:lvl2pPr>
            <a:lvl3pPr marL="1219170" algn="l" rtl="0" fontAlgn="base">
              <a:spcBef>
                <a:spcPct val="0"/>
              </a:spcBef>
              <a:spcAft>
                <a:spcPct val="0"/>
              </a:spcAft>
              <a:buFont typeface="Arial" pitchFamily="34" charset="0"/>
              <a:defRPr kern="1200">
                <a:solidFill>
                  <a:schemeClr val="tx1"/>
                </a:solidFill>
                <a:latin typeface="Calibri" pitchFamily="34" charset="0"/>
                <a:ea typeface="宋体" pitchFamily="2" charset="-122"/>
                <a:cs typeface="+mn-cs"/>
              </a:defRPr>
            </a:lvl3pPr>
            <a:lvl4pPr marL="1828754" algn="l" rtl="0" fontAlgn="base">
              <a:spcBef>
                <a:spcPct val="0"/>
              </a:spcBef>
              <a:spcAft>
                <a:spcPct val="0"/>
              </a:spcAft>
              <a:buFont typeface="Arial" pitchFamily="34" charset="0"/>
              <a:defRPr kern="1200">
                <a:solidFill>
                  <a:schemeClr val="tx1"/>
                </a:solidFill>
                <a:latin typeface="Calibri" pitchFamily="34" charset="0"/>
                <a:ea typeface="宋体" pitchFamily="2" charset="-122"/>
                <a:cs typeface="+mn-cs"/>
              </a:defRPr>
            </a:lvl4pPr>
            <a:lvl5pPr marL="2438339" algn="l" rtl="0" fontAlgn="base">
              <a:spcBef>
                <a:spcPct val="0"/>
              </a:spcBef>
              <a:spcAft>
                <a:spcPct val="0"/>
              </a:spcAft>
              <a:buFont typeface="Arial" pitchFamily="34" charset="0"/>
              <a:defRPr kern="1200">
                <a:solidFill>
                  <a:schemeClr val="tx1"/>
                </a:solidFill>
                <a:latin typeface="Calibri" pitchFamily="34" charset="0"/>
                <a:ea typeface="宋体" pitchFamily="2" charset="-122"/>
                <a:cs typeface="+mn-cs"/>
              </a:defRPr>
            </a:lvl5pPr>
            <a:lvl6pPr marL="3047924" algn="l" defTabSz="1219170" rtl="0" eaLnBrk="1" latinLnBrk="0" hangingPunct="1">
              <a:defRPr kern="1200">
                <a:solidFill>
                  <a:schemeClr val="tx1"/>
                </a:solidFill>
                <a:latin typeface="Calibri" pitchFamily="34" charset="0"/>
                <a:ea typeface="宋体" pitchFamily="2" charset="-122"/>
                <a:cs typeface="+mn-cs"/>
              </a:defRPr>
            </a:lvl6pPr>
            <a:lvl7pPr marL="3657509" algn="l" defTabSz="1219170" rtl="0" eaLnBrk="1" latinLnBrk="0" hangingPunct="1">
              <a:defRPr kern="1200">
                <a:solidFill>
                  <a:schemeClr val="tx1"/>
                </a:solidFill>
                <a:latin typeface="Calibri" pitchFamily="34" charset="0"/>
                <a:ea typeface="宋体" pitchFamily="2" charset="-122"/>
                <a:cs typeface="+mn-cs"/>
              </a:defRPr>
            </a:lvl7pPr>
            <a:lvl8pPr marL="4267093" algn="l" defTabSz="1219170" rtl="0" eaLnBrk="1" latinLnBrk="0" hangingPunct="1">
              <a:defRPr kern="1200">
                <a:solidFill>
                  <a:schemeClr val="tx1"/>
                </a:solidFill>
                <a:latin typeface="Calibri" pitchFamily="34" charset="0"/>
                <a:ea typeface="宋体" pitchFamily="2" charset="-122"/>
                <a:cs typeface="+mn-cs"/>
              </a:defRPr>
            </a:lvl8pPr>
            <a:lvl9pPr marL="4876678" algn="l" defTabSz="1219170" rtl="0" eaLnBrk="1" latinLnBrk="0" hangingPunct="1">
              <a:defRPr kern="1200">
                <a:solidFill>
                  <a:schemeClr val="tx1"/>
                </a:solidFill>
                <a:latin typeface="Calibri" pitchFamily="34" charset="0"/>
                <a:ea typeface="宋体" pitchFamily="2" charset="-122"/>
                <a:cs typeface="+mn-cs"/>
              </a:defRPr>
            </a:lvl9pPr>
          </a:lstStyle>
          <a:p>
            <a:pPr algn="ctr" defTabSz="685800"/>
            <a:endParaRPr lang="zh-CN" altLang="en-US" sz="1350">
              <a:solidFill>
                <a:prstClr val="black"/>
              </a:solidFill>
            </a:endParaRPr>
          </a:p>
        </p:txBody>
      </p:sp>
      <p:sp>
        <p:nvSpPr>
          <p:cNvPr id="1048688" name="矩形 46"/>
          <p:cNvSpPr/>
          <p:nvPr/>
        </p:nvSpPr>
        <p:spPr>
          <a:xfrm>
            <a:off x="396875" y="457201"/>
            <a:ext cx="142875" cy="14446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fontAlgn="base">
              <a:spcBef>
                <a:spcPct val="0"/>
              </a:spcBef>
              <a:spcAft>
                <a:spcPct val="0"/>
              </a:spcAft>
              <a:buFont typeface="Arial" pitchFamily="34" charset="0"/>
              <a:defRPr kern="1200">
                <a:solidFill>
                  <a:schemeClr val="tx1"/>
                </a:solidFill>
                <a:latin typeface="Calibri" pitchFamily="34" charset="0"/>
                <a:ea typeface="宋体" pitchFamily="2" charset="-122"/>
                <a:cs typeface="+mn-cs"/>
              </a:defRPr>
            </a:lvl1pPr>
            <a:lvl2pPr marL="609585" algn="l" rtl="0" fontAlgn="base">
              <a:spcBef>
                <a:spcPct val="0"/>
              </a:spcBef>
              <a:spcAft>
                <a:spcPct val="0"/>
              </a:spcAft>
              <a:buFont typeface="Arial" pitchFamily="34" charset="0"/>
              <a:defRPr kern="1200">
                <a:solidFill>
                  <a:schemeClr val="tx1"/>
                </a:solidFill>
                <a:latin typeface="Calibri" pitchFamily="34" charset="0"/>
                <a:ea typeface="宋体" pitchFamily="2" charset="-122"/>
                <a:cs typeface="+mn-cs"/>
              </a:defRPr>
            </a:lvl2pPr>
            <a:lvl3pPr marL="1219170" algn="l" rtl="0" fontAlgn="base">
              <a:spcBef>
                <a:spcPct val="0"/>
              </a:spcBef>
              <a:spcAft>
                <a:spcPct val="0"/>
              </a:spcAft>
              <a:buFont typeface="Arial" pitchFamily="34" charset="0"/>
              <a:defRPr kern="1200">
                <a:solidFill>
                  <a:schemeClr val="tx1"/>
                </a:solidFill>
                <a:latin typeface="Calibri" pitchFamily="34" charset="0"/>
                <a:ea typeface="宋体" pitchFamily="2" charset="-122"/>
                <a:cs typeface="+mn-cs"/>
              </a:defRPr>
            </a:lvl3pPr>
            <a:lvl4pPr marL="1828754" algn="l" rtl="0" fontAlgn="base">
              <a:spcBef>
                <a:spcPct val="0"/>
              </a:spcBef>
              <a:spcAft>
                <a:spcPct val="0"/>
              </a:spcAft>
              <a:buFont typeface="Arial" pitchFamily="34" charset="0"/>
              <a:defRPr kern="1200">
                <a:solidFill>
                  <a:schemeClr val="tx1"/>
                </a:solidFill>
                <a:latin typeface="Calibri" pitchFamily="34" charset="0"/>
                <a:ea typeface="宋体" pitchFamily="2" charset="-122"/>
                <a:cs typeface="+mn-cs"/>
              </a:defRPr>
            </a:lvl4pPr>
            <a:lvl5pPr marL="2438339" algn="l" rtl="0" fontAlgn="base">
              <a:spcBef>
                <a:spcPct val="0"/>
              </a:spcBef>
              <a:spcAft>
                <a:spcPct val="0"/>
              </a:spcAft>
              <a:buFont typeface="Arial" pitchFamily="34" charset="0"/>
              <a:defRPr kern="1200">
                <a:solidFill>
                  <a:schemeClr val="tx1"/>
                </a:solidFill>
                <a:latin typeface="Calibri" pitchFamily="34" charset="0"/>
                <a:ea typeface="宋体" pitchFamily="2" charset="-122"/>
                <a:cs typeface="+mn-cs"/>
              </a:defRPr>
            </a:lvl5pPr>
            <a:lvl6pPr marL="3047924" algn="l" defTabSz="1219170" rtl="0" eaLnBrk="1" latinLnBrk="0" hangingPunct="1">
              <a:defRPr kern="1200">
                <a:solidFill>
                  <a:schemeClr val="tx1"/>
                </a:solidFill>
                <a:latin typeface="Calibri" pitchFamily="34" charset="0"/>
                <a:ea typeface="宋体" pitchFamily="2" charset="-122"/>
                <a:cs typeface="+mn-cs"/>
              </a:defRPr>
            </a:lvl6pPr>
            <a:lvl7pPr marL="3657509" algn="l" defTabSz="1219170" rtl="0" eaLnBrk="1" latinLnBrk="0" hangingPunct="1">
              <a:defRPr kern="1200">
                <a:solidFill>
                  <a:schemeClr val="tx1"/>
                </a:solidFill>
                <a:latin typeface="Calibri" pitchFamily="34" charset="0"/>
                <a:ea typeface="宋体" pitchFamily="2" charset="-122"/>
                <a:cs typeface="+mn-cs"/>
              </a:defRPr>
            </a:lvl7pPr>
            <a:lvl8pPr marL="4267093" algn="l" defTabSz="1219170" rtl="0" eaLnBrk="1" latinLnBrk="0" hangingPunct="1">
              <a:defRPr kern="1200">
                <a:solidFill>
                  <a:schemeClr val="tx1"/>
                </a:solidFill>
                <a:latin typeface="Calibri" pitchFamily="34" charset="0"/>
                <a:ea typeface="宋体" pitchFamily="2" charset="-122"/>
                <a:cs typeface="+mn-cs"/>
              </a:defRPr>
            </a:lvl8pPr>
            <a:lvl9pPr marL="4876678" algn="l" defTabSz="1219170" rtl="0" eaLnBrk="1" latinLnBrk="0" hangingPunct="1">
              <a:defRPr kern="1200">
                <a:solidFill>
                  <a:schemeClr val="tx1"/>
                </a:solidFill>
                <a:latin typeface="Calibri" pitchFamily="34" charset="0"/>
                <a:ea typeface="宋体" pitchFamily="2" charset="-122"/>
                <a:cs typeface="+mn-cs"/>
              </a:defRPr>
            </a:lvl9pPr>
          </a:lstStyle>
          <a:p>
            <a:pPr algn="ctr" defTabSz="685800"/>
            <a:endParaRPr lang="zh-CN" altLang="en-US" sz="1350">
              <a:solidFill>
                <a:prstClr val="black"/>
              </a:solidFill>
            </a:endParaRPr>
          </a:p>
        </p:txBody>
      </p:sp>
      <p:sp>
        <p:nvSpPr>
          <p:cNvPr id="1048689" name="矩形 47"/>
          <p:cNvSpPr/>
          <p:nvPr/>
        </p:nvSpPr>
        <p:spPr>
          <a:xfrm>
            <a:off x="593726" y="457201"/>
            <a:ext cx="144463" cy="14446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fontAlgn="base">
              <a:spcBef>
                <a:spcPct val="0"/>
              </a:spcBef>
              <a:spcAft>
                <a:spcPct val="0"/>
              </a:spcAft>
              <a:buFont typeface="Arial" pitchFamily="34" charset="0"/>
              <a:defRPr kern="1200">
                <a:solidFill>
                  <a:schemeClr val="tx1"/>
                </a:solidFill>
                <a:latin typeface="Calibri" pitchFamily="34" charset="0"/>
                <a:ea typeface="宋体" pitchFamily="2" charset="-122"/>
                <a:cs typeface="+mn-cs"/>
              </a:defRPr>
            </a:lvl1pPr>
            <a:lvl2pPr marL="609585" algn="l" rtl="0" fontAlgn="base">
              <a:spcBef>
                <a:spcPct val="0"/>
              </a:spcBef>
              <a:spcAft>
                <a:spcPct val="0"/>
              </a:spcAft>
              <a:buFont typeface="Arial" pitchFamily="34" charset="0"/>
              <a:defRPr kern="1200">
                <a:solidFill>
                  <a:schemeClr val="tx1"/>
                </a:solidFill>
                <a:latin typeface="Calibri" pitchFamily="34" charset="0"/>
                <a:ea typeface="宋体" pitchFamily="2" charset="-122"/>
                <a:cs typeface="+mn-cs"/>
              </a:defRPr>
            </a:lvl2pPr>
            <a:lvl3pPr marL="1219170" algn="l" rtl="0" fontAlgn="base">
              <a:spcBef>
                <a:spcPct val="0"/>
              </a:spcBef>
              <a:spcAft>
                <a:spcPct val="0"/>
              </a:spcAft>
              <a:buFont typeface="Arial" pitchFamily="34" charset="0"/>
              <a:defRPr kern="1200">
                <a:solidFill>
                  <a:schemeClr val="tx1"/>
                </a:solidFill>
                <a:latin typeface="Calibri" pitchFamily="34" charset="0"/>
                <a:ea typeface="宋体" pitchFamily="2" charset="-122"/>
                <a:cs typeface="+mn-cs"/>
              </a:defRPr>
            </a:lvl3pPr>
            <a:lvl4pPr marL="1828754" algn="l" rtl="0" fontAlgn="base">
              <a:spcBef>
                <a:spcPct val="0"/>
              </a:spcBef>
              <a:spcAft>
                <a:spcPct val="0"/>
              </a:spcAft>
              <a:buFont typeface="Arial" pitchFamily="34" charset="0"/>
              <a:defRPr kern="1200">
                <a:solidFill>
                  <a:schemeClr val="tx1"/>
                </a:solidFill>
                <a:latin typeface="Calibri" pitchFamily="34" charset="0"/>
                <a:ea typeface="宋体" pitchFamily="2" charset="-122"/>
                <a:cs typeface="+mn-cs"/>
              </a:defRPr>
            </a:lvl4pPr>
            <a:lvl5pPr marL="2438339" algn="l" rtl="0" fontAlgn="base">
              <a:spcBef>
                <a:spcPct val="0"/>
              </a:spcBef>
              <a:spcAft>
                <a:spcPct val="0"/>
              </a:spcAft>
              <a:buFont typeface="Arial" pitchFamily="34" charset="0"/>
              <a:defRPr kern="1200">
                <a:solidFill>
                  <a:schemeClr val="tx1"/>
                </a:solidFill>
                <a:latin typeface="Calibri" pitchFamily="34" charset="0"/>
                <a:ea typeface="宋体" pitchFamily="2" charset="-122"/>
                <a:cs typeface="+mn-cs"/>
              </a:defRPr>
            </a:lvl5pPr>
            <a:lvl6pPr marL="3047924" algn="l" defTabSz="1219170" rtl="0" eaLnBrk="1" latinLnBrk="0" hangingPunct="1">
              <a:defRPr kern="1200">
                <a:solidFill>
                  <a:schemeClr val="tx1"/>
                </a:solidFill>
                <a:latin typeface="Calibri" pitchFamily="34" charset="0"/>
                <a:ea typeface="宋体" pitchFamily="2" charset="-122"/>
                <a:cs typeface="+mn-cs"/>
              </a:defRPr>
            </a:lvl6pPr>
            <a:lvl7pPr marL="3657509" algn="l" defTabSz="1219170" rtl="0" eaLnBrk="1" latinLnBrk="0" hangingPunct="1">
              <a:defRPr kern="1200">
                <a:solidFill>
                  <a:schemeClr val="tx1"/>
                </a:solidFill>
                <a:latin typeface="Calibri" pitchFamily="34" charset="0"/>
                <a:ea typeface="宋体" pitchFamily="2" charset="-122"/>
                <a:cs typeface="+mn-cs"/>
              </a:defRPr>
            </a:lvl7pPr>
            <a:lvl8pPr marL="4267093" algn="l" defTabSz="1219170" rtl="0" eaLnBrk="1" latinLnBrk="0" hangingPunct="1">
              <a:defRPr kern="1200">
                <a:solidFill>
                  <a:schemeClr val="tx1"/>
                </a:solidFill>
                <a:latin typeface="Calibri" pitchFamily="34" charset="0"/>
                <a:ea typeface="宋体" pitchFamily="2" charset="-122"/>
                <a:cs typeface="+mn-cs"/>
              </a:defRPr>
            </a:lvl8pPr>
            <a:lvl9pPr marL="4876678" algn="l" defTabSz="1219170" rtl="0" eaLnBrk="1" latinLnBrk="0" hangingPunct="1">
              <a:defRPr kern="1200">
                <a:solidFill>
                  <a:schemeClr val="tx1"/>
                </a:solidFill>
                <a:latin typeface="Calibri" pitchFamily="34" charset="0"/>
                <a:ea typeface="宋体" pitchFamily="2" charset="-122"/>
                <a:cs typeface="+mn-cs"/>
              </a:defRPr>
            </a:lvl9pPr>
          </a:lstStyle>
          <a:p>
            <a:pPr algn="ctr" defTabSz="685800"/>
            <a:endParaRPr lang="zh-CN" altLang="en-US" sz="1350">
              <a:solidFill>
                <a:prstClr val="black"/>
              </a:solidFill>
            </a:endParaRPr>
          </a:p>
        </p:txBody>
      </p:sp>
      <p:sp>
        <p:nvSpPr>
          <p:cNvPr id="1048690" name="矩形 48"/>
          <p:cNvSpPr/>
          <p:nvPr/>
        </p:nvSpPr>
        <p:spPr>
          <a:xfrm>
            <a:off x="792163" y="457201"/>
            <a:ext cx="144462" cy="14446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fontAlgn="base">
              <a:spcBef>
                <a:spcPct val="0"/>
              </a:spcBef>
              <a:spcAft>
                <a:spcPct val="0"/>
              </a:spcAft>
              <a:buFont typeface="Arial" pitchFamily="34" charset="0"/>
              <a:defRPr kern="1200">
                <a:solidFill>
                  <a:schemeClr val="tx1"/>
                </a:solidFill>
                <a:latin typeface="Calibri" pitchFamily="34" charset="0"/>
                <a:ea typeface="宋体" pitchFamily="2" charset="-122"/>
                <a:cs typeface="+mn-cs"/>
              </a:defRPr>
            </a:lvl1pPr>
            <a:lvl2pPr marL="609585" algn="l" rtl="0" fontAlgn="base">
              <a:spcBef>
                <a:spcPct val="0"/>
              </a:spcBef>
              <a:spcAft>
                <a:spcPct val="0"/>
              </a:spcAft>
              <a:buFont typeface="Arial" pitchFamily="34" charset="0"/>
              <a:defRPr kern="1200">
                <a:solidFill>
                  <a:schemeClr val="tx1"/>
                </a:solidFill>
                <a:latin typeface="Calibri" pitchFamily="34" charset="0"/>
                <a:ea typeface="宋体" pitchFamily="2" charset="-122"/>
                <a:cs typeface="+mn-cs"/>
              </a:defRPr>
            </a:lvl2pPr>
            <a:lvl3pPr marL="1219170" algn="l" rtl="0" fontAlgn="base">
              <a:spcBef>
                <a:spcPct val="0"/>
              </a:spcBef>
              <a:spcAft>
                <a:spcPct val="0"/>
              </a:spcAft>
              <a:buFont typeface="Arial" pitchFamily="34" charset="0"/>
              <a:defRPr kern="1200">
                <a:solidFill>
                  <a:schemeClr val="tx1"/>
                </a:solidFill>
                <a:latin typeface="Calibri" pitchFamily="34" charset="0"/>
                <a:ea typeface="宋体" pitchFamily="2" charset="-122"/>
                <a:cs typeface="+mn-cs"/>
              </a:defRPr>
            </a:lvl3pPr>
            <a:lvl4pPr marL="1828754" algn="l" rtl="0" fontAlgn="base">
              <a:spcBef>
                <a:spcPct val="0"/>
              </a:spcBef>
              <a:spcAft>
                <a:spcPct val="0"/>
              </a:spcAft>
              <a:buFont typeface="Arial" pitchFamily="34" charset="0"/>
              <a:defRPr kern="1200">
                <a:solidFill>
                  <a:schemeClr val="tx1"/>
                </a:solidFill>
                <a:latin typeface="Calibri" pitchFamily="34" charset="0"/>
                <a:ea typeface="宋体" pitchFamily="2" charset="-122"/>
                <a:cs typeface="+mn-cs"/>
              </a:defRPr>
            </a:lvl4pPr>
            <a:lvl5pPr marL="2438339" algn="l" rtl="0" fontAlgn="base">
              <a:spcBef>
                <a:spcPct val="0"/>
              </a:spcBef>
              <a:spcAft>
                <a:spcPct val="0"/>
              </a:spcAft>
              <a:buFont typeface="Arial" pitchFamily="34" charset="0"/>
              <a:defRPr kern="1200">
                <a:solidFill>
                  <a:schemeClr val="tx1"/>
                </a:solidFill>
                <a:latin typeface="Calibri" pitchFamily="34" charset="0"/>
                <a:ea typeface="宋体" pitchFamily="2" charset="-122"/>
                <a:cs typeface="+mn-cs"/>
              </a:defRPr>
            </a:lvl5pPr>
            <a:lvl6pPr marL="3047924" algn="l" defTabSz="1219170" rtl="0" eaLnBrk="1" latinLnBrk="0" hangingPunct="1">
              <a:defRPr kern="1200">
                <a:solidFill>
                  <a:schemeClr val="tx1"/>
                </a:solidFill>
                <a:latin typeface="Calibri" pitchFamily="34" charset="0"/>
                <a:ea typeface="宋体" pitchFamily="2" charset="-122"/>
                <a:cs typeface="+mn-cs"/>
              </a:defRPr>
            </a:lvl6pPr>
            <a:lvl7pPr marL="3657509" algn="l" defTabSz="1219170" rtl="0" eaLnBrk="1" latinLnBrk="0" hangingPunct="1">
              <a:defRPr kern="1200">
                <a:solidFill>
                  <a:schemeClr val="tx1"/>
                </a:solidFill>
                <a:latin typeface="Calibri" pitchFamily="34" charset="0"/>
                <a:ea typeface="宋体" pitchFamily="2" charset="-122"/>
                <a:cs typeface="+mn-cs"/>
              </a:defRPr>
            </a:lvl7pPr>
            <a:lvl8pPr marL="4267093" algn="l" defTabSz="1219170" rtl="0" eaLnBrk="1" latinLnBrk="0" hangingPunct="1">
              <a:defRPr kern="1200">
                <a:solidFill>
                  <a:schemeClr val="tx1"/>
                </a:solidFill>
                <a:latin typeface="Calibri" pitchFamily="34" charset="0"/>
                <a:ea typeface="宋体" pitchFamily="2" charset="-122"/>
                <a:cs typeface="+mn-cs"/>
              </a:defRPr>
            </a:lvl8pPr>
            <a:lvl9pPr marL="4876678" algn="l" defTabSz="1219170" rtl="0" eaLnBrk="1" latinLnBrk="0" hangingPunct="1">
              <a:defRPr kern="1200">
                <a:solidFill>
                  <a:schemeClr val="tx1"/>
                </a:solidFill>
                <a:latin typeface="Calibri" pitchFamily="34" charset="0"/>
                <a:ea typeface="宋体" pitchFamily="2" charset="-122"/>
                <a:cs typeface="+mn-cs"/>
              </a:defRPr>
            </a:lvl9pPr>
          </a:lstStyle>
          <a:p>
            <a:pPr algn="ctr" defTabSz="685800"/>
            <a:endParaRPr lang="zh-CN" altLang="en-US" sz="1350">
              <a:solidFill>
                <a:prstClr val="black"/>
              </a:solidFill>
            </a:endParaRPr>
          </a:p>
        </p:txBody>
      </p:sp>
      <p:cxnSp>
        <p:nvCxnSpPr>
          <p:cNvPr id="3145742" name="直接连接符 51"/>
          <p:cNvCxnSpPr>
            <a:cxnSpLocks/>
          </p:cNvCxnSpPr>
          <p:nvPr/>
        </p:nvCxnSpPr>
        <p:spPr>
          <a:xfrm flipH="1">
            <a:off x="3851275" y="530225"/>
            <a:ext cx="4986338" cy="0"/>
          </a:xfrm>
          <a:prstGeom prst="line">
            <a:avLst/>
          </a:prstGeom>
          <a:ln>
            <a:solidFill>
              <a:schemeClr val="tx2"/>
            </a:solidFill>
            <a:prstDash val="dashDot"/>
            <a:headEnd type="none" w="sm" len="sm"/>
            <a:tailEnd type="oval" w="sm" len="sm"/>
          </a:ln>
        </p:spPr>
        <p:style>
          <a:lnRef idx="1">
            <a:schemeClr val="accent1"/>
          </a:lnRef>
          <a:fillRef idx="0">
            <a:schemeClr val="accent1"/>
          </a:fillRef>
          <a:effectRef idx="0">
            <a:schemeClr val="accent1"/>
          </a:effectRef>
          <a:fontRef idx="minor">
            <a:schemeClr val="tx1"/>
          </a:fontRef>
        </p:style>
      </p:cxnSp>
      <p:sp>
        <p:nvSpPr>
          <p:cNvPr id="1048691" name="TextBox 49"/>
          <p:cNvSpPr txBox="1">
            <a:spLocks noChangeArrowheads="1"/>
          </p:cNvSpPr>
          <p:nvPr/>
        </p:nvSpPr>
        <p:spPr bwMode="auto">
          <a:xfrm>
            <a:off x="1039075" y="186750"/>
            <a:ext cx="2709752" cy="707886"/>
          </a:xfrm>
          <a:prstGeom prst="rect">
            <a:avLst/>
          </a:prstGeom>
          <a:noFill/>
          <a:ln>
            <a:noFill/>
          </a:ln>
        </p:spPr>
        <p:txBody>
          <a:bodyPr wrap="square">
            <a:spAutoFit/>
          </a:bodyPr>
          <a:lstStyle>
            <a:defPPr>
              <a:defRPr lang="zh-CN"/>
            </a:defPPr>
            <a:lvl1pPr algn="l" rtl="0" fontAlgn="base">
              <a:spcBef>
                <a:spcPct val="0"/>
              </a:spcBef>
              <a:spcAft>
                <a:spcPct val="0"/>
              </a:spcAft>
              <a:buFont typeface="Arial" pitchFamily="34" charset="0"/>
              <a:defRPr kern="1200">
                <a:solidFill>
                  <a:schemeClr val="tx1"/>
                </a:solidFill>
                <a:latin typeface="Calibri" pitchFamily="34" charset="0"/>
                <a:ea typeface="宋体" pitchFamily="2" charset="-122"/>
                <a:cs typeface="+mn-cs"/>
              </a:defRPr>
            </a:lvl1pPr>
            <a:lvl2pPr marL="609585" algn="l" rtl="0" fontAlgn="base">
              <a:spcBef>
                <a:spcPct val="0"/>
              </a:spcBef>
              <a:spcAft>
                <a:spcPct val="0"/>
              </a:spcAft>
              <a:buFont typeface="Arial" pitchFamily="34" charset="0"/>
              <a:defRPr kern="1200">
                <a:solidFill>
                  <a:schemeClr val="tx1"/>
                </a:solidFill>
                <a:latin typeface="Calibri" pitchFamily="34" charset="0"/>
                <a:ea typeface="宋体" pitchFamily="2" charset="-122"/>
                <a:cs typeface="+mn-cs"/>
              </a:defRPr>
            </a:lvl2pPr>
            <a:lvl3pPr marL="1219170" algn="l" rtl="0" fontAlgn="base">
              <a:spcBef>
                <a:spcPct val="0"/>
              </a:spcBef>
              <a:spcAft>
                <a:spcPct val="0"/>
              </a:spcAft>
              <a:buFont typeface="Arial" pitchFamily="34" charset="0"/>
              <a:defRPr kern="1200">
                <a:solidFill>
                  <a:schemeClr val="tx1"/>
                </a:solidFill>
                <a:latin typeface="Calibri" pitchFamily="34" charset="0"/>
                <a:ea typeface="宋体" pitchFamily="2" charset="-122"/>
                <a:cs typeface="+mn-cs"/>
              </a:defRPr>
            </a:lvl3pPr>
            <a:lvl4pPr marL="1828754" algn="l" rtl="0" fontAlgn="base">
              <a:spcBef>
                <a:spcPct val="0"/>
              </a:spcBef>
              <a:spcAft>
                <a:spcPct val="0"/>
              </a:spcAft>
              <a:buFont typeface="Arial" pitchFamily="34" charset="0"/>
              <a:defRPr kern="1200">
                <a:solidFill>
                  <a:schemeClr val="tx1"/>
                </a:solidFill>
                <a:latin typeface="Calibri" pitchFamily="34" charset="0"/>
                <a:ea typeface="宋体" pitchFamily="2" charset="-122"/>
                <a:cs typeface="+mn-cs"/>
              </a:defRPr>
            </a:lvl4pPr>
            <a:lvl5pPr marL="2438339" algn="l" rtl="0" fontAlgn="base">
              <a:spcBef>
                <a:spcPct val="0"/>
              </a:spcBef>
              <a:spcAft>
                <a:spcPct val="0"/>
              </a:spcAft>
              <a:buFont typeface="Arial" pitchFamily="34" charset="0"/>
              <a:defRPr kern="1200">
                <a:solidFill>
                  <a:schemeClr val="tx1"/>
                </a:solidFill>
                <a:latin typeface="Calibri" pitchFamily="34" charset="0"/>
                <a:ea typeface="宋体" pitchFamily="2" charset="-122"/>
                <a:cs typeface="+mn-cs"/>
              </a:defRPr>
            </a:lvl5pPr>
            <a:lvl6pPr marL="3047924" algn="l" defTabSz="1219170" rtl="0" eaLnBrk="1" latinLnBrk="0" hangingPunct="1">
              <a:defRPr kern="1200">
                <a:solidFill>
                  <a:schemeClr val="tx1"/>
                </a:solidFill>
                <a:latin typeface="Calibri" pitchFamily="34" charset="0"/>
                <a:ea typeface="宋体" pitchFamily="2" charset="-122"/>
                <a:cs typeface="+mn-cs"/>
              </a:defRPr>
            </a:lvl6pPr>
            <a:lvl7pPr marL="3657509" algn="l" defTabSz="1219170" rtl="0" eaLnBrk="1" latinLnBrk="0" hangingPunct="1">
              <a:defRPr kern="1200">
                <a:solidFill>
                  <a:schemeClr val="tx1"/>
                </a:solidFill>
                <a:latin typeface="Calibri" pitchFamily="34" charset="0"/>
                <a:ea typeface="宋体" pitchFamily="2" charset="-122"/>
                <a:cs typeface="+mn-cs"/>
              </a:defRPr>
            </a:lvl7pPr>
            <a:lvl8pPr marL="4267093" algn="l" defTabSz="1219170" rtl="0" eaLnBrk="1" latinLnBrk="0" hangingPunct="1">
              <a:defRPr kern="1200">
                <a:solidFill>
                  <a:schemeClr val="tx1"/>
                </a:solidFill>
                <a:latin typeface="Calibri" pitchFamily="34" charset="0"/>
                <a:ea typeface="宋体" pitchFamily="2" charset="-122"/>
                <a:cs typeface="+mn-cs"/>
              </a:defRPr>
            </a:lvl8pPr>
            <a:lvl9pPr marL="4876678" algn="l" defTabSz="1219170" rtl="0" eaLnBrk="1" latinLnBrk="0" hangingPunct="1">
              <a:defRPr kern="1200">
                <a:solidFill>
                  <a:schemeClr val="tx1"/>
                </a:solidFill>
                <a:latin typeface="Calibri" pitchFamily="34" charset="0"/>
                <a:ea typeface="宋体" pitchFamily="2" charset="-122"/>
                <a:cs typeface="+mn-cs"/>
              </a:defRPr>
            </a:lvl9pPr>
          </a:lstStyle>
          <a:p>
            <a:pPr algn="dist" defTabSz="685800"/>
            <a:r>
              <a:rPr lang="zh-CN" altLang="en-US" sz="4000" b="1" dirty="0">
                <a:solidFill>
                  <a:srgbClr val="44546A">
                    <a:lumMod val="50000"/>
                  </a:srgbClr>
                </a:solidFill>
                <a:latin typeface="標楷體" panose="03000509000000000000" pitchFamily="65" charset="-120"/>
                <a:ea typeface="標楷體" panose="03000509000000000000" pitchFamily="65" charset="-120"/>
              </a:rPr>
              <a:t>研究</a:t>
            </a:r>
            <a:r>
              <a:rPr lang="zh-TW" altLang="en-US" sz="4000" b="1" dirty="0">
                <a:solidFill>
                  <a:srgbClr val="44546A">
                    <a:lumMod val="50000"/>
                  </a:srgbClr>
                </a:solidFill>
                <a:latin typeface="標楷體" panose="03000509000000000000" pitchFamily="65" charset="-120"/>
                <a:ea typeface="標楷體" panose="03000509000000000000" pitchFamily="65" charset="-120"/>
              </a:rPr>
              <a:t>背景</a:t>
            </a:r>
            <a:endParaRPr lang="zh-CN" altLang="en-US" sz="4000" b="1" dirty="0">
              <a:solidFill>
                <a:srgbClr val="44546A">
                  <a:lumMod val="50000"/>
                </a:srgbClr>
              </a:solidFill>
              <a:latin typeface="標楷體" panose="03000509000000000000" pitchFamily="65" charset="-120"/>
              <a:ea typeface="標楷體" panose="03000509000000000000" pitchFamily="65" charset="-120"/>
            </a:endParaRPr>
          </a:p>
        </p:txBody>
      </p:sp>
      <p:sp>
        <p:nvSpPr>
          <p:cNvPr id="1048692" name="文字方塊 18"/>
          <p:cNvSpPr txBox="1"/>
          <p:nvPr/>
        </p:nvSpPr>
        <p:spPr>
          <a:xfrm>
            <a:off x="468312" y="1447051"/>
            <a:ext cx="3605693" cy="2249398"/>
          </a:xfrm>
          <a:prstGeom prst="rect">
            <a:avLst/>
          </a:prstGeom>
          <a:noFill/>
        </p:spPr>
        <p:txBody>
          <a:bodyPr wrap="square">
            <a:spAutoFit/>
          </a:bodyPr>
          <a:lstStyle/>
          <a:p>
            <a:pPr algn="just" defTabSz="685800" fontAlgn="auto">
              <a:lnSpc>
                <a:spcPct val="150000"/>
              </a:lnSpc>
              <a:spcBef>
                <a:spcPts val="0"/>
              </a:spcBef>
              <a:spcAft>
                <a:spcPts val="0"/>
              </a:spcAft>
            </a:pPr>
            <a:r>
              <a:rPr lang="zh-TW" altLang="en-US" sz="2400" dirty="0">
                <a:solidFill>
                  <a:schemeClr val="accent1">
                    <a:lumMod val="50000"/>
                  </a:schemeClr>
                </a:solidFill>
                <a:latin typeface="Calibri" panose="020F0502020204030204"/>
                <a:ea typeface="標楷體" panose="03000509000000000000" pitchFamily="65" charset="-120"/>
              </a:rPr>
              <a:t>在新冠肺炎疫情期間，出現了醫師可能在</a:t>
            </a:r>
            <a:r>
              <a:rPr lang="zh-TW" altLang="en-US" sz="2400" b="1" dirty="0">
                <a:solidFill>
                  <a:srgbClr val="FF0000"/>
                </a:solidFill>
                <a:latin typeface="Calibri" panose="020F0502020204030204"/>
                <a:ea typeface="標楷體" panose="03000509000000000000" pitchFamily="65" charset="-120"/>
              </a:rPr>
              <a:t>插管過程中</a:t>
            </a:r>
            <a:r>
              <a:rPr lang="zh-TW" altLang="en-US" sz="2400" dirty="0">
                <a:solidFill>
                  <a:schemeClr val="accent1">
                    <a:lumMod val="50000"/>
                  </a:schemeClr>
                </a:solidFill>
                <a:latin typeface="Calibri" panose="020F0502020204030204"/>
                <a:ea typeface="標楷體" panose="03000509000000000000" pitchFamily="65" charset="-120"/>
              </a:rPr>
              <a:t>接觸到</a:t>
            </a:r>
            <a:r>
              <a:rPr lang="zh-TW" altLang="en-US" sz="2400" b="1" dirty="0">
                <a:solidFill>
                  <a:schemeClr val="accent1">
                    <a:lumMod val="50000"/>
                  </a:schemeClr>
                </a:solidFill>
                <a:latin typeface="Calibri" panose="020F0502020204030204"/>
                <a:ea typeface="標楷體" panose="03000509000000000000" pitchFamily="65" charset="-120"/>
              </a:rPr>
              <a:t>病毒飛沫</a:t>
            </a:r>
            <a:r>
              <a:rPr lang="zh-TW" altLang="en-US" sz="2400" dirty="0">
                <a:solidFill>
                  <a:schemeClr val="accent1">
                    <a:lumMod val="50000"/>
                  </a:schemeClr>
                </a:solidFill>
                <a:latin typeface="Calibri" panose="020F0502020204030204"/>
                <a:ea typeface="標楷體" panose="03000509000000000000" pitchFamily="65" charset="-120"/>
              </a:rPr>
              <a:t>，而遭到</a:t>
            </a:r>
            <a:r>
              <a:rPr lang="zh-TW" altLang="en-US" sz="2400" b="1" dirty="0">
                <a:solidFill>
                  <a:srgbClr val="FF0000"/>
                </a:solidFill>
                <a:latin typeface="Calibri" panose="020F0502020204030204"/>
                <a:ea typeface="標楷體" panose="03000509000000000000" pitchFamily="65" charset="-120"/>
              </a:rPr>
              <a:t>感染</a:t>
            </a:r>
            <a:r>
              <a:rPr lang="zh-TW" altLang="en-US" sz="2400" dirty="0">
                <a:solidFill>
                  <a:schemeClr val="accent1">
                    <a:lumMod val="50000"/>
                  </a:schemeClr>
                </a:solidFill>
                <a:latin typeface="Calibri" panose="020F0502020204030204"/>
                <a:ea typeface="標楷體" panose="03000509000000000000" pitchFamily="65" charset="-120"/>
              </a:rPr>
              <a:t>的情況。</a:t>
            </a:r>
            <a:endParaRPr lang="zh-TW" altLang="en-US" sz="2400" dirty="0">
              <a:solidFill>
                <a:schemeClr val="accent1">
                  <a:lumMod val="50000"/>
                </a:schemeClr>
              </a:solidFill>
              <a:latin typeface="Calibri" panose="020F0502020204030204"/>
              <a:ea typeface="新細明體" panose="02020500000000000000" pitchFamily="18" charset="-120"/>
            </a:endParaRPr>
          </a:p>
        </p:txBody>
      </p:sp>
      <p:pic>
        <p:nvPicPr>
          <p:cNvPr id="2097153" name="圖片 4"/>
          <p:cNvPicPr>
            <a:picLocks noChangeAspect="1"/>
          </p:cNvPicPr>
          <p:nvPr/>
        </p:nvPicPr>
        <p:blipFill rotWithShape="1">
          <a:blip r:embed="rId4" cstate="print">
            <a:extLst>
              <a:ext uri="{28A0092B-C50C-407E-A947-70E740481C1C}">
                <a14:useLocalDpi xmlns:a14="http://schemas.microsoft.com/office/drawing/2010/main" val="0"/>
              </a:ext>
            </a:extLst>
          </a:blip>
          <a:srcRect l="7718" r="7651"/>
          <a:stretch/>
        </p:blipFill>
        <p:spPr>
          <a:xfrm>
            <a:off x="5556682" y="267494"/>
            <a:ext cx="2987749" cy="1985814"/>
          </a:xfrm>
          <a:prstGeom prst="rect">
            <a:avLst/>
          </a:prstGeom>
          <a:solidFill>
            <a:srgbClr val="FFFFFF">
              <a:shade val="85000"/>
            </a:srgbClr>
          </a:solidFill>
          <a:ln w="5715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 name="圖片 2" descr="一張含有 個人, 室內 的圖片&#10;&#10;自動產生的描述">
            <a:extLst>
              <a:ext uri="{FF2B5EF4-FFF2-40B4-BE49-F238E27FC236}">
                <a16:creationId xmlns:a16="http://schemas.microsoft.com/office/drawing/2014/main" id="{9558F9BB-7068-4DBD-9488-716E9122C819}"/>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20000"/>
                    </a14:imgEffect>
                  </a14:imgLayer>
                </a14:imgProps>
              </a:ext>
              <a:ext uri="{28A0092B-C50C-407E-A947-70E740481C1C}">
                <a14:useLocalDpi xmlns:a14="http://schemas.microsoft.com/office/drawing/2010/main" val="0"/>
              </a:ext>
            </a:extLst>
          </a:blip>
          <a:stretch>
            <a:fillRect/>
          </a:stretch>
        </p:blipFill>
        <p:spPr>
          <a:xfrm>
            <a:off x="4283968" y="2427734"/>
            <a:ext cx="3294310" cy="2470733"/>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3" name="橢圓 16">
            <a:extLst>
              <a:ext uri="{FF2B5EF4-FFF2-40B4-BE49-F238E27FC236}">
                <a16:creationId xmlns:a16="http://schemas.microsoft.com/office/drawing/2014/main" id="{5892C3F6-82B2-4D8C-9643-56C4F5AE4436}"/>
              </a:ext>
            </a:extLst>
          </p:cNvPr>
          <p:cNvSpPr/>
          <p:nvPr/>
        </p:nvSpPr>
        <p:spPr>
          <a:xfrm>
            <a:off x="8172400" y="4482762"/>
            <a:ext cx="792088" cy="62753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dirty="0">
                <a:ln w="0"/>
                <a:solidFill>
                  <a:schemeClr val="tx2">
                    <a:lumMod val="50000"/>
                  </a:schemeClr>
                </a:solidFill>
                <a:effectLst>
                  <a:outerShdw blurRad="38100" dist="19050" dir="2700000" algn="tl" rotWithShape="0">
                    <a:schemeClr val="dk1">
                      <a:alpha val="40000"/>
                    </a:schemeClr>
                  </a:outerShdw>
                </a:effectLst>
                <a:latin typeface="Segoe Print" panose="02000600000000000000" pitchFamily="2" charset="0"/>
                <a:ea typeface="標楷體" panose="03000509000000000000" pitchFamily="65" charset="-120"/>
              </a:rPr>
              <a:t>8</a:t>
            </a:r>
            <a:endParaRPr lang="zh-TW" altLang="en-US" sz="2000" dirty="0">
              <a:ln w="0"/>
              <a:solidFill>
                <a:schemeClr val="tx2">
                  <a:lumMod val="50000"/>
                </a:schemeClr>
              </a:solidFill>
              <a:effectLst>
                <a:outerShdw blurRad="38100" dist="19050" dir="2700000" algn="tl" rotWithShape="0">
                  <a:schemeClr val="dk1">
                    <a:alpha val="40000"/>
                  </a:schemeClr>
                </a:outerShdw>
              </a:effectLst>
              <a:latin typeface="Segoe Print" panose="02000600000000000000" pitchFamily="2" charset="0"/>
              <a:ea typeface="標楷體" panose="03000509000000000000" pitchFamily="65" charset="-120"/>
            </a:endParaRPr>
          </a:p>
        </p:txBody>
      </p:sp>
    </p:spTree>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048686"/>
                                        </p:tgtEl>
                                        <p:attrNameLst>
                                          <p:attrName>style.visibility</p:attrName>
                                        </p:attrNameLst>
                                      </p:cBhvr>
                                      <p:to>
                                        <p:strVal val="visible"/>
                                      </p:to>
                                    </p:set>
                                    <p:anim calcmode="lin" valueType="num">
                                      <p:cBhvr additive="base">
                                        <p:cTn id="7" dur="100" fill="hold"/>
                                        <p:tgtEl>
                                          <p:spTgt spid="1048686"/>
                                        </p:tgtEl>
                                        <p:attrNameLst>
                                          <p:attrName>ppt_x</p:attrName>
                                        </p:attrNameLst>
                                      </p:cBhvr>
                                      <p:tavLst>
                                        <p:tav tm="0">
                                          <p:val>
                                            <p:strVal val="0-#ppt_w/2"/>
                                          </p:val>
                                        </p:tav>
                                        <p:tav tm="100000">
                                          <p:val>
                                            <p:strVal val="#ppt_x"/>
                                          </p:val>
                                        </p:tav>
                                      </p:tavLst>
                                    </p:anim>
                                    <p:anim calcmode="lin" valueType="num">
                                      <p:cBhvr additive="base">
                                        <p:cTn id="8" dur="100" fill="hold"/>
                                        <p:tgtEl>
                                          <p:spTgt spid="1048686"/>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100"/>
                            </p:stCondLst>
                            <p:childTnLst>
                              <p:par>
                                <p:cTn id="10" presetID="2" presetClass="entr" presetSubtype="8" fill="hold" grpId="0" nodeType="afterEffect">
                                  <p:stCondLst>
                                    <p:cond delay="0"/>
                                  </p:stCondLst>
                                  <p:childTnLst>
                                    <p:set>
                                      <p:cBhvr>
                                        <p:cTn id="11" dur="1" fill="hold">
                                          <p:stCondLst>
                                            <p:cond delay="0"/>
                                          </p:stCondLst>
                                        </p:cTn>
                                        <p:tgtEl>
                                          <p:spTgt spid="1048687"/>
                                        </p:tgtEl>
                                        <p:attrNameLst>
                                          <p:attrName>style.visibility</p:attrName>
                                        </p:attrNameLst>
                                      </p:cBhvr>
                                      <p:to>
                                        <p:strVal val="visible"/>
                                      </p:to>
                                    </p:set>
                                    <p:anim calcmode="lin" valueType="num">
                                      <p:cBhvr additive="base">
                                        <p:cTn id="12" dur="100" fill="hold"/>
                                        <p:tgtEl>
                                          <p:spTgt spid="1048687"/>
                                        </p:tgtEl>
                                        <p:attrNameLst>
                                          <p:attrName>ppt_x</p:attrName>
                                        </p:attrNameLst>
                                      </p:cBhvr>
                                      <p:tavLst>
                                        <p:tav tm="0">
                                          <p:val>
                                            <p:strVal val="0-#ppt_w/2"/>
                                          </p:val>
                                        </p:tav>
                                        <p:tav tm="100000">
                                          <p:val>
                                            <p:strVal val="#ppt_x"/>
                                          </p:val>
                                        </p:tav>
                                      </p:tavLst>
                                    </p:anim>
                                    <p:anim calcmode="lin" valueType="num">
                                      <p:cBhvr additive="base">
                                        <p:cTn id="13" dur="100" fill="hold"/>
                                        <p:tgtEl>
                                          <p:spTgt spid="1048687"/>
                                        </p:tgtEl>
                                        <p:attrNameLst>
                                          <p:attrName>ppt_y</p:attrName>
                                        </p:attrNameLst>
                                      </p:cBhvr>
                                      <p:tavLst>
                                        <p:tav tm="0">
                                          <p:val>
                                            <p:strVal val="#ppt_y"/>
                                          </p:val>
                                        </p:tav>
                                        <p:tav tm="100000">
                                          <p:val>
                                            <p:strVal val="#ppt_y"/>
                                          </p:val>
                                        </p:tav>
                                      </p:tavLst>
                                    </p:anim>
                                  </p:childTnLst>
                                </p:cTn>
                              </p:par>
                            </p:childTnLst>
                          </p:cTn>
                        </p:par>
                        <p:par>
                          <p:cTn id="14" fill="hold" nodeType="afterGroup">
                            <p:stCondLst>
                              <p:cond delay="200"/>
                            </p:stCondLst>
                            <p:childTnLst>
                              <p:par>
                                <p:cTn id="15" presetID="2" presetClass="entr" presetSubtype="8" fill="hold" grpId="0" nodeType="afterEffect">
                                  <p:stCondLst>
                                    <p:cond delay="0"/>
                                  </p:stCondLst>
                                  <p:childTnLst>
                                    <p:set>
                                      <p:cBhvr>
                                        <p:cTn id="16" dur="1" fill="hold">
                                          <p:stCondLst>
                                            <p:cond delay="0"/>
                                          </p:stCondLst>
                                        </p:cTn>
                                        <p:tgtEl>
                                          <p:spTgt spid="1048688"/>
                                        </p:tgtEl>
                                        <p:attrNameLst>
                                          <p:attrName>style.visibility</p:attrName>
                                        </p:attrNameLst>
                                      </p:cBhvr>
                                      <p:to>
                                        <p:strVal val="visible"/>
                                      </p:to>
                                    </p:set>
                                    <p:anim calcmode="lin" valueType="num">
                                      <p:cBhvr additive="base">
                                        <p:cTn id="17" dur="100" fill="hold"/>
                                        <p:tgtEl>
                                          <p:spTgt spid="1048688"/>
                                        </p:tgtEl>
                                        <p:attrNameLst>
                                          <p:attrName>ppt_x</p:attrName>
                                        </p:attrNameLst>
                                      </p:cBhvr>
                                      <p:tavLst>
                                        <p:tav tm="0">
                                          <p:val>
                                            <p:strVal val="0-#ppt_w/2"/>
                                          </p:val>
                                        </p:tav>
                                        <p:tav tm="100000">
                                          <p:val>
                                            <p:strVal val="#ppt_x"/>
                                          </p:val>
                                        </p:tav>
                                      </p:tavLst>
                                    </p:anim>
                                    <p:anim calcmode="lin" valueType="num">
                                      <p:cBhvr additive="base">
                                        <p:cTn id="18" dur="100" fill="hold"/>
                                        <p:tgtEl>
                                          <p:spTgt spid="1048688"/>
                                        </p:tgtEl>
                                        <p:attrNameLst>
                                          <p:attrName>ppt_y</p:attrName>
                                        </p:attrNameLst>
                                      </p:cBhvr>
                                      <p:tavLst>
                                        <p:tav tm="0">
                                          <p:val>
                                            <p:strVal val="#ppt_y"/>
                                          </p:val>
                                        </p:tav>
                                        <p:tav tm="100000">
                                          <p:val>
                                            <p:strVal val="#ppt_y"/>
                                          </p:val>
                                        </p:tav>
                                      </p:tavLst>
                                    </p:anim>
                                  </p:childTnLst>
                                </p:cTn>
                              </p:par>
                            </p:childTnLst>
                          </p:cTn>
                        </p:par>
                        <p:par>
                          <p:cTn id="19" fill="hold" nodeType="afterGroup">
                            <p:stCondLst>
                              <p:cond delay="300"/>
                            </p:stCondLst>
                            <p:childTnLst>
                              <p:par>
                                <p:cTn id="20" presetID="2" presetClass="entr" presetSubtype="8" fill="hold" grpId="0" nodeType="afterEffect">
                                  <p:stCondLst>
                                    <p:cond delay="0"/>
                                  </p:stCondLst>
                                  <p:childTnLst>
                                    <p:set>
                                      <p:cBhvr>
                                        <p:cTn id="21" dur="1" fill="hold">
                                          <p:stCondLst>
                                            <p:cond delay="0"/>
                                          </p:stCondLst>
                                        </p:cTn>
                                        <p:tgtEl>
                                          <p:spTgt spid="1048689"/>
                                        </p:tgtEl>
                                        <p:attrNameLst>
                                          <p:attrName>style.visibility</p:attrName>
                                        </p:attrNameLst>
                                      </p:cBhvr>
                                      <p:to>
                                        <p:strVal val="visible"/>
                                      </p:to>
                                    </p:set>
                                    <p:anim calcmode="lin" valueType="num">
                                      <p:cBhvr additive="base">
                                        <p:cTn id="22" dur="100" fill="hold"/>
                                        <p:tgtEl>
                                          <p:spTgt spid="1048689"/>
                                        </p:tgtEl>
                                        <p:attrNameLst>
                                          <p:attrName>ppt_x</p:attrName>
                                        </p:attrNameLst>
                                      </p:cBhvr>
                                      <p:tavLst>
                                        <p:tav tm="0">
                                          <p:val>
                                            <p:strVal val="0-#ppt_w/2"/>
                                          </p:val>
                                        </p:tav>
                                        <p:tav tm="100000">
                                          <p:val>
                                            <p:strVal val="#ppt_x"/>
                                          </p:val>
                                        </p:tav>
                                      </p:tavLst>
                                    </p:anim>
                                    <p:anim calcmode="lin" valueType="num">
                                      <p:cBhvr additive="base">
                                        <p:cTn id="23" dur="100" fill="hold"/>
                                        <p:tgtEl>
                                          <p:spTgt spid="1048689"/>
                                        </p:tgtEl>
                                        <p:attrNameLst>
                                          <p:attrName>ppt_y</p:attrName>
                                        </p:attrNameLst>
                                      </p:cBhvr>
                                      <p:tavLst>
                                        <p:tav tm="0">
                                          <p:val>
                                            <p:strVal val="#ppt_y"/>
                                          </p:val>
                                        </p:tav>
                                        <p:tav tm="100000">
                                          <p:val>
                                            <p:strVal val="#ppt_y"/>
                                          </p:val>
                                        </p:tav>
                                      </p:tavLst>
                                    </p:anim>
                                  </p:childTnLst>
                                </p:cTn>
                              </p:par>
                            </p:childTnLst>
                          </p:cTn>
                        </p:par>
                        <p:par>
                          <p:cTn id="24" fill="hold" nodeType="afterGroup">
                            <p:stCondLst>
                              <p:cond delay="400"/>
                            </p:stCondLst>
                            <p:childTnLst>
                              <p:par>
                                <p:cTn id="25" presetID="2" presetClass="entr" presetSubtype="8" fill="hold" grpId="0" nodeType="afterEffect">
                                  <p:stCondLst>
                                    <p:cond delay="0"/>
                                  </p:stCondLst>
                                  <p:childTnLst>
                                    <p:set>
                                      <p:cBhvr>
                                        <p:cTn id="26" dur="1" fill="hold">
                                          <p:stCondLst>
                                            <p:cond delay="0"/>
                                          </p:stCondLst>
                                        </p:cTn>
                                        <p:tgtEl>
                                          <p:spTgt spid="1048690"/>
                                        </p:tgtEl>
                                        <p:attrNameLst>
                                          <p:attrName>style.visibility</p:attrName>
                                        </p:attrNameLst>
                                      </p:cBhvr>
                                      <p:to>
                                        <p:strVal val="visible"/>
                                      </p:to>
                                    </p:set>
                                    <p:anim calcmode="lin" valueType="num">
                                      <p:cBhvr additive="base">
                                        <p:cTn id="27" dur="100" fill="hold"/>
                                        <p:tgtEl>
                                          <p:spTgt spid="1048690"/>
                                        </p:tgtEl>
                                        <p:attrNameLst>
                                          <p:attrName>ppt_x</p:attrName>
                                        </p:attrNameLst>
                                      </p:cBhvr>
                                      <p:tavLst>
                                        <p:tav tm="0">
                                          <p:val>
                                            <p:strVal val="0-#ppt_w/2"/>
                                          </p:val>
                                        </p:tav>
                                        <p:tav tm="100000">
                                          <p:val>
                                            <p:strVal val="#ppt_x"/>
                                          </p:val>
                                        </p:tav>
                                      </p:tavLst>
                                    </p:anim>
                                    <p:anim calcmode="lin" valueType="num">
                                      <p:cBhvr additive="base">
                                        <p:cTn id="28" dur="100" fill="hold"/>
                                        <p:tgtEl>
                                          <p:spTgt spid="1048690"/>
                                        </p:tgtEl>
                                        <p:attrNameLst>
                                          <p:attrName>ppt_y</p:attrName>
                                        </p:attrNameLst>
                                      </p:cBhvr>
                                      <p:tavLst>
                                        <p:tav tm="0">
                                          <p:val>
                                            <p:strVal val="#ppt_y"/>
                                          </p:val>
                                        </p:tav>
                                        <p:tav tm="100000">
                                          <p:val>
                                            <p:strVal val="#ppt_y"/>
                                          </p:val>
                                        </p:tav>
                                      </p:tavLst>
                                    </p:anim>
                                  </p:childTnLst>
                                </p:cTn>
                              </p:par>
                            </p:childTnLst>
                          </p:cTn>
                        </p:par>
                        <p:par>
                          <p:cTn id="29" fill="hold">
                            <p:stCondLst>
                              <p:cond delay="500"/>
                            </p:stCondLst>
                            <p:childTnLst>
                              <p:par>
                                <p:cTn id="30" presetID="12" presetClass="entr" presetSubtype="4" fill="hold" grpId="0" nodeType="afterEffect">
                                  <p:stCondLst>
                                    <p:cond delay="0"/>
                                  </p:stCondLst>
                                  <p:childTnLst>
                                    <p:set>
                                      <p:cBhvr>
                                        <p:cTn id="31" dur="1" fill="hold">
                                          <p:stCondLst>
                                            <p:cond delay="0"/>
                                          </p:stCondLst>
                                        </p:cTn>
                                        <p:tgtEl>
                                          <p:spTgt spid="1048691"/>
                                        </p:tgtEl>
                                        <p:attrNameLst>
                                          <p:attrName>style.visibility</p:attrName>
                                        </p:attrNameLst>
                                      </p:cBhvr>
                                      <p:to>
                                        <p:strVal val="visible"/>
                                      </p:to>
                                    </p:set>
                                    <p:anim calcmode="lin" valueType="num">
                                      <p:cBhvr additive="base">
                                        <p:cTn id="32" dur="300"/>
                                        <p:tgtEl>
                                          <p:spTgt spid="1048691"/>
                                        </p:tgtEl>
                                        <p:attrNameLst>
                                          <p:attrName>ppt_y</p:attrName>
                                        </p:attrNameLst>
                                      </p:cBhvr>
                                      <p:tavLst>
                                        <p:tav tm="0">
                                          <p:val>
                                            <p:strVal val="#ppt_y+#ppt_h*1.125000"/>
                                          </p:val>
                                        </p:tav>
                                        <p:tav tm="100000">
                                          <p:val>
                                            <p:strVal val="#ppt_y"/>
                                          </p:val>
                                        </p:tav>
                                      </p:tavLst>
                                    </p:anim>
                                    <p:animEffect transition="in" filter="wipe(up)">
                                      <p:cBhvr>
                                        <p:cTn id="33" dur="300"/>
                                        <p:tgtEl>
                                          <p:spTgt spid="1048691"/>
                                        </p:tgtEl>
                                      </p:cBhvr>
                                    </p:animEffect>
                                  </p:childTnLst>
                                </p:cTn>
                              </p:par>
                            </p:childTnLst>
                          </p:cTn>
                        </p:par>
                        <p:par>
                          <p:cTn id="34" fill="hold" nodeType="afterGroup">
                            <p:stCondLst>
                              <p:cond delay="800"/>
                            </p:stCondLst>
                            <p:childTnLst>
                              <p:par>
                                <p:cTn id="35" presetID="22" presetClass="entr" presetSubtype="2" fill="hold" nodeType="afterEffect">
                                  <p:stCondLst>
                                    <p:cond delay="0"/>
                                  </p:stCondLst>
                                  <p:childTnLst>
                                    <p:set>
                                      <p:cBhvr>
                                        <p:cTn id="36" dur="1" fill="hold">
                                          <p:stCondLst>
                                            <p:cond delay="0"/>
                                          </p:stCondLst>
                                        </p:cTn>
                                        <p:tgtEl>
                                          <p:spTgt spid="3145742"/>
                                        </p:tgtEl>
                                        <p:attrNameLst>
                                          <p:attrName>style.visibility</p:attrName>
                                        </p:attrNameLst>
                                      </p:cBhvr>
                                      <p:to>
                                        <p:strVal val="visible"/>
                                      </p:to>
                                    </p:set>
                                    <p:animEffect transition="in" filter="wipe(right)">
                                      <p:cBhvr>
                                        <p:cTn id="37" dur="300"/>
                                        <p:tgtEl>
                                          <p:spTgt spid="3145742"/>
                                        </p:tgtEl>
                                      </p:cBhvr>
                                    </p:animEffect>
                                  </p:childTnLst>
                                </p:cTn>
                              </p:par>
                            </p:childTnLst>
                          </p:cTn>
                        </p:par>
                        <p:par>
                          <p:cTn id="38" fill="hold">
                            <p:stCondLst>
                              <p:cond delay="1100"/>
                            </p:stCondLst>
                            <p:childTnLst>
                              <p:par>
                                <p:cTn id="39" presetID="22" presetClass="entr" presetSubtype="1" fill="hold" grpId="0" nodeType="afterEffect">
                                  <p:stCondLst>
                                    <p:cond delay="0"/>
                                  </p:stCondLst>
                                  <p:childTnLst>
                                    <p:set>
                                      <p:cBhvr>
                                        <p:cTn id="40" dur="1" fill="hold">
                                          <p:stCondLst>
                                            <p:cond delay="0"/>
                                          </p:stCondLst>
                                        </p:cTn>
                                        <p:tgtEl>
                                          <p:spTgt spid="1048692"/>
                                        </p:tgtEl>
                                        <p:attrNameLst>
                                          <p:attrName>style.visibility</p:attrName>
                                        </p:attrNameLst>
                                      </p:cBhvr>
                                      <p:to>
                                        <p:strVal val="visible"/>
                                      </p:to>
                                    </p:set>
                                    <p:animEffect transition="in" filter="wipe(up)">
                                      <p:cBhvr>
                                        <p:cTn id="41" dur="500"/>
                                        <p:tgtEl>
                                          <p:spTgt spid="1048692"/>
                                        </p:tgtEl>
                                      </p:cBhvr>
                                    </p:animEffect>
                                  </p:childTnLst>
                                </p:cTn>
                              </p:par>
                            </p:childTnLst>
                          </p:cTn>
                        </p:par>
                        <p:par>
                          <p:cTn id="42" fill="hold">
                            <p:stCondLst>
                              <p:cond delay="1600"/>
                            </p:stCondLst>
                            <p:childTnLst>
                              <p:par>
                                <p:cTn id="43" presetID="10" presetClass="entr" presetSubtype="0" fill="hold" nodeType="afterEffect">
                                  <p:stCondLst>
                                    <p:cond delay="0"/>
                                  </p:stCondLst>
                                  <p:childTnLst>
                                    <p:set>
                                      <p:cBhvr>
                                        <p:cTn id="44" dur="1" fill="hold">
                                          <p:stCondLst>
                                            <p:cond delay="0"/>
                                          </p:stCondLst>
                                        </p:cTn>
                                        <p:tgtEl>
                                          <p:spTgt spid="2097153"/>
                                        </p:tgtEl>
                                        <p:attrNameLst>
                                          <p:attrName>style.visibility</p:attrName>
                                        </p:attrNameLst>
                                      </p:cBhvr>
                                      <p:to>
                                        <p:strVal val="visible"/>
                                      </p:to>
                                    </p:set>
                                    <p:animEffect transition="in" filter="fade">
                                      <p:cBhvr>
                                        <p:cTn id="45" dur="500"/>
                                        <p:tgtEl>
                                          <p:spTgt spid="2097153"/>
                                        </p:tgtEl>
                                      </p:cBhvr>
                                    </p:animEffect>
                                  </p:childTnLst>
                                </p:cTn>
                              </p:par>
                            </p:childTnLst>
                          </p:cTn>
                        </p:par>
                        <p:par>
                          <p:cTn id="46" fill="hold">
                            <p:stCondLst>
                              <p:cond delay="2100"/>
                            </p:stCondLst>
                            <p:childTnLst>
                              <p:par>
                                <p:cTn id="47" presetID="10" presetClass="entr" presetSubtype="0" fill="hold" nodeType="afterEffect">
                                  <p:stCondLst>
                                    <p:cond delay="0"/>
                                  </p:stCondLst>
                                  <p:childTnLst>
                                    <p:set>
                                      <p:cBhvr>
                                        <p:cTn id="48" dur="1" fill="hold">
                                          <p:stCondLst>
                                            <p:cond delay="0"/>
                                          </p:stCondLst>
                                        </p:cTn>
                                        <p:tgtEl>
                                          <p:spTgt spid="3"/>
                                        </p:tgtEl>
                                        <p:attrNameLst>
                                          <p:attrName>style.visibility</p:attrName>
                                        </p:attrNameLst>
                                      </p:cBhvr>
                                      <p:to>
                                        <p:strVal val="visible"/>
                                      </p:to>
                                    </p:set>
                                    <p:animEffect transition="in" filter="fade">
                                      <p:cBhvr>
                                        <p:cTn id="49"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86" grpId="0" animBg="1"/>
      <p:bldP spid="1048687" grpId="0" animBg="1"/>
      <p:bldP spid="1048688" grpId="0" animBg="1"/>
      <p:bldP spid="1048689" grpId="0" animBg="1"/>
      <p:bldP spid="1048690" grpId="0" animBg="1"/>
      <p:bldP spid="1048691" grpId="0"/>
      <p:bldP spid="1048692"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0">
          <a:blip r:embed="rId3">
            <a:alphaModFix amt="64000"/>
            <a:lum/>
          </a:blip>
          <a:srcRect/>
          <a:stretch>
            <a:fillRect l="-10000" r="-10000"/>
          </a:stretch>
        </a:blipFill>
        <a:effectLst/>
      </p:bgPr>
    </p:bg>
    <p:spTree>
      <p:nvGrpSpPr>
        <p:cNvPr id="1" name=""/>
        <p:cNvGrpSpPr/>
        <p:nvPr/>
      </p:nvGrpSpPr>
      <p:grpSpPr>
        <a:xfrm>
          <a:off x="0" y="0"/>
          <a:ext cx="0" cy="0"/>
          <a:chOff x="0" y="0"/>
          <a:chExt cx="0" cy="0"/>
        </a:xfrm>
      </p:grpSpPr>
      <p:sp>
        <p:nvSpPr>
          <p:cNvPr id="1048751" name="矩形 44"/>
          <p:cNvSpPr/>
          <p:nvPr/>
        </p:nvSpPr>
        <p:spPr>
          <a:xfrm>
            <a:off x="0" y="457200"/>
            <a:ext cx="144463" cy="144463"/>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pPr>
            <a:endParaRPr lang="zh-CN" altLang="en-US"/>
          </a:p>
        </p:txBody>
      </p:sp>
      <p:sp>
        <p:nvSpPr>
          <p:cNvPr id="1048752" name="矩形 45"/>
          <p:cNvSpPr/>
          <p:nvPr/>
        </p:nvSpPr>
        <p:spPr>
          <a:xfrm>
            <a:off x="198438" y="457200"/>
            <a:ext cx="144462" cy="14446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pPr>
            <a:endParaRPr lang="zh-CN" altLang="en-US"/>
          </a:p>
        </p:txBody>
      </p:sp>
      <p:sp>
        <p:nvSpPr>
          <p:cNvPr id="1048753" name="矩形 46"/>
          <p:cNvSpPr/>
          <p:nvPr/>
        </p:nvSpPr>
        <p:spPr>
          <a:xfrm>
            <a:off x="396875" y="457200"/>
            <a:ext cx="142875" cy="14446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pPr>
            <a:endParaRPr lang="zh-CN" altLang="en-US"/>
          </a:p>
        </p:txBody>
      </p:sp>
      <p:sp>
        <p:nvSpPr>
          <p:cNvPr id="1048754" name="矩形 47"/>
          <p:cNvSpPr/>
          <p:nvPr/>
        </p:nvSpPr>
        <p:spPr>
          <a:xfrm>
            <a:off x="593725" y="457200"/>
            <a:ext cx="144463" cy="14446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pPr>
            <a:endParaRPr lang="zh-CN" altLang="en-US"/>
          </a:p>
        </p:txBody>
      </p:sp>
      <p:sp>
        <p:nvSpPr>
          <p:cNvPr id="1048755" name="矩形 48"/>
          <p:cNvSpPr/>
          <p:nvPr/>
        </p:nvSpPr>
        <p:spPr>
          <a:xfrm>
            <a:off x="792163" y="457200"/>
            <a:ext cx="144462" cy="14446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pPr>
            <a:endParaRPr lang="zh-CN" altLang="en-US"/>
          </a:p>
        </p:txBody>
      </p:sp>
      <p:cxnSp>
        <p:nvCxnSpPr>
          <p:cNvPr id="3145746" name="直接连接符 51"/>
          <p:cNvCxnSpPr>
            <a:cxnSpLocks/>
          </p:cNvCxnSpPr>
          <p:nvPr/>
        </p:nvCxnSpPr>
        <p:spPr>
          <a:xfrm flipH="1">
            <a:off x="3851275" y="530225"/>
            <a:ext cx="4986338" cy="0"/>
          </a:xfrm>
          <a:prstGeom prst="line">
            <a:avLst/>
          </a:prstGeom>
          <a:ln>
            <a:solidFill>
              <a:schemeClr val="tx2"/>
            </a:solidFill>
            <a:prstDash val="dashDot"/>
            <a:headEnd type="none" w="sm" len="sm"/>
            <a:tailEnd type="oval" w="sm" len="sm"/>
          </a:ln>
        </p:spPr>
        <p:style>
          <a:lnRef idx="1">
            <a:schemeClr val="accent1"/>
          </a:lnRef>
          <a:fillRef idx="0">
            <a:schemeClr val="accent1"/>
          </a:fillRef>
          <a:effectRef idx="0">
            <a:schemeClr val="accent1"/>
          </a:effectRef>
          <a:fontRef idx="minor">
            <a:schemeClr val="tx1"/>
          </a:fontRef>
        </p:style>
      </p:cxnSp>
      <p:sp>
        <p:nvSpPr>
          <p:cNvPr id="1048756" name="TextBox 49"/>
          <p:cNvSpPr txBox="1">
            <a:spLocks noChangeArrowheads="1"/>
          </p:cNvSpPr>
          <p:nvPr/>
        </p:nvSpPr>
        <p:spPr bwMode="auto">
          <a:xfrm>
            <a:off x="1039074" y="186750"/>
            <a:ext cx="2709752" cy="707886"/>
          </a:xfrm>
          <a:prstGeom prst="rect">
            <a:avLst/>
          </a:prstGeom>
          <a:noFill/>
          <a:ln>
            <a:noFill/>
          </a:ln>
        </p:spPr>
        <p:txBody>
          <a:bodyPr>
            <a:spAutoFit/>
          </a:bodyPr>
          <a:lstStyle/>
          <a:p>
            <a:pPr algn="dist"/>
            <a:r>
              <a:rPr lang="zh-TW" altLang="en-US" sz="4000" b="1" dirty="0">
                <a:solidFill>
                  <a:srgbClr val="124768"/>
                </a:solidFill>
                <a:latin typeface="標楷體" panose="03000509000000000000" pitchFamily="65" charset="-120"/>
                <a:ea typeface="標楷體" panose="03000509000000000000" pitchFamily="65" charset="-120"/>
              </a:rPr>
              <a:t>研究背景</a:t>
            </a:r>
            <a:endParaRPr lang="zh-CN" altLang="en-US" sz="4000" b="1" dirty="0">
              <a:solidFill>
                <a:srgbClr val="124768"/>
              </a:solidFill>
              <a:latin typeface="標楷體" panose="03000509000000000000" pitchFamily="65" charset="-120"/>
              <a:ea typeface="標楷體" panose="03000509000000000000" pitchFamily="65" charset="-120"/>
            </a:endParaRPr>
          </a:p>
        </p:txBody>
      </p:sp>
      <p:sp>
        <p:nvSpPr>
          <p:cNvPr id="1048757" name="文字方塊 4"/>
          <p:cNvSpPr txBox="1"/>
          <p:nvPr/>
        </p:nvSpPr>
        <p:spPr>
          <a:xfrm>
            <a:off x="144463" y="1417588"/>
            <a:ext cx="3596535" cy="2308324"/>
          </a:xfrm>
          <a:prstGeom prst="rect">
            <a:avLst/>
          </a:prstGeom>
          <a:noFill/>
        </p:spPr>
        <p:txBody>
          <a:bodyPr wrap="square" rtlCol="0">
            <a:spAutoFit/>
          </a:bodyPr>
          <a:lstStyle/>
          <a:p>
            <a:pPr algn="just"/>
            <a:r>
              <a:rPr lang="zh-TW" altLang="en-US" sz="2400" dirty="0">
                <a:solidFill>
                  <a:schemeClr val="bg2">
                    <a:lumMod val="50000"/>
                  </a:schemeClr>
                </a:solidFill>
                <a:latin typeface="標楷體" panose="03000509000000000000" pitchFamily="65" charset="-120"/>
                <a:ea typeface="標楷體" panose="03000509000000000000" pitchFamily="65" charset="-120"/>
              </a:rPr>
              <a:t>根據</a:t>
            </a:r>
            <a:r>
              <a:rPr lang="zh-TW" altLang="en-US" sz="2400" b="1" dirty="0">
                <a:solidFill>
                  <a:schemeClr val="bg2">
                    <a:lumMod val="50000"/>
                  </a:schemeClr>
                </a:solidFill>
                <a:latin typeface="標楷體" panose="03000509000000000000" pitchFamily="65" charset="-120"/>
                <a:ea typeface="標楷體" panose="03000509000000000000" pitchFamily="65" charset="-120"/>
              </a:rPr>
              <a:t>案</a:t>
            </a:r>
            <a:r>
              <a:rPr lang="en-US" altLang="zh-TW" sz="2400" b="1" dirty="0">
                <a:solidFill>
                  <a:schemeClr val="bg2">
                    <a:lumMod val="50000"/>
                  </a:schemeClr>
                </a:solidFill>
                <a:latin typeface="標楷體" panose="03000509000000000000" pitchFamily="65" charset="-120"/>
                <a:ea typeface="標楷體" panose="03000509000000000000" pitchFamily="65" charset="-120"/>
              </a:rPr>
              <a:t>838(</a:t>
            </a:r>
            <a:r>
              <a:rPr lang="zh-TW" altLang="en-US" sz="2400" b="1" dirty="0">
                <a:solidFill>
                  <a:schemeClr val="bg2">
                    <a:lumMod val="50000"/>
                  </a:schemeClr>
                </a:solidFill>
                <a:latin typeface="標楷體" panose="03000509000000000000" pitchFamily="65" charset="-120"/>
                <a:ea typeface="標楷體" panose="03000509000000000000" pitchFamily="65" charset="-120"/>
              </a:rPr>
              <a:t>住院醫師</a:t>
            </a:r>
            <a:r>
              <a:rPr lang="en-US" altLang="zh-TW" sz="2400" b="1" dirty="0">
                <a:solidFill>
                  <a:schemeClr val="bg2">
                    <a:lumMod val="50000"/>
                  </a:schemeClr>
                </a:solidFill>
                <a:latin typeface="標楷體" panose="03000509000000000000" pitchFamily="65" charset="-120"/>
                <a:ea typeface="標楷體" panose="03000509000000000000" pitchFamily="65" charset="-120"/>
              </a:rPr>
              <a:t>)</a:t>
            </a:r>
            <a:r>
              <a:rPr lang="zh-TW" altLang="en-US" sz="2400" dirty="0">
                <a:solidFill>
                  <a:schemeClr val="bg2">
                    <a:lumMod val="50000"/>
                  </a:schemeClr>
                </a:solidFill>
                <a:latin typeface="標楷體" panose="03000509000000000000" pitchFamily="65" charset="-120"/>
                <a:ea typeface="標楷體" panose="03000509000000000000" pitchFamily="65" charset="-120"/>
              </a:rPr>
              <a:t>是因照顧新冠肺炎的重症患者，並且</a:t>
            </a:r>
            <a:r>
              <a:rPr lang="zh-TW" altLang="en-US" sz="2400" b="1" dirty="0">
                <a:solidFill>
                  <a:srgbClr val="FF0000"/>
                </a:solidFill>
                <a:latin typeface="標楷體" panose="03000509000000000000" pitchFamily="65" charset="-120"/>
                <a:ea typeface="標楷體" panose="03000509000000000000" pitchFamily="65" charset="-120"/>
              </a:rPr>
              <a:t>協助</a:t>
            </a:r>
            <a:r>
              <a:rPr lang="zh-TW" altLang="en-US" sz="2400" dirty="0">
                <a:solidFill>
                  <a:schemeClr val="bg2">
                    <a:lumMod val="50000"/>
                  </a:schemeClr>
                </a:solidFill>
                <a:latin typeface="標楷體" panose="03000509000000000000" pitchFamily="65" charset="-120"/>
                <a:ea typeface="標楷體" panose="03000509000000000000" pitchFamily="65" charset="-120"/>
              </a:rPr>
              <a:t>病患</a:t>
            </a:r>
            <a:r>
              <a:rPr lang="zh-TW" altLang="en-US" sz="2400" b="1" dirty="0">
                <a:solidFill>
                  <a:srgbClr val="FF0000"/>
                </a:solidFill>
                <a:latin typeface="標楷體" panose="03000509000000000000" pitchFamily="65" charset="-120"/>
                <a:ea typeface="標楷體" panose="03000509000000000000" pitchFamily="65" charset="-120"/>
              </a:rPr>
              <a:t>插管</a:t>
            </a:r>
            <a:r>
              <a:rPr lang="zh-TW" altLang="en-US" sz="2400" dirty="0">
                <a:solidFill>
                  <a:schemeClr val="bg2">
                    <a:lumMod val="50000"/>
                  </a:schemeClr>
                </a:solidFill>
                <a:latin typeface="標楷體" panose="03000509000000000000" pitchFamily="65" charset="-120"/>
                <a:ea typeface="標楷體" panose="03000509000000000000" pitchFamily="65" charset="-120"/>
              </a:rPr>
              <a:t>，而</a:t>
            </a:r>
            <a:r>
              <a:rPr lang="zh-TW" altLang="en-US" sz="2400" b="1" dirty="0">
                <a:solidFill>
                  <a:srgbClr val="FF0000"/>
                </a:solidFill>
                <a:latin typeface="標楷體" panose="03000509000000000000" pitchFamily="65" charset="-120"/>
                <a:ea typeface="標楷體" panose="03000509000000000000" pitchFamily="65" charset="-120"/>
              </a:rPr>
              <a:t>遭到感染</a:t>
            </a:r>
            <a:r>
              <a:rPr lang="zh-TW" altLang="en-US" sz="2400" dirty="0">
                <a:solidFill>
                  <a:schemeClr val="bg2">
                    <a:lumMod val="50000"/>
                  </a:schemeClr>
                </a:solidFill>
                <a:latin typeface="標楷體" panose="03000509000000000000" pitchFamily="65" charset="-120"/>
                <a:ea typeface="標楷體" panose="03000509000000000000" pitchFamily="65" charset="-120"/>
              </a:rPr>
              <a:t>。</a:t>
            </a:r>
            <a:endParaRPr lang="en-US" altLang="zh-TW" sz="2400" dirty="0">
              <a:solidFill>
                <a:schemeClr val="bg2">
                  <a:lumMod val="50000"/>
                </a:schemeClr>
              </a:solidFill>
              <a:latin typeface="標楷體" panose="03000509000000000000" pitchFamily="65" charset="-120"/>
              <a:ea typeface="標楷體" panose="03000509000000000000" pitchFamily="65" charset="-120"/>
            </a:endParaRPr>
          </a:p>
          <a:p>
            <a:pPr algn="just"/>
            <a:endParaRPr lang="en-US" altLang="zh-TW" sz="2400" dirty="0">
              <a:solidFill>
                <a:schemeClr val="bg2">
                  <a:lumMod val="50000"/>
                </a:schemeClr>
              </a:solidFill>
              <a:latin typeface="標楷體" panose="03000509000000000000" pitchFamily="65" charset="-120"/>
              <a:ea typeface="標楷體" panose="03000509000000000000" pitchFamily="65" charset="-120"/>
            </a:endParaRPr>
          </a:p>
          <a:p>
            <a:pPr algn="just"/>
            <a:r>
              <a:rPr lang="zh-TW" altLang="en-US" sz="2400" dirty="0">
                <a:solidFill>
                  <a:schemeClr val="bg2">
                    <a:lumMod val="50000"/>
                  </a:schemeClr>
                </a:solidFill>
                <a:latin typeface="標楷體" panose="03000509000000000000" pitchFamily="65" charset="-120"/>
                <a:ea typeface="標楷體" panose="03000509000000000000" pitchFamily="65" charset="-120"/>
              </a:rPr>
              <a:t>最後</a:t>
            </a:r>
            <a:r>
              <a:rPr lang="zh-TW" altLang="en-US" sz="2400" b="1" dirty="0">
                <a:solidFill>
                  <a:schemeClr val="bg2">
                    <a:lumMod val="50000"/>
                  </a:schemeClr>
                </a:solidFill>
                <a:latin typeface="標楷體" panose="03000509000000000000" pitchFamily="65" charset="-120"/>
                <a:ea typeface="標楷體" panose="03000509000000000000" pitchFamily="65" charset="-120"/>
              </a:rPr>
              <a:t>連帶</a:t>
            </a:r>
            <a:r>
              <a:rPr lang="zh-TW" altLang="en-US" sz="2400" dirty="0">
                <a:solidFill>
                  <a:schemeClr val="bg2">
                    <a:lumMod val="50000"/>
                  </a:schemeClr>
                </a:solidFill>
                <a:latin typeface="標楷體" panose="03000509000000000000" pitchFamily="65" charset="-120"/>
                <a:ea typeface="標楷體" panose="03000509000000000000" pitchFamily="65" charset="-120"/>
              </a:rPr>
              <a:t>共計</a:t>
            </a:r>
            <a:r>
              <a:rPr lang="en-US" altLang="zh-TW" sz="2400" b="1" dirty="0">
                <a:solidFill>
                  <a:srgbClr val="FF0000"/>
                </a:solidFill>
                <a:latin typeface="標楷體" panose="03000509000000000000" pitchFamily="65" charset="-120"/>
                <a:ea typeface="標楷體" panose="03000509000000000000" pitchFamily="65" charset="-120"/>
              </a:rPr>
              <a:t>19</a:t>
            </a:r>
            <a:r>
              <a:rPr lang="zh-TW" altLang="en-US" sz="2400" b="1" dirty="0">
                <a:solidFill>
                  <a:srgbClr val="FF0000"/>
                </a:solidFill>
                <a:latin typeface="標楷體" panose="03000509000000000000" pitchFamily="65" charset="-120"/>
                <a:ea typeface="標楷體" panose="03000509000000000000" pitchFamily="65" charset="-120"/>
              </a:rPr>
              <a:t>人</a:t>
            </a:r>
            <a:r>
              <a:rPr lang="zh-TW" altLang="en-US" sz="2400" dirty="0">
                <a:solidFill>
                  <a:schemeClr val="bg2">
                    <a:lumMod val="50000"/>
                  </a:schemeClr>
                </a:solidFill>
                <a:latin typeface="標楷體" panose="03000509000000000000" pitchFamily="65" charset="-120"/>
                <a:ea typeface="標楷體" panose="03000509000000000000" pitchFamily="65" charset="-120"/>
              </a:rPr>
              <a:t>被</a:t>
            </a:r>
            <a:r>
              <a:rPr lang="zh-TW" altLang="en-US" sz="2400" b="1" dirty="0">
                <a:solidFill>
                  <a:schemeClr val="bg2">
                    <a:lumMod val="50000"/>
                  </a:schemeClr>
                </a:solidFill>
                <a:latin typeface="標楷體" panose="03000509000000000000" pitchFamily="65" charset="-120"/>
                <a:ea typeface="標楷體" panose="03000509000000000000" pitchFamily="65" charset="-120"/>
              </a:rPr>
              <a:t>傳染</a:t>
            </a:r>
            <a:r>
              <a:rPr lang="zh-TW" altLang="en-US" sz="2400" dirty="0">
                <a:solidFill>
                  <a:schemeClr val="bg2">
                    <a:lumMod val="50000"/>
                  </a:schemeClr>
                </a:solidFill>
                <a:latin typeface="標楷體" panose="03000509000000000000" pitchFamily="65" charset="-120"/>
                <a:ea typeface="標楷體" panose="03000509000000000000" pitchFamily="65" charset="-120"/>
              </a:rPr>
              <a:t>。</a:t>
            </a:r>
            <a:endParaRPr lang="en-US" altLang="zh-TW" sz="2400" dirty="0">
              <a:solidFill>
                <a:schemeClr val="bg2">
                  <a:lumMod val="50000"/>
                </a:schemeClr>
              </a:solidFill>
              <a:latin typeface="標楷體" panose="03000509000000000000" pitchFamily="65" charset="-120"/>
              <a:ea typeface="標楷體" panose="03000509000000000000" pitchFamily="65" charset="-120"/>
            </a:endParaRPr>
          </a:p>
        </p:txBody>
      </p:sp>
      <p:pic>
        <p:nvPicPr>
          <p:cNvPr id="2097157" name="圖片 6"/>
          <p:cNvPicPr>
            <a:picLocks noChangeAspect="1"/>
          </p:cNvPicPr>
          <p:nvPr/>
        </p:nvPicPr>
        <p:blipFill>
          <a:blip r:embed="rId4" cstate="print"/>
          <a:stretch>
            <a:fillRect/>
          </a:stretch>
        </p:blipFill>
        <p:spPr>
          <a:xfrm>
            <a:off x="3919239" y="0"/>
            <a:ext cx="4883070" cy="5143500"/>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 name="橢圓 1">
            <a:extLst>
              <a:ext uri="{FF2B5EF4-FFF2-40B4-BE49-F238E27FC236}">
                <a16:creationId xmlns:a16="http://schemas.microsoft.com/office/drawing/2014/main" id="{0B2562FF-3F90-4E27-82E3-3A8BC7F26CA3}"/>
              </a:ext>
            </a:extLst>
          </p:cNvPr>
          <p:cNvSpPr/>
          <p:nvPr/>
        </p:nvSpPr>
        <p:spPr>
          <a:xfrm>
            <a:off x="5076056" y="601663"/>
            <a:ext cx="1080120" cy="1106438"/>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橢圓 12">
            <a:extLst>
              <a:ext uri="{FF2B5EF4-FFF2-40B4-BE49-F238E27FC236}">
                <a16:creationId xmlns:a16="http://schemas.microsoft.com/office/drawing/2014/main" id="{6B7680D5-953C-41E6-9578-7ABFB0DD2FC8}"/>
              </a:ext>
            </a:extLst>
          </p:cNvPr>
          <p:cNvSpPr/>
          <p:nvPr/>
        </p:nvSpPr>
        <p:spPr>
          <a:xfrm>
            <a:off x="8172400" y="4482762"/>
            <a:ext cx="792088" cy="62753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dirty="0">
                <a:ln w="0"/>
                <a:solidFill>
                  <a:schemeClr val="tx2">
                    <a:lumMod val="50000"/>
                  </a:schemeClr>
                </a:solidFill>
                <a:effectLst>
                  <a:outerShdw blurRad="38100" dist="19050" dir="2700000" algn="tl" rotWithShape="0">
                    <a:schemeClr val="dk1">
                      <a:alpha val="40000"/>
                    </a:schemeClr>
                  </a:outerShdw>
                </a:effectLst>
                <a:latin typeface="Segoe Print" panose="02000600000000000000" pitchFamily="2" charset="0"/>
                <a:ea typeface="標楷體" panose="03000509000000000000" pitchFamily="65" charset="-120"/>
              </a:rPr>
              <a:t>9</a:t>
            </a:r>
            <a:endParaRPr lang="zh-TW" altLang="en-US" sz="2000" dirty="0">
              <a:ln w="0"/>
              <a:solidFill>
                <a:schemeClr val="tx2">
                  <a:lumMod val="50000"/>
                </a:schemeClr>
              </a:solidFill>
              <a:effectLst>
                <a:outerShdw blurRad="38100" dist="19050" dir="2700000" algn="tl" rotWithShape="0">
                  <a:schemeClr val="dk1">
                    <a:alpha val="40000"/>
                  </a:schemeClr>
                </a:outerShdw>
              </a:effectLst>
              <a:latin typeface="Segoe Print" panose="02000600000000000000" pitchFamily="2" charset="0"/>
              <a:ea typeface="標楷體" panose="03000509000000000000" pitchFamily="65" charset="-120"/>
            </a:endParaRPr>
          </a:p>
        </p:txBody>
      </p:sp>
    </p:spTree>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048751"/>
                                        </p:tgtEl>
                                        <p:attrNameLst>
                                          <p:attrName>style.visibility</p:attrName>
                                        </p:attrNameLst>
                                      </p:cBhvr>
                                      <p:to>
                                        <p:strVal val="visible"/>
                                      </p:to>
                                    </p:set>
                                    <p:anim calcmode="lin" valueType="num">
                                      <p:cBhvr additive="base">
                                        <p:cTn id="7" dur="100" fill="hold"/>
                                        <p:tgtEl>
                                          <p:spTgt spid="1048751"/>
                                        </p:tgtEl>
                                        <p:attrNameLst>
                                          <p:attrName>ppt_x</p:attrName>
                                        </p:attrNameLst>
                                      </p:cBhvr>
                                      <p:tavLst>
                                        <p:tav tm="0">
                                          <p:val>
                                            <p:strVal val="0-#ppt_w/2"/>
                                          </p:val>
                                        </p:tav>
                                        <p:tav tm="100000">
                                          <p:val>
                                            <p:strVal val="#ppt_x"/>
                                          </p:val>
                                        </p:tav>
                                      </p:tavLst>
                                    </p:anim>
                                    <p:anim calcmode="lin" valueType="num">
                                      <p:cBhvr additive="base">
                                        <p:cTn id="8" dur="100" fill="hold"/>
                                        <p:tgtEl>
                                          <p:spTgt spid="1048751"/>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100"/>
                            </p:stCondLst>
                            <p:childTnLst>
                              <p:par>
                                <p:cTn id="10" presetID="2" presetClass="entr" presetSubtype="8" fill="hold" grpId="0" nodeType="afterEffect">
                                  <p:stCondLst>
                                    <p:cond delay="0"/>
                                  </p:stCondLst>
                                  <p:childTnLst>
                                    <p:set>
                                      <p:cBhvr>
                                        <p:cTn id="11" dur="1" fill="hold">
                                          <p:stCondLst>
                                            <p:cond delay="0"/>
                                          </p:stCondLst>
                                        </p:cTn>
                                        <p:tgtEl>
                                          <p:spTgt spid="1048752"/>
                                        </p:tgtEl>
                                        <p:attrNameLst>
                                          <p:attrName>style.visibility</p:attrName>
                                        </p:attrNameLst>
                                      </p:cBhvr>
                                      <p:to>
                                        <p:strVal val="visible"/>
                                      </p:to>
                                    </p:set>
                                    <p:anim calcmode="lin" valueType="num">
                                      <p:cBhvr additive="base">
                                        <p:cTn id="12" dur="100" fill="hold"/>
                                        <p:tgtEl>
                                          <p:spTgt spid="1048752"/>
                                        </p:tgtEl>
                                        <p:attrNameLst>
                                          <p:attrName>ppt_x</p:attrName>
                                        </p:attrNameLst>
                                      </p:cBhvr>
                                      <p:tavLst>
                                        <p:tav tm="0">
                                          <p:val>
                                            <p:strVal val="0-#ppt_w/2"/>
                                          </p:val>
                                        </p:tav>
                                        <p:tav tm="100000">
                                          <p:val>
                                            <p:strVal val="#ppt_x"/>
                                          </p:val>
                                        </p:tav>
                                      </p:tavLst>
                                    </p:anim>
                                    <p:anim calcmode="lin" valueType="num">
                                      <p:cBhvr additive="base">
                                        <p:cTn id="13" dur="100" fill="hold"/>
                                        <p:tgtEl>
                                          <p:spTgt spid="1048752"/>
                                        </p:tgtEl>
                                        <p:attrNameLst>
                                          <p:attrName>ppt_y</p:attrName>
                                        </p:attrNameLst>
                                      </p:cBhvr>
                                      <p:tavLst>
                                        <p:tav tm="0">
                                          <p:val>
                                            <p:strVal val="#ppt_y"/>
                                          </p:val>
                                        </p:tav>
                                        <p:tav tm="100000">
                                          <p:val>
                                            <p:strVal val="#ppt_y"/>
                                          </p:val>
                                        </p:tav>
                                      </p:tavLst>
                                    </p:anim>
                                  </p:childTnLst>
                                </p:cTn>
                              </p:par>
                            </p:childTnLst>
                          </p:cTn>
                        </p:par>
                        <p:par>
                          <p:cTn id="14" fill="hold" nodeType="afterGroup">
                            <p:stCondLst>
                              <p:cond delay="200"/>
                            </p:stCondLst>
                            <p:childTnLst>
                              <p:par>
                                <p:cTn id="15" presetID="2" presetClass="entr" presetSubtype="8" fill="hold" grpId="0" nodeType="afterEffect">
                                  <p:stCondLst>
                                    <p:cond delay="0"/>
                                  </p:stCondLst>
                                  <p:childTnLst>
                                    <p:set>
                                      <p:cBhvr>
                                        <p:cTn id="16" dur="1" fill="hold">
                                          <p:stCondLst>
                                            <p:cond delay="0"/>
                                          </p:stCondLst>
                                        </p:cTn>
                                        <p:tgtEl>
                                          <p:spTgt spid="1048753"/>
                                        </p:tgtEl>
                                        <p:attrNameLst>
                                          <p:attrName>style.visibility</p:attrName>
                                        </p:attrNameLst>
                                      </p:cBhvr>
                                      <p:to>
                                        <p:strVal val="visible"/>
                                      </p:to>
                                    </p:set>
                                    <p:anim calcmode="lin" valueType="num">
                                      <p:cBhvr additive="base">
                                        <p:cTn id="17" dur="100" fill="hold"/>
                                        <p:tgtEl>
                                          <p:spTgt spid="1048753"/>
                                        </p:tgtEl>
                                        <p:attrNameLst>
                                          <p:attrName>ppt_x</p:attrName>
                                        </p:attrNameLst>
                                      </p:cBhvr>
                                      <p:tavLst>
                                        <p:tav tm="0">
                                          <p:val>
                                            <p:strVal val="0-#ppt_w/2"/>
                                          </p:val>
                                        </p:tav>
                                        <p:tav tm="100000">
                                          <p:val>
                                            <p:strVal val="#ppt_x"/>
                                          </p:val>
                                        </p:tav>
                                      </p:tavLst>
                                    </p:anim>
                                    <p:anim calcmode="lin" valueType="num">
                                      <p:cBhvr additive="base">
                                        <p:cTn id="18" dur="100" fill="hold"/>
                                        <p:tgtEl>
                                          <p:spTgt spid="1048753"/>
                                        </p:tgtEl>
                                        <p:attrNameLst>
                                          <p:attrName>ppt_y</p:attrName>
                                        </p:attrNameLst>
                                      </p:cBhvr>
                                      <p:tavLst>
                                        <p:tav tm="0">
                                          <p:val>
                                            <p:strVal val="#ppt_y"/>
                                          </p:val>
                                        </p:tav>
                                        <p:tav tm="100000">
                                          <p:val>
                                            <p:strVal val="#ppt_y"/>
                                          </p:val>
                                        </p:tav>
                                      </p:tavLst>
                                    </p:anim>
                                  </p:childTnLst>
                                </p:cTn>
                              </p:par>
                            </p:childTnLst>
                          </p:cTn>
                        </p:par>
                        <p:par>
                          <p:cTn id="19" fill="hold" nodeType="afterGroup">
                            <p:stCondLst>
                              <p:cond delay="300"/>
                            </p:stCondLst>
                            <p:childTnLst>
                              <p:par>
                                <p:cTn id="20" presetID="2" presetClass="entr" presetSubtype="8" fill="hold" grpId="0" nodeType="afterEffect">
                                  <p:stCondLst>
                                    <p:cond delay="0"/>
                                  </p:stCondLst>
                                  <p:childTnLst>
                                    <p:set>
                                      <p:cBhvr>
                                        <p:cTn id="21" dur="1" fill="hold">
                                          <p:stCondLst>
                                            <p:cond delay="0"/>
                                          </p:stCondLst>
                                        </p:cTn>
                                        <p:tgtEl>
                                          <p:spTgt spid="1048754"/>
                                        </p:tgtEl>
                                        <p:attrNameLst>
                                          <p:attrName>style.visibility</p:attrName>
                                        </p:attrNameLst>
                                      </p:cBhvr>
                                      <p:to>
                                        <p:strVal val="visible"/>
                                      </p:to>
                                    </p:set>
                                    <p:anim calcmode="lin" valueType="num">
                                      <p:cBhvr additive="base">
                                        <p:cTn id="22" dur="100" fill="hold"/>
                                        <p:tgtEl>
                                          <p:spTgt spid="1048754"/>
                                        </p:tgtEl>
                                        <p:attrNameLst>
                                          <p:attrName>ppt_x</p:attrName>
                                        </p:attrNameLst>
                                      </p:cBhvr>
                                      <p:tavLst>
                                        <p:tav tm="0">
                                          <p:val>
                                            <p:strVal val="0-#ppt_w/2"/>
                                          </p:val>
                                        </p:tav>
                                        <p:tav tm="100000">
                                          <p:val>
                                            <p:strVal val="#ppt_x"/>
                                          </p:val>
                                        </p:tav>
                                      </p:tavLst>
                                    </p:anim>
                                    <p:anim calcmode="lin" valueType="num">
                                      <p:cBhvr additive="base">
                                        <p:cTn id="23" dur="100" fill="hold"/>
                                        <p:tgtEl>
                                          <p:spTgt spid="1048754"/>
                                        </p:tgtEl>
                                        <p:attrNameLst>
                                          <p:attrName>ppt_y</p:attrName>
                                        </p:attrNameLst>
                                      </p:cBhvr>
                                      <p:tavLst>
                                        <p:tav tm="0">
                                          <p:val>
                                            <p:strVal val="#ppt_y"/>
                                          </p:val>
                                        </p:tav>
                                        <p:tav tm="100000">
                                          <p:val>
                                            <p:strVal val="#ppt_y"/>
                                          </p:val>
                                        </p:tav>
                                      </p:tavLst>
                                    </p:anim>
                                  </p:childTnLst>
                                </p:cTn>
                              </p:par>
                            </p:childTnLst>
                          </p:cTn>
                        </p:par>
                        <p:par>
                          <p:cTn id="24" fill="hold" nodeType="afterGroup">
                            <p:stCondLst>
                              <p:cond delay="400"/>
                            </p:stCondLst>
                            <p:childTnLst>
                              <p:par>
                                <p:cTn id="25" presetID="2" presetClass="entr" presetSubtype="8" fill="hold" grpId="0" nodeType="afterEffect">
                                  <p:stCondLst>
                                    <p:cond delay="0"/>
                                  </p:stCondLst>
                                  <p:childTnLst>
                                    <p:set>
                                      <p:cBhvr>
                                        <p:cTn id="26" dur="1" fill="hold">
                                          <p:stCondLst>
                                            <p:cond delay="0"/>
                                          </p:stCondLst>
                                        </p:cTn>
                                        <p:tgtEl>
                                          <p:spTgt spid="1048755"/>
                                        </p:tgtEl>
                                        <p:attrNameLst>
                                          <p:attrName>style.visibility</p:attrName>
                                        </p:attrNameLst>
                                      </p:cBhvr>
                                      <p:to>
                                        <p:strVal val="visible"/>
                                      </p:to>
                                    </p:set>
                                    <p:anim calcmode="lin" valueType="num">
                                      <p:cBhvr additive="base">
                                        <p:cTn id="27" dur="100" fill="hold"/>
                                        <p:tgtEl>
                                          <p:spTgt spid="1048755"/>
                                        </p:tgtEl>
                                        <p:attrNameLst>
                                          <p:attrName>ppt_x</p:attrName>
                                        </p:attrNameLst>
                                      </p:cBhvr>
                                      <p:tavLst>
                                        <p:tav tm="0">
                                          <p:val>
                                            <p:strVal val="0-#ppt_w/2"/>
                                          </p:val>
                                        </p:tav>
                                        <p:tav tm="100000">
                                          <p:val>
                                            <p:strVal val="#ppt_x"/>
                                          </p:val>
                                        </p:tav>
                                      </p:tavLst>
                                    </p:anim>
                                    <p:anim calcmode="lin" valueType="num">
                                      <p:cBhvr additive="base">
                                        <p:cTn id="28" dur="100" fill="hold"/>
                                        <p:tgtEl>
                                          <p:spTgt spid="1048755"/>
                                        </p:tgtEl>
                                        <p:attrNameLst>
                                          <p:attrName>ppt_y</p:attrName>
                                        </p:attrNameLst>
                                      </p:cBhvr>
                                      <p:tavLst>
                                        <p:tav tm="0">
                                          <p:val>
                                            <p:strVal val="#ppt_y"/>
                                          </p:val>
                                        </p:tav>
                                        <p:tav tm="100000">
                                          <p:val>
                                            <p:strVal val="#ppt_y"/>
                                          </p:val>
                                        </p:tav>
                                      </p:tavLst>
                                    </p:anim>
                                  </p:childTnLst>
                                </p:cTn>
                              </p:par>
                            </p:childTnLst>
                          </p:cTn>
                        </p:par>
                        <p:par>
                          <p:cTn id="29" fill="hold">
                            <p:stCondLst>
                              <p:cond delay="500"/>
                            </p:stCondLst>
                            <p:childTnLst>
                              <p:par>
                                <p:cTn id="30" presetID="12" presetClass="entr" presetSubtype="4" fill="hold" grpId="0" nodeType="afterEffect">
                                  <p:stCondLst>
                                    <p:cond delay="0"/>
                                  </p:stCondLst>
                                  <p:childTnLst>
                                    <p:set>
                                      <p:cBhvr>
                                        <p:cTn id="31" dur="1" fill="hold">
                                          <p:stCondLst>
                                            <p:cond delay="0"/>
                                          </p:stCondLst>
                                        </p:cTn>
                                        <p:tgtEl>
                                          <p:spTgt spid="1048756"/>
                                        </p:tgtEl>
                                        <p:attrNameLst>
                                          <p:attrName>style.visibility</p:attrName>
                                        </p:attrNameLst>
                                      </p:cBhvr>
                                      <p:to>
                                        <p:strVal val="visible"/>
                                      </p:to>
                                    </p:set>
                                    <p:anim calcmode="lin" valueType="num">
                                      <p:cBhvr additive="base">
                                        <p:cTn id="32" dur="300"/>
                                        <p:tgtEl>
                                          <p:spTgt spid="1048756"/>
                                        </p:tgtEl>
                                        <p:attrNameLst>
                                          <p:attrName>ppt_y</p:attrName>
                                        </p:attrNameLst>
                                      </p:cBhvr>
                                      <p:tavLst>
                                        <p:tav tm="0">
                                          <p:val>
                                            <p:strVal val="#ppt_y+#ppt_h*1.125000"/>
                                          </p:val>
                                        </p:tav>
                                        <p:tav tm="100000">
                                          <p:val>
                                            <p:strVal val="#ppt_y"/>
                                          </p:val>
                                        </p:tav>
                                      </p:tavLst>
                                    </p:anim>
                                    <p:animEffect transition="in" filter="wipe(up)">
                                      <p:cBhvr>
                                        <p:cTn id="33" dur="300"/>
                                        <p:tgtEl>
                                          <p:spTgt spid="1048756"/>
                                        </p:tgtEl>
                                      </p:cBhvr>
                                    </p:animEffect>
                                  </p:childTnLst>
                                </p:cTn>
                              </p:par>
                            </p:childTnLst>
                          </p:cTn>
                        </p:par>
                        <p:par>
                          <p:cTn id="34" fill="hold" nodeType="afterGroup">
                            <p:stCondLst>
                              <p:cond delay="800"/>
                            </p:stCondLst>
                            <p:childTnLst>
                              <p:par>
                                <p:cTn id="35" presetID="22" presetClass="entr" presetSubtype="2" fill="hold" nodeType="afterEffect">
                                  <p:stCondLst>
                                    <p:cond delay="0"/>
                                  </p:stCondLst>
                                  <p:childTnLst>
                                    <p:set>
                                      <p:cBhvr>
                                        <p:cTn id="36" dur="1" fill="hold">
                                          <p:stCondLst>
                                            <p:cond delay="0"/>
                                          </p:stCondLst>
                                        </p:cTn>
                                        <p:tgtEl>
                                          <p:spTgt spid="3145746"/>
                                        </p:tgtEl>
                                        <p:attrNameLst>
                                          <p:attrName>style.visibility</p:attrName>
                                        </p:attrNameLst>
                                      </p:cBhvr>
                                      <p:to>
                                        <p:strVal val="visible"/>
                                      </p:to>
                                    </p:set>
                                    <p:animEffect transition="in" filter="wipe(right)">
                                      <p:cBhvr>
                                        <p:cTn id="37" dur="300"/>
                                        <p:tgtEl>
                                          <p:spTgt spid="3145746"/>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048757"/>
                                        </p:tgtEl>
                                        <p:attrNameLst>
                                          <p:attrName>style.visibility</p:attrName>
                                        </p:attrNameLst>
                                      </p:cBhvr>
                                      <p:to>
                                        <p:strVal val="visible"/>
                                      </p:to>
                                    </p:set>
                                    <p:animEffect transition="in" filter="fade">
                                      <p:cBhvr>
                                        <p:cTn id="40" dur="500"/>
                                        <p:tgtEl>
                                          <p:spTgt spid="1048757"/>
                                        </p:tgtEl>
                                      </p:cBhvr>
                                    </p:animEffect>
                                  </p:childTnLst>
                                </p:cTn>
                              </p:par>
                            </p:childTnLst>
                          </p:cTn>
                        </p:par>
                        <p:par>
                          <p:cTn id="41" fill="hold">
                            <p:stCondLst>
                              <p:cond delay="1300"/>
                            </p:stCondLst>
                            <p:childTnLst>
                              <p:par>
                                <p:cTn id="42" presetID="21" presetClass="entr" presetSubtype="1" fill="hold" nodeType="afterEffect">
                                  <p:stCondLst>
                                    <p:cond delay="0"/>
                                  </p:stCondLst>
                                  <p:childTnLst>
                                    <p:set>
                                      <p:cBhvr>
                                        <p:cTn id="43" dur="1" fill="hold">
                                          <p:stCondLst>
                                            <p:cond delay="0"/>
                                          </p:stCondLst>
                                        </p:cTn>
                                        <p:tgtEl>
                                          <p:spTgt spid="2097157"/>
                                        </p:tgtEl>
                                        <p:attrNameLst>
                                          <p:attrName>style.visibility</p:attrName>
                                        </p:attrNameLst>
                                      </p:cBhvr>
                                      <p:to>
                                        <p:strVal val="visible"/>
                                      </p:to>
                                    </p:set>
                                    <p:animEffect transition="in" filter="wheel(1)">
                                      <p:cBhvr>
                                        <p:cTn id="44" dur="500"/>
                                        <p:tgtEl>
                                          <p:spTgt spid="2097157"/>
                                        </p:tgtEl>
                                      </p:cBhvr>
                                    </p:animEffect>
                                  </p:childTnLst>
                                </p:cTn>
                              </p:par>
                            </p:childTnLst>
                          </p:cTn>
                        </p:par>
                      </p:childTnLst>
                    </p:cTn>
                  </p:par>
                  <p:par>
                    <p:cTn id="45" fill="hold">
                      <p:stCondLst>
                        <p:cond delay="indefinite"/>
                      </p:stCondLst>
                      <p:childTnLst>
                        <p:par>
                          <p:cTn id="46" fill="hold">
                            <p:stCondLst>
                              <p:cond delay="0"/>
                            </p:stCondLst>
                            <p:childTnLst>
                              <p:par>
                                <p:cTn id="47" presetID="21" presetClass="entr" presetSubtype="1" fill="hold" grpId="0" nodeType="clickEffect">
                                  <p:stCondLst>
                                    <p:cond delay="0"/>
                                  </p:stCondLst>
                                  <p:childTnLst>
                                    <p:set>
                                      <p:cBhvr>
                                        <p:cTn id="48" dur="1" fill="hold">
                                          <p:stCondLst>
                                            <p:cond delay="0"/>
                                          </p:stCondLst>
                                        </p:cTn>
                                        <p:tgtEl>
                                          <p:spTgt spid="2"/>
                                        </p:tgtEl>
                                        <p:attrNameLst>
                                          <p:attrName>style.visibility</p:attrName>
                                        </p:attrNameLst>
                                      </p:cBhvr>
                                      <p:to>
                                        <p:strVal val="visible"/>
                                      </p:to>
                                    </p:set>
                                    <p:animEffect transition="in" filter="wheel(1)">
                                      <p:cBhvr>
                                        <p:cTn id="49" dur="75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751" grpId="0" animBg="1"/>
      <p:bldP spid="1048752" grpId="0" animBg="1"/>
      <p:bldP spid="1048753" grpId="0" animBg="1"/>
      <p:bldP spid="1048754" grpId="0" animBg="1"/>
      <p:bldP spid="1048755" grpId="0" animBg="1"/>
      <p:bldP spid="1048756" grpId="0"/>
      <p:bldP spid="1048757" grpId="0"/>
      <p:bldP spid="2" grpId="0" animBg="1"/>
    </p:bldLst>
  </p:timing>
</p:sld>
</file>

<file path=ppt/theme/theme1.xml><?xml version="1.0" encoding="utf-8"?>
<a:theme xmlns:a="http://schemas.openxmlformats.org/drawingml/2006/main" name="Office 主题​​">
  <a:themeElements>
    <a:clrScheme name="我的主题色2">
      <a:dk1>
        <a:sysClr val="windowText" lastClr="000000"/>
      </a:dk1>
      <a:lt1>
        <a:sysClr val="window" lastClr="FFFFFF"/>
      </a:lt1>
      <a:dk2>
        <a:srgbClr val="22759E"/>
      </a:dk2>
      <a:lt2>
        <a:srgbClr val="4BAAD9"/>
      </a:lt2>
      <a:accent1>
        <a:srgbClr val="FF5A32"/>
      </a:accent1>
      <a:accent2>
        <a:srgbClr val="FF9600"/>
      </a:accent2>
      <a:accent3>
        <a:srgbClr val="64961E"/>
      </a:accent3>
      <a:accent4>
        <a:srgbClr val="92D050"/>
      </a:accent4>
      <a:accent5>
        <a:srgbClr val="E12369"/>
      </a:accent5>
      <a:accent6>
        <a:srgbClr val="F55591"/>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极目远眺">
      <a:fillStyleLst>
        <a:solidFill>
          <a:schemeClr val="phClr"/>
        </a:solidFill>
        <a:gradFill rotWithShape="1">
          <a:gsLst>
            <a:gs pos="0">
              <a:schemeClr val="phClr">
                <a:tint val="83000"/>
                <a:shade val="100000"/>
                <a:satMod val="100000"/>
              </a:schemeClr>
            </a:gs>
            <a:gs pos="100000">
              <a:schemeClr val="phClr">
                <a:tint val="61000"/>
                <a:alpha val="100000"/>
                <a:satMod val="200000"/>
              </a:schemeClr>
            </a:gs>
          </a:gsLst>
          <a:path path="circle">
            <a:fillToRect l="100000" t="100000" r="100000" b="100000"/>
          </a:path>
        </a:gradFill>
        <a:gradFill rotWithShape="1">
          <a:gsLst>
            <a:gs pos="0">
              <a:schemeClr val="phClr">
                <a:shade val="85000"/>
              </a:schemeClr>
            </a:gs>
            <a:gs pos="100000">
              <a:schemeClr val="phClr">
                <a:tint val="90000"/>
                <a:alpha val="100000"/>
                <a:satMod val="200000"/>
              </a:schemeClr>
            </a:gs>
          </a:gsLst>
          <a:path path="circle">
            <a:fillToRect l="100000" t="100000" r="100000" b="100000"/>
          </a:path>
        </a:gradFill>
      </a:fillStyleLst>
      <a:lnStyleLst>
        <a:ln w="9525" cap="flat" cmpd="sng" algn="ctr">
          <a:solidFill>
            <a:schemeClr val="phClr"/>
          </a:solidFill>
          <a:prstDash val="solid"/>
        </a:ln>
        <a:ln w="10795" cap="flat" cmpd="sng" algn="ctr">
          <a:solidFill>
            <a:schemeClr val="phClr"/>
          </a:solidFill>
          <a:prstDash val="solid"/>
        </a:ln>
        <a:ln w="15240" cap="flat" cmpd="sng" algn="ctr">
          <a:solidFill>
            <a:schemeClr val="phClr">
              <a:tint val="25000"/>
              <a:alpha val="25000"/>
            </a:scheme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2924" dir="5400000" rotWithShape="0">
              <a:srgbClr val="000000">
                <a:alpha val="40000"/>
              </a:srgbClr>
            </a:outerShdw>
          </a:effectLst>
        </a:effectStyle>
        <a:effectStyle>
          <a:effectLst>
            <a:outerShdw blurRad="50800" dist="25400" dir="5400000" rotWithShape="0">
              <a:srgbClr val="000000">
                <a:alpha val="40000"/>
              </a:srgbClr>
            </a:outerShdw>
          </a:effectLst>
          <a:scene3d>
            <a:camera prst="orthographicFront">
              <a:rot lat="0" lon="0" rev="0"/>
            </a:camera>
            <a:lightRig rig="flat" dir="t">
              <a:rot lat="0" lon="0" rev="3600000"/>
            </a:lightRig>
          </a:scene3d>
          <a:sp3d prstMaterial="flat">
            <a:bevelT w="34925" h="47625"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主题​​">
  <a:themeElements>
    <a:clrScheme name="我的主题色2">
      <a:dk1>
        <a:sysClr val="windowText" lastClr="000000"/>
      </a:dk1>
      <a:lt1>
        <a:sysClr val="window" lastClr="FFFFFF"/>
      </a:lt1>
      <a:dk2>
        <a:srgbClr val="22759E"/>
      </a:dk2>
      <a:lt2>
        <a:srgbClr val="4BAAD9"/>
      </a:lt2>
      <a:accent1>
        <a:srgbClr val="FF5A32"/>
      </a:accent1>
      <a:accent2>
        <a:srgbClr val="FF9600"/>
      </a:accent2>
      <a:accent3>
        <a:srgbClr val="64961E"/>
      </a:accent3>
      <a:accent4>
        <a:srgbClr val="92D050"/>
      </a:accent4>
      <a:accent5>
        <a:srgbClr val="E12369"/>
      </a:accent5>
      <a:accent6>
        <a:srgbClr val="F55591"/>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4_Office 主题​​">
  <a:themeElements>
    <a:clrScheme name="我的主题色">
      <a:dk1>
        <a:sysClr val="windowText" lastClr="000000"/>
      </a:dk1>
      <a:lt1>
        <a:sysClr val="window" lastClr="FFFFFF"/>
      </a:lt1>
      <a:dk2>
        <a:srgbClr val="0073C4"/>
      </a:dk2>
      <a:lt2>
        <a:srgbClr val="00AFF0"/>
      </a:lt2>
      <a:accent1>
        <a:srgbClr val="EB7D1E"/>
      </a:accent1>
      <a:accent2>
        <a:srgbClr val="FFBE00"/>
      </a:accent2>
      <a:accent3>
        <a:srgbClr val="64961E"/>
      </a:accent3>
      <a:accent4>
        <a:srgbClr val="96E623"/>
      </a:accent4>
      <a:accent5>
        <a:srgbClr val="D7190F"/>
      </a:accent5>
      <a:accent6>
        <a:srgbClr val="F05F55"/>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42</TotalTime>
  <Words>6006</Words>
  <Application>Microsoft Office PowerPoint</Application>
  <PresentationFormat>如螢幕大小 (16:9)</PresentationFormat>
  <Paragraphs>590</Paragraphs>
  <Slides>69</Slides>
  <Notes>69</Notes>
  <HiddenSlides>0</HiddenSlides>
  <MMClips>2</MMClips>
  <ScaleCrop>false</ScaleCrop>
  <HeadingPairs>
    <vt:vector size="6" baseType="variant">
      <vt:variant>
        <vt:lpstr>使用字型</vt:lpstr>
      </vt:variant>
      <vt:variant>
        <vt:i4>24</vt:i4>
      </vt:variant>
      <vt:variant>
        <vt:lpstr>佈景主題</vt:lpstr>
      </vt:variant>
      <vt:variant>
        <vt:i4>4</vt:i4>
      </vt:variant>
      <vt:variant>
        <vt:lpstr>投影片標題</vt:lpstr>
      </vt:variant>
      <vt:variant>
        <vt:i4>69</vt:i4>
      </vt:variant>
    </vt:vector>
  </HeadingPairs>
  <TitlesOfParts>
    <vt:vector size="97" baseType="lpstr">
      <vt:lpstr>-apple-system</vt:lpstr>
      <vt:lpstr>charter</vt:lpstr>
      <vt:lpstr>等线</vt:lpstr>
      <vt:lpstr>微软雅黑</vt:lpstr>
      <vt:lpstr>微软雅黑</vt:lpstr>
      <vt:lpstr>NexusSerif</vt:lpstr>
      <vt:lpstr>Source Han Sans CN</vt:lpstr>
      <vt:lpstr>华文细黑</vt:lpstr>
      <vt:lpstr>PMingLiU</vt:lpstr>
      <vt:lpstr>PMingLiU</vt:lpstr>
      <vt:lpstr>標楷體</vt:lpstr>
      <vt:lpstr>標楷體</vt:lpstr>
      <vt:lpstr>Arial</vt:lpstr>
      <vt:lpstr>Arial</vt:lpstr>
      <vt:lpstr>Calibri</vt:lpstr>
      <vt:lpstr>Calibri Light</vt:lpstr>
      <vt:lpstr>Helvetica</vt:lpstr>
      <vt:lpstr>Lato</vt:lpstr>
      <vt:lpstr>Open Sans</vt:lpstr>
      <vt:lpstr>Raleway</vt:lpstr>
      <vt:lpstr>Segoe Print</vt:lpstr>
      <vt:lpstr>Segoe Script</vt:lpstr>
      <vt:lpstr>Times New Roman</vt:lpstr>
      <vt:lpstr>Wingdings</vt:lpstr>
      <vt:lpstr>Office 主题​​</vt:lpstr>
      <vt:lpstr>1_Office 主题​​</vt:lpstr>
      <vt:lpstr>4_Office 主题​​</vt:lpstr>
      <vt:lpstr>Office 佈景主題</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优品PPT</dc:creator>
  <cp:lastModifiedBy>蕭羽倢</cp:lastModifiedBy>
  <cp:revision>353</cp:revision>
  <dcterms:created xsi:type="dcterms:W3CDTF">2013-02-19T16:47:14Z</dcterms:created>
  <dcterms:modified xsi:type="dcterms:W3CDTF">2021-12-24T12:29:31Z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2052-10.1.0.5457</vt:lpwstr>
  </property>
</Properties>
</file>